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3"/>
  </p:notesMasterIdLst>
  <p:sldIdLst>
    <p:sldId id="259" r:id="rId3"/>
    <p:sldId id="390" r:id="rId4"/>
    <p:sldId id="454" r:id="rId5"/>
    <p:sldId id="458" r:id="rId6"/>
    <p:sldId id="459" r:id="rId7"/>
    <p:sldId id="460" r:id="rId8"/>
    <p:sldId id="457" r:id="rId9"/>
    <p:sldId id="461" r:id="rId10"/>
    <p:sldId id="462" r:id="rId11"/>
    <p:sldId id="463" r:id="rId12"/>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44199" autoAdjust="0"/>
  </p:normalViewPr>
  <p:slideViewPr>
    <p:cSldViewPr snapToGrid="0">
      <p:cViewPr varScale="1">
        <p:scale>
          <a:sx n="32" d="100"/>
          <a:sy n="32" d="100"/>
        </p:scale>
        <p:origin x="132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D03E894E-050A-471D-985A-BD262C686FA1}" type="datetimeFigureOut">
              <a:rPr lang="en-US" smtClean="0"/>
              <a:t>11/13/2019</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BC2D59CE-BC1A-47E2-928B-02EECDD0ADA8}" type="slidenum">
              <a:rPr lang="en-US" smtClean="0"/>
              <a:t>‹#›</a:t>
            </a:fld>
            <a:endParaRPr lang="en-US"/>
          </a:p>
        </p:txBody>
      </p:sp>
    </p:spTree>
    <p:extLst>
      <p:ext uri="{BB962C8B-B14F-4D97-AF65-F5344CB8AC3E}">
        <p14:creationId xmlns:p14="http://schemas.microsoft.com/office/powerpoint/2010/main" val="1043519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1066333">
              <a:defRPr/>
            </a:pPr>
            <a:fld id="{F419AC73-7893-467A-B15F-F881DF248F49}" type="slidenum">
              <a:rPr lang="en-US">
                <a:solidFill>
                  <a:prstClr val="black"/>
                </a:solidFill>
                <a:latin typeface="Calibri" panose="020F0502020204030204"/>
              </a:rPr>
              <a:pPr defTabSz="1066333">
                <a:defRPr/>
              </a:pPr>
              <a:t>2</a:t>
            </a:fld>
            <a:endParaRPr lang="en-US">
              <a:solidFill>
                <a:prstClr val="black"/>
              </a:solidFill>
              <a:latin typeface="Calibri" panose="020F0502020204030204"/>
            </a:endParaRPr>
          </a:p>
        </p:txBody>
      </p:sp>
    </p:spTree>
    <p:extLst>
      <p:ext uri="{BB962C8B-B14F-4D97-AF65-F5344CB8AC3E}">
        <p14:creationId xmlns:p14="http://schemas.microsoft.com/office/powerpoint/2010/main" val="21423356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pPr defTabSz="1108977">
              <a:defRPr/>
            </a:pPr>
            <a:fld id="{F419AC73-7893-467A-B15F-F881DF248F49}" type="slidenum">
              <a:rPr lang="en-US">
                <a:solidFill>
                  <a:prstClr val="black"/>
                </a:solidFill>
                <a:latin typeface="Calibri" panose="020F0502020204030204"/>
              </a:rPr>
              <a:pPr defTabSz="1108977">
                <a:defRPr/>
              </a:pPr>
              <a:t>3</a:t>
            </a:fld>
            <a:endParaRPr lang="en-US">
              <a:solidFill>
                <a:prstClr val="black"/>
              </a:solidFill>
              <a:latin typeface="Calibri" panose="020F0502020204030204"/>
            </a:endParaRPr>
          </a:p>
        </p:txBody>
      </p:sp>
    </p:spTree>
    <p:extLst>
      <p:ext uri="{BB962C8B-B14F-4D97-AF65-F5344CB8AC3E}">
        <p14:creationId xmlns:p14="http://schemas.microsoft.com/office/powerpoint/2010/main" val="7255992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harvest crops are gathered in, rest day, feast day, day of sacrifices, and making and living in booths </a:t>
            </a:r>
          </a:p>
          <a:p>
            <a:endParaRPr lang="en-US" dirty="0"/>
          </a:p>
          <a:p>
            <a:r>
              <a:rPr lang="en-US" dirty="0"/>
              <a:t>1 Kings 8:2; Ezra 3:4; 2 Chron 8:13; 31:3$$; </a:t>
            </a:r>
          </a:p>
          <a:p>
            <a:endParaRPr lang="en-US" dirty="0"/>
          </a:p>
          <a:p>
            <a:r>
              <a:rPr lang="en-US" dirty="0"/>
              <a:t>Exo 34:22; </a:t>
            </a:r>
          </a:p>
          <a:p>
            <a:r>
              <a:rPr lang="en-US" dirty="0"/>
              <a:t>Exo 23:16; Lev 23:43; Num 29:12-38; </a:t>
            </a:r>
            <a:r>
              <a:rPr lang="en-US" dirty="0" err="1"/>
              <a:t>Deut</a:t>
            </a:r>
            <a:r>
              <a:rPr lang="en-US" dirty="0"/>
              <a:t> 16:13-15</a:t>
            </a:r>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pPr defTabSz="1108977">
              <a:defRPr/>
            </a:pPr>
            <a:fld id="{F419AC73-7893-467A-B15F-F881DF248F49}" type="slidenum">
              <a:rPr lang="en-US">
                <a:solidFill>
                  <a:prstClr val="black"/>
                </a:solidFill>
                <a:latin typeface="Calibri" panose="020F0502020204030204"/>
              </a:rPr>
              <a:pPr defTabSz="1108977">
                <a:defRPr/>
              </a:pPr>
              <a:t>4</a:t>
            </a:fld>
            <a:endParaRPr lang="en-US">
              <a:solidFill>
                <a:prstClr val="black"/>
              </a:solidFill>
              <a:latin typeface="Calibri" panose="020F0502020204030204"/>
            </a:endParaRPr>
          </a:p>
        </p:txBody>
      </p:sp>
    </p:spTree>
    <p:extLst>
      <p:ext uri="{BB962C8B-B14F-4D97-AF65-F5344CB8AC3E}">
        <p14:creationId xmlns:p14="http://schemas.microsoft.com/office/powerpoint/2010/main" val="20814248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Kings 8:2; Ezra 3:4; 2 Chron 8:13; 31:3$$; </a:t>
            </a:r>
          </a:p>
          <a:p>
            <a:endParaRPr lang="en-US" dirty="0"/>
          </a:p>
          <a:p>
            <a:r>
              <a:rPr lang="en-US" dirty="0"/>
              <a:t>Exo 34:22; </a:t>
            </a:r>
          </a:p>
          <a:p>
            <a:r>
              <a:rPr lang="en-US" dirty="0"/>
              <a:t>Exo 23:16; Lev 23:43; Num 29:12-38; </a:t>
            </a:r>
            <a:r>
              <a:rPr lang="en-US" dirty="0" err="1"/>
              <a:t>Deut</a:t>
            </a:r>
            <a:r>
              <a:rPr lang="en-US" dirty="0"/>
              <a:t> 16:13-15</a:t>
            </a:r>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pPr defTabSz="1108977">
              <a:defRPr/>
            </a:pPr>
            <a:fld id="{F419AC73-7893-467A-B15F-F881DF248F49}" type="slidenum">
              <a:rPr lang="en-US">
                <a:solidFill>
                  <a:prstClr val="black"/>
                </a:solidFill>
                <a:latin typeface="Calibri" panose="020F0502020204030204"/>
              </a:rPr>
              <a:pPr defTabSz="1108977">
                <a:defRPr/>
              </a:pPr>
              <a:t>5</a:t>
            </a:fld>
            <a:endParaRPr lang="en-US">
              <a:solidFill>
                <a:prstClr val="black"/>
              </a:solidFill>
              <a:latin typeface="Calibri" panose="020F0502020204030204"/>
            </a:endParaRPr>
          </a:p>
        </p:txBody>
      </p:sp>
    </p:spTree>
    <p:extLst>
      <p:ext uri="{BB962C8B-B14F-4D97-AF65-F5344CB8AC3E}">
        <p14:creationId xmlns:p14="http://schemas.microsoft.com/office/powerpoint/2010/main" val="41115511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Kings 8:2; Ezra 3:4; 2 Chron 8:13; 31:3$$; </a:t>
            </a:r>
          </a:p>
          <a:p>
            <a:endParaRPr lang="en-US" dirty="0"/>
          </a:p>
          <a:p>
            <a:r>
              <a:rPr lang="en-US" dirty="0"/>
              <a:t>Exo 34:22; </a:t>
            </a:r>
          </a:p>
          <a:p>
            <a:r>
              <a:rPr lang="en-US" dirty="0"/>
              <a:t>Exo 23:16; Lev 23:43; Num 29:12-38; </a:t>
            </a:r>
            <a:r>
              <a:rPr lang="en-US" dirty="0" err="1"/>
              <a:t>Deut</a:t>
            </a:r>
            <a:r>
              <a:rPr lang="en-US" dirty="0"/>
              <a:t> 16:13-15</a:t>
            </a:r>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pPr defTabSz="1108977">
              <a:defRPr/>
            </a:pPr>
            <a:fld id="{F419AC73-7893-467A-B15F-F881DF248F49}" type="slidenum">
              <a:rPr lang="en-US">
                <a:solidFill>
                  <a:prstClr val="black"/>
                </a:solidFill>
                <a:latin typeface="Calibri" panose="020F0502020204030204"/>
              </a:rPr>
              <a:pPr defTabSz="1108977">
                <a:defRPr/>
              </a:pPr>
              <a:t>6</a:t>
            </a:fld>
            <a:endParaRPr lang="en-US">
              <a:solidFill>
                <a:prstClr val="black"/>
              </a:solidFill>
              <a:latin typeface="Calibri" panose="020F0502020204030204"/>
            </a:endParaRPr>
          </a:p>
        </p:txBody>
      </p:sp>
    </p:spTree>
    <p:extLst>
      <p:ext uri="{BB962C8B-B14F-4D97-AF65-F5344CB8AC3E}">
        <p14:creationId xmlns:p14="http://schemas.microsoft.com/office/powerpoint/2010/main" val="16456045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Kings 8:2; Ezra 3:4; 2 Chron 8:13; 31:3$$; </a:t>
            </a:r>
          </a:p>
          <a:p>
            <a:endParaRPr lang="en-US" dirty="0"/>
          </a:p>
          <a:p>
            <a:r>
              <a:rPr lang="en-US" dirty="0"/>
              <a:t>Exo 34:22; </a:t>
            </a:r>
          </a:p>
          <a:p>
            <a:r>
              <a:rPr lang="en-US" dirty="0"/>
              <a:t>Exo 23:16; Lev 23:43; Num 29:12-38; </a:t>
            </a:r>
            <a:r>
              <a:rPr lang="en-US" dirty="0" err="1"/>
              <a:t>Deut</a:t>
            </a:r>
            <a:r>
              <a:rPr lang="en-US" dirty="0"/>
              <a:t> 16:13-15</a:t>
            </a:r>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pPr defTabSz="1108977">
              <a:defRPr/>
            </a:pPr>
            <a:fld id="{F419AC73-7893-467A-B15F-F881DF248F49}" type="slidenum">
              <a:rPr lang="en-US">
                <a:solidFill>
                  <a:prstClr val="black"/>
                </a:solidFill>
                <a:latin typeface="Calibri" panose="020F0502020204030204"/>
              </a:rPr>
              <a:pPr defTabSz="1108977">
                <a:defRPr/>
              </a:pPr>
              <a:t>7</a:t>
            </a:fld>
            <a:endParaRPr lang="en-US">
              <a:solidFill>
                <a:prstClr val="black"/>
              </a:solidFill>
              <a:latin typeface="Calibri" panose="020F0502020204030204"/>
            </a:endParaRPr>
          </a:p>
        </p:txBody>
      </p:sp>
    </p:spTree>
    <p:extLst>
      <p:ext uri="{BB962C8B-B14F-4D97-AF65-F5344CB8AC3E}">
        <p14:creationId xmlns:p14="http://schemas.microsoft.com/office/powerpoint/2010/main" val="18649229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 </a:t>
            </a:r>
          </a:p>
          <a:p>
            <a:endParaRPr lang="en-US" dirty="0"/>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pPr defTabSz="1108977">
              <a:defRPr/>
            </a:pPr>
            <a:fld id="{F419AC73-7893-467A-B15F-F881DF248F49}" type="slidenum">
              <a:rPr lang="en-US">
                <a:solidFill>
                  <a:prstClr val="black"/>
                </a:solidFill>
                <a:latin typeface="Calibri" panose="020F0502020204030204"/>
              </a:rPr>
              <a:pPr defTabSz="1108977">
                <a:defRPr/>
              </a:pPr>
              <a:t>8</a:t>
            </a:fld>
            <a:endParaRPr lang="en-US">
              <a:solidFill>
                <a:prstClr val="black"/>
              </a:solidFill>
              <a:latin typeface="Calibri" panose="020F0502020204030204"/>
            </a:endParaRPr>
          </a:p>
        </p:txBody>
      </p:sp>
    </p:spTree>
    <p:extLst>
      <p:ext uri="{BB962C8B-B14F-4D97-AF65-F5344CB8AC3E}">
        <p14:creationId xmlns:p14="http://schemas.microsoft.com/office/powerpoint/2010/main" val="28053234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Kings 8:2; Ezra 3:4; 2 Chron 8:13; 31:3$$; </a:t>
            </a:r>
          </a:p>
          <a:p>
            <a:endParaRPr lang="en-US" dirty="0"/>
          </a:p>
          <a:p>
            <a:r>
              <a:rPr lang="en-US" dirty="0"/>
              <a:t>Exo 34:22; </a:t>
            </a:r>
          </a:p>
          <a:p>
            <a:r>
              <a:rPr lang="en-US" dirty="0"/>
              <a:t>Exo 23:16; Lev 23:43; Num 29:12-38; </a:t>
            </a:r>
            <a:r>
              <a:rPr lang="en-US" dirty="0" err="1"/>
              <a:t>Deut</a:t>
            </a:r>
            <a:r>
              <a:rPr lang="en-US" dirty="0"/>
              <a:t> 16:13-15</a:t>
            </a:r>
          </a:p>
          <a:p>
            <a:endParaRPr lang="en-US" dirty="0"/>
          </a:p>
          <a:p>
            <a:r>
              <a:rPr lang="en-US" dirty="0"/>
              <a:t>Offer a prayer and make a covenant or agreement to follow God’s word. </a:t>
            </a:r>
          </a:p>
          <a:p>
            <a:endParaRPr lang="en-US" dirty="0"/>
          </a:p>
          <a:p>
            <a:r>
              <a:rPr lang="en-US" dirty="0"/>
              <a:t>Covenants often in the ancient world involved a recounting of where we’ve come from and how we got here. What led us to this point.</a:t>
            </a:r>
          </a:p>
          <a:p>
            <a:endParaRPr lang="en-US" dirty="0"/>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pPr defTabSz="1108977">
              <a:defRPr/>
            </a:pPr>
            <a:fld id="{F419AC73-7893-467A-B15F-F881DF248F49}" type="slidenum">
              <a:rPr lang="en-US">
                <a:solidFill>
                  <a:prstClr val="black"/>
                </a:solidFill>
                <a:latin typeface="Calibri" panose="020F0502020204030204"/>
              </a:rPr>
              <a:pPr defTabSz="1108977">
                <a:defRPr/>
              </a:pPr>
              <a:t>9</a:t>
            </a:fld>
            <a:endParaRPr lang="en-US">
              <a:solidFill>
                <a:prstClr val="black"/>
              </a:solidFill>
              <a:latin typeface="Calibri" panose="020F0502020204030204"/>
            </a:endParaRPr>
          </a:p>
        </p:txBody>
      </p:sp>
    </p:spTree>
    <p:extLst>
      <p:ext uri="{BB962C8B-B14F-4D97-AF65-F5344CB8AC3E}">
        <p14:creationId xmlns:p14="http://schemas.microsoft.com/office/powerpoint/2010/main" val="6997324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1108977">
              <a:defRPr/>
            </a:pPr>
            <a:fld id="{F419AC73-7893-467A-B15F-F881DF248F49}" type="slidenum">
              <a:rPr lang="en-US">
                <a:solidFill>
                  <a:prstClr val="black"/>
                </a:solidFill>
                <a:latin typeface="Calibri" panose="020F0502020204030204"/>
              </a:rPr>
              <a:pPr defTabSz="1108977">
                <a:defRPr/>
              </a:pPr>
              <a:t>10</a:t>
            </a:fld>
            <a:endParaRPr lang="en-US">
              <a:solidFill>
                <a:prstClr val="black"/>
              </a:solidFill>
              <a:latin typeface="Calibri" panose="020F0502020204030204"/>
            </a:endParaRPr>
          </a:p>
        </p:txBody>
      </p:sp>
    </p:spTree>
    <p:extLst>
      <p:ext uri="{BB962C8B-B14F-4D97-AF65-F5344CB8AC3E}">
        <p14:creationId xmlns:p14="http://schemas.microsoft.com/office/powerpoint/2010/main" val="2634153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CB18E-6CF6-488C-8BB7-6155A90E41D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7A714E2-1CCA-4C21-B4A7-AEF65EE5968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EF6C9A3-7B8C-4968-BA71-66BD490F5D0D}"/>
              </a:ext>
            </a:extLst>
          </p:cNvPr>
          <p:cNvSpPr>
            <a:spLocks noGrp="1"/>
          </p:cNvSpPr>
          <p:nvPr>
            <p:ph type="dt" sz="half" idx="10"/>
          </p:nvPr>
        </p:nvSpPr>
        <p:spPr/>
        <p:txBody>
          <a:bodyPr/>
          <a:lstStyle/>
          <a:p>
            <a:fld id="{63AC4FE3-3AB5-4ADA-8469-0537A4A46524}" type="datetimeFigureOut">
              <a:rPr lang="en-US" smtClean="0"/>
              <a:t>10/20/2019</a:t>
            </a:fld>
            <a:endParaRPr lang="en-US"/>
          </a:p>
        </p:txBody>
      </p:sp>
      <p:sp>
        <p:nvSpPr>
          <p:cNvPr id="5" name="Footer Placeholder 4">
            <a:extLst>
              <a:ext uri="{FF2B5EF4-FFF2-40B4-BE49-F238E27FC236}">
                <a16:creationId xmlns:a16="http://schemas.microsoft.com/office/drawing/2014/main" id="{3C2BBB49-DADF-415F-95B9-E8337AA98E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AA3552-7E76-4FD9-8646-D6C61ED742C7}"/>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42676407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E08E6-FC48-48DC-8FF2-09489DDDD87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560949B-207E-457D-8075-79342B163A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EB6D26-BCF3-4779-9C76-5E999B3ECCDA}"/>
              </a:ext>
            </a:extLst>
          </p:cNvPr>
          <p:cNvSpPr>
            <a:spLocks noGrp="1"/>
          </p:cNvSpPr>
          <p:nvPr>
            <p:ph type="dt" sz="half" idx="10"/>
          </p:nvPr>
        </p:nvSpPr>
        <p:spPr/>
        <p:txBody>
          <a:bodyPr/>
          <a:lstStyle/>
          <a:p>
            <a:fld id="{63AC4FE3-3AB5-4ADA-8469-0537A4A46524}" type="datetimeFigureOut">
              <a:rPr lang="en-US" smtClean="0"/>
              <a:t>10/20/2019</a:t>
            </a:fld>
            <a:endParaRPr lang="en-US"/>
          </a:p>
        </p:txBody>
      </p:sp>
      <p:sp>
        <p:nvSpPr>
          <p:cNvPr id="5" name="Footer Placeholder 4">
            <a:extLst>
              <a:ext uri="{FF2B5EF4-FFF2-40B4-BE49-F238E27FC236}">
                <a16:creationId xmlns:a16="http://schemas.microsoft.com/office/drawing/2014/main" id="{CB1D52F1-11FA-4A8D-BE4F-7303E4CC47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5136DF-EFAC-4D87-A8AD-5EA6B6F8CA95}"/>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2399385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7A38A31-F530-41A1-9601-35CC144D1A5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3891D0C-3740-4416-A077-A4DD31C4A8F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34F07D-1AFA-4E90-A133-95313CAAB8BD}"/>
              </a:ext>
            </a:extLst>
          </p:cNvPr>
          <p:cNvSpPr>
            <a:spLocks noGrp="1"/>
          </p:cNvSpPr>
          <p:nvPr>
            <p:ph type="dt" sz="half" idx="10"/>
          </p:nvPr>
        </p:nvSpPr>
        <p:spPr/>
        <p:txBody>
          <a:bodyPr/>
          <a:lstStyle/>
          <a:p>
            <a:fld id="{63AC4FE3-3AB5-4ADA-8469-0537A4A46524}" type="datetimeFigureOut">
              <a:rPr lang="en-US" smtClean="0"/>
              <a:t>10/20/2019</a:t>
            </a:fld>
            <a:endParaRPr lang="en-US"/>
          </a:p>
        </p:txBody>
      </p:sp>
      <p:sp>
        <p:nvSpPr>
          <p:cNvPr id="5" name="Footer Placeholder 4">
            <a:extLst>
              <a:ext uri="{FF2B5EF4-FFF2-40B4-BE49-F238E27FC236}">
                <a16:creationId xmlns:a16="http://schemas.microsoft.com/office/drawing/2014/main" id="{D18B7BC3-A964-43C3-9686-0360139687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44458B-7335-4911-9CC6-19AD77B7EAAC}"/>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14882005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CB18E-6CF6-488C-8BB7-6155A90E41D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7A714E2-1CCA-4C21-B4A7-AEF65EE5968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EF6C9A3-7B8C-4968-BA71-66BD490F5D0D}"/>
              </a:ext>
            </a:extLst>
          </p:cNvPr>
          <p:cNvSpPr>
            <a:spLocks noGrp="1"/>
          </p:cNvSpPr>
          <p:nvPr>
            <p:ph type="dt" sz="half" idx="10"/>
          </p:nvPr>
        </p:nvSpPr>
        <p:spPr/>
        <p:txBody>
          <a:bodyPr/>
          <a:lstStyle/>
          <a:p>
            <a:fld id="{63AC4FE3-3AB5-4ADA-8469-0537A4A46524}" type="datetimeFigureOut">
              <a:rPr lang="en-US" smtClean="0"/>
              <a:t>10/20/2019</a:t>
            </a:fld>
            <a:endParaRPr lang="en-US"/>
          </a:p>
        </p:txBody>
      </p:sp>
      <p:sp>
        <p:nvSpPr>
          <p:cNvPr id="5" name="Footer Placeholder 4">
            <a:extLst>
              <a:ext uri="{FF2B5EF4-FFF2-40B4-BE49-F238E27FC236}">
                <a16:creationId xmlns:a16="http://schemas.microsoft.com/office/drawing/2014/main" id="{3C2BBB49-DADF-415F-95B9-E8337AA98E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AA3552-7E76-4FD9-8646-D6C61ED742C7}"/>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26949397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EE051-8C94-4116-95B7-3D26CC7C1D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F1E9FF6-BE0E-4D1B-840D-F61BCDE901B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67A26F-0CB1-4C10-B5CD-59F7315EEDA0}"/>
              </a:ext>
            </a:extLst>
          </p:cNvPr>
          <p:cNvSpPr>
            <a:spLocks noGrp="1"/>
          </p:cNvSpPr>
          <p:nvPr>
            <p:ph type="dt" sz="half" idx="10"/>
          </p:nvPr>
        </p:nvSpPr>
        <p:spPr/>
        <p:txBody>
          <a:bodyPr/>
          <a:lstStyle/>
          <a:p>
            <a:fld id="{63AC4FE3-3AB5-4ADA-8469-0537A4A46524}" type="datetimeFigureOut">
              <a:rPr lang="en-US" smtClean="0"/>
              <a:t>10/20/2019</a:t>
            </a:fld>
            <a:endParaRPr lang="en-US"/>
          </a:p>
        </p:txBody>
      </p:sp>
      <p:sp>
        <p:nvSpPr>
          <p:cNvPr id="5" name="Footer Placeholder 4">
            <a:extLst>
              <a:ext uri="{FF2B5EF4-FFF2-40B4-BE49-F238E27FC236}">
                <a16:creationId xmlns:a16="http://schemas.microsoft.com/office/drawing/2014/main" id="{63FC04B2-6F6E-4DDF-B43E-9C5BE702CC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8E63A5-40DC-44ED-B0E5-F0436FC3A5B8}"/>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38005712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27B43-DD44-4414-B0C8-29D1BD7F8F9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CD14B44-5DE5-47D9-BAA3-E7602A6A9ED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1D9A9CF-64F8-4E44-9F0F-FF50B1D6DEF3}"/>
              </a:ext>
            </a:extLst>
          </p:cNvPr>
          <p:cNvSpPr>
            <a:spLocks noGrp="1"/>
          </p:cNvSpPr>
          <p:nvPr>
            <p:ph type="dt" sz="half" idx="10"/>
          </p:nvPr>
        </p:nvSpPr>
        <p:spPr/>
        <p:txBody>
          <a:bodyPr/>
          <a:lstStyle/>
          <a:p>
            <a:fld id="{63AC4FE3-3AB5-4ADA-8469-0537A4A46524}" type="datetimeFigureOut">
              <a:rPr lang="en-US" smtClean="0"/>
              <a:t>10/20/2019</a:t>
            </a:fld>
            <a:endParaRPr lang="en-US"/>
          </a:p>
        </p:txBody>
      </p:sp>
      <p:sp>
        <p:nvSpPr>
          <p:cNvPr id="5" name="Footer Placeholder 4">
            <a:extLst>
              <a:ext uri="{FF2B5EF4-FFF2-40B4-BE49-F238E27FC236}">
                <a16:creationId xmlns:a16="http://schemas.microsoft.com/office/drawing/2014/main" id="{64BB8075-C09A-4D7D-A1E1-788DD2BF9F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595F96-DB0A-42E5-BC8B-70322F876449}"/>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3725107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62231-4893-4B78-BCB6-5BD82D3960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C0B98D1-9FA8-43CB-B34B-2595C49E188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4CF407F-0498-4E0C-A6E6-09577013139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802F227-BF45-4C8C-9725-01902AD102AD}"/>
              </a:ext>
            </a:extLst>
          </p:cNvPr>
          <p:cNvSpPr>
            <a:spLocks noGrp="1"/>
          </p:cNvSpPr>
          <p:nvPr>
            <p:ph type="dt" sz="half" idx="10"/>
          </p:nvPr>
        </p:nvSpPr>
        <p:spPr/>
        <p:txBody>
          <a:bodyPr/>
          <a:lstStyle/>
          <a:p>
            <a:fld id="{63AC4FE3-3AB5-4ADA-8469-0537A4A46524}" type="datetimeFigureOut">
              <a:rPr lang="en-US" smtClean="0"/>
              <a:t>10/20/2019</a:t>
            </a:fld>
            <a:endParaRPr lang="en-US"/>
          </a:p>
        </p:txBody>
      </p:sp>
      <p:sp>
        <p:nvSpPr>
          <p:cNvPr id="6" name="Footer Placeholder 5">
            <a:extLst>
              <a:ext uri="{FF2B5EF4-FFF2-40B4-BE49-F238E27FC236}">
                <a16:creationId xmlns:a16="http://schemas.microsoft.com/office/drawing/2014/main" id="{9DE6E46D-2425-48D4-8853-B50E500C52E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921BE7-F51A-4BCD-9D0A-56BDA2E876FD}"/>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9433472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5C2BE-0457-4232-B42C-ACEFB8FF55A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07397DF-D76E-4C1B-A1D2-22DADAD743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8D9087B-7CCD-4D67-AE4C-EA6AE974913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166F9D7-B284-43F9-B003-0EB80DE6D60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9567D70-5F9F-45C2-922F-6CDA343A809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11A1B27-625B-4B62-B264-837DF9288BF7}"/>
              </a:ext>
            </a:extLst>
          </p:cNvPr>
          <p:cNvSpPr>
            <a:spLocks noGrp="1"/>
          </p:cNvSpPr>
          <p:nvPr>
            <p:ph type="dt" sz="half" idx="10"/>
          </p:nvPr>
        </p:nvSpPr>
        <p:spPr/>
        <p:txBody>
          <a:bodyPr/>
          <a:lstStyle/>
          <a:p>
            <a:fld id="{63AC4FE3-3AB5-4ADA-8469-0537A4A46524}" type="datetimeFigureOut">
              <a:rPr lang="en-US" smtClean="0"/>
              <a:t>10/20/2019</a:t>
            </a:fld>
            <a:endParaRPr lang="en-US"/>
          </a:p>
        </p:txBody>
      </p:sp>
      <p:sp>
        <p:nvSpPr>
          <p:cNvPr id="8" name="Footer Placeholder 7">
            <a:extLst>
              <a:ext uri="{FF2B5EF4-FFF2-40B4-BE49-F238E27FC236}">
                <a16:creationId xmlns:a16="http://schemas.microsoft.com/office/drawing/2014/main" id="{D6824D2D-D032-407D-9AD2-E9469CF91A9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0E5DA14-3F27-463B-BBE8-31FBD9662C3F}"/>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6562689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C5525-9C7A-44F2-B31E-2AF48C2262D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723F10B-0483-4F74-92A0-FADC83918307}"/>
              </a:ext>
            </a:extLst>
          </p:cNvPr>
          <p:cNvSpPr>
            <a:spLocks noGrp="1"/>
          </p:cNvSpPr>
          <p:nvPr>
            <p:ph type="dt" sz="half" idx="10"/>
          </p:nvPr>
        </p:nvSpPr>
        <p:spPr/>
        <p:txBody>
          <a:bodyPr/>
          <a:lstStyle/>
          <a:p>
            <a:fld id="{63AC4FE3-3AB5-4ADA-8469-0537A4A46524}" type="datetimeFigureOut">
              <a:rPr lang="en-US" smtClean="0"/>
              <a:t>10/20/2019</a:t>
            </a:fld>
            <a:endParaRPr lang="en-US"/>
          </a:p>
        </p:txBody>
      </p:sp>
      <p:sp>
        <p:nvSpPr>
          <p:cNvPr id="4" name="Footer Placeholder 3">
            <a:extLst>
              <a:ext uri="{FF2B5EF4-FFF2-40B4-BE49-F238E27FC236}">
                <a16:creationId xmlns:a16="http://schemas.microsoft.com/office/drawing/2014/main" id="{C1C12135-F75A-45AC-9879-3273FC479AD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9CE3138-D318-464C-9D5D-9AD6B19E1748}"/>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5577567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6DA1FDA-6D8A-496D-A43D-C7230C47A9C7}"/>
              </a:ext>
            </a:extLst>
          </p:cNvPr>
          <p:cNvSpPr>
            <a:spLocks noGrp="1"/>
          </p:cNvSpPr>
          <p:nvPr>
            <p:ph type="dt" sz="half" idx="10"/>
          </p:nvPr>
        </p:nvSpPr>
        <p:spPr/>
        <p:txBody>
          <a:bodyPr/>
          <a:lstStyle/>
          <a:p>
            <a:fld id="{63AC4FE3-3AB5-4ADA-8469-0537A4A46524}" type="datetimeFigureOut">
              <a:rPr lang="en-US" smtClean="0"/>
              <a:t>10/20/2019</a:t>
            </a:fld>
            <a:endParaRPr lang="en-US"/>
          </a:p>
        </p:txBody>
      </p:sp>
      <p:sp>
        <p:nvSpPr>
          <p:cNvPr id="3" name="Footer Placeholder 2">
            <a:extLst>
              <a:ext uri="{FF2B5EF4-FFF2-40B4-BE49-F238E27FC236}">
                <a16:creationId xmlns:a16="http://schemas.microsoft.com/office/drawing/2014/main" id="{401F4370-F83E-46C7-90F5-7D3595EFD4E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EE2681C-E436-442F-AF69-15FC29626FFB}"/>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36414904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AF7CD-0B96-43A1-8A25-4EA23D9DF2B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29EB821-28D5-4F38-8D4A-765B5A5ADE2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F41DE94-4348-4DCE-A8D1-3137148F2A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17A883F-3764-42F7-8B0A-E18FEB8B22F2}"/>
              </a:ext>
            </a:extLst>
          </p:cNvPr>
          <p:cNvSpPr>
            <a:spLocks noGrp="1"/>
          </p:cNvSpPr>
          <p:nvPr>
            <p:ph type="dt" sz="half" idx="10"/>
          </p:nvPr>
        </p:nvSpPr>
        <p:spPr/>
        <p:txBody>
          <a:bodyPr/>
          <a:lstStyle/>
          <a:p>
            <a:fld id="{63AC4FE3-3AB5-4ADA-8469-0537A4A46524}" type="datetimeFigureOut">
              <a:rPr lang="en-US" smtClean="0"/>
              <a:t>10/20/2019</a:t>
            </a:fld>
            <a:endParaRPr lang="en-US"/>
          </a:p>
        </p:txBody>
      </p:sp>
      <p:sp>
        <p:nvSpPr>
          <p:cNvPr id="6" name="Footer Placeholder 5">
            <a:extLst>
              <a:ext uri="{FF2B5EF4-FFF2-40B4-BE49-F238E27FC236}">
                <a16:creationId xmlns:a16="http://schemas.microsoft.com/office/drawing/2014/main" id="{8C5C7D0A-4543-40D9-ACF8-75949160AF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7010C69-FFFF-4B80-B8C7-D22CA6159A4E}"/>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2274022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EE051-8C94-4116-95B7-3D26CC7C1D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F1E9FF6-BE0E-4D1B-840D-F61BCDE901B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67A26F-0CB1-4C10-B5CD-59F7315EEDA0}"/>
              </a:ext>
            </a:extLst>
          </p:cNvPr>
          <p:cNvSpPr>
            <a:spLocks noGrp="1"/>
          </p:cNvSpPr>
          <p:nvPr>
            <p:ph type="dt" sz="half" idx="10"/>
          </p:nvPr>
        </p:nvSpPr>
        <p:spPr/>
        <p:txBody>
          <a:bodyPr/>
          <a:lstStyle/>
          <a:p>
            <a:fld id="{63AC4FE3-3AB5-4ADA-8469-0537A4A46524}" type="datetimeFigureOut">
              <a:rPr lang="en-US" smtClean="0"/>
              <a:t>10/20/2019</a:t>
            </a:fld>
            <a:endParaRPr lang="en-US"/>
          </a:p>
        </p:txBody>
      </p:sp>
      <p:sp>
        <p:nvSpPr>
          <p:cNvPr id="5" name="Footer Placeholder 4">
            <a:extLst>
              <a:ext uri="{FF2B5EF4-FFF2-40B4-BE49-F238E27FC236}">
                <a16:creationId xmlns:a16="http://schemas.microsoft.com/office/drawing/2014/main" id="{63FC04B2-6F6E-4DDF-B43E-9C5BE702CC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8E63A5-40DC-44ED-B0E5-F0436FC3A5B8}"/>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28265612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36DB9-8F1B-4BA8-90C6-336D98A4A5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961C68F-F8EB-4A7C-B979-8B42A3F2154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A958C9B-AC0C-4C79-89DB-C9D4C8C9BD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B30BF78-92CA-4027-90A0-E602C2A571FF}"/>
              </a:ext>
            </a:extLst>
          </p:cNvPr>
          <p:cNvSpPr>
            <a:spLocks noGrp="1"/>
          </p:cNvSpPr>
          <p:nvPr>
            <p:ph type="dt" sz="half" idx="10"/>
          </p:nvPr>
        </p:nvSpPr>
        <p:spPr/>
        <p:txBody>
          <a:bodyPr/>
          <a:lstStyle/>
          <a:p>
            <a:fld id="{63AC4FE3-3AB5-4ADA-8469-0537A4A46524}" type="datetimeFigureOut">
              <a:rPr lang="en-US" smtClean="0"/>
              <a:t>10/20/2019</a:t>
            </a:fld>
            <a:endParaRPr lang="en-US"/>
          </a:p>
        </p:txBody>
      </p:sp>
      <p:sp>
        <p:nvSpPr>
          <p:cNvPr id="6" name="Footer Placeholder 5">
            <a:extLst>
              <a:ext uri="{FF2B5EF4-FFF2-40B4-BE49-F238E27FC236}">
                <a16:creationId xmlns:a16="http://schemas.microsoft.com/office/drawing/2014/main" id="{0E8EA83C-9744-459A-9F78-537EE475E9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3F26AC-6DD6-4912-BBB1-706673B591F5}"/>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40013214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E08E6-FC48-48DC-8FF2-09489DDDD87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560949B-207E-457D-8075-79342B163A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EB6D26-BCF3-4779-9C76-5E999B3ECCDA}"/>
              </a:ext>
            </a:extLst>
          </p:cNvPr>
          <p:cNvSpPr>
            <a:spLocks noGrp="1"/>
          </p:cNvSpPr>
          <p:nvPr>
            <p:ph type="dt" sz="half" idx="10"/>
          </p:nvPr>
        </p:nvSpPr>
        <p:spPr/>
        <p:txBody>
          <a:bodyPr/>
          <a:lstStyle/>
          <a:p>
            <a:fld id="{63AC4FE3-3AB5-4ADA-8469-0537A4A46524}" type="datetimeFigureOut">
              <a:rPr lang="en-US" smtClean="0"/>
              <a:t>10/20/2019</a:t>
            </a:fld>
            <a:endParaRPr lang="en-US"/>
          </a:p>
        </p:txBody>
      </p:sp>
      <p:sp>
        <p:nvSpPr>
          <p:cNvPr id="5" name="Footer Placeholder 4">
            <a:extLst>
              <a:ext uri="{FF2B5EF4-FFF2-40B4-BE49-F238E27FC236}">
                <a16:creationId xmlns:a16="http://schemas.microsoft.com/office/drawing/2014/main" id="{CB1D52F1-11FA-4A8D-BE4F-7303E4CC47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5136DF-EFAC-4D87-A8AD-5EA6B6F8CA95}"/>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16822009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7A38A31-F530-41A1-9601-35CC144D1A5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3891D0C-3740-4416-A077-A4DD31C4A8F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34F07D-1AFA-4E90-A133-95313CAAB8BD}"/>
              </a:ext>
            </a:extLst>
          </p:cNvPr>
          <p:cNvSpPr>
            <a:spLocks noGrp="1"/>
          </p:cNvSpPr>
          <p:nvPr>
            <p:ph type="dt" sz="half" idx="10"/>
          </p:nvPr>
        </p:nvSpPr>
        <p:spPr/>
        <p:txBody>
          <a:bodyPr/>
          <a:lstStyle/>
          <a:p>
            <a:fld id="{63AC4FE3-3AB5-4ADA-8469-0537A4A46524}" type="datetimeFigureOut">
              <a:rPr lang="en-US" smtClean="0"/>
              <a:t>10/20/2019</a:t>
            </a:fld>
            <a:endParaRPr lang="en-US"/>
          </a:p>
        </p:txBody>
      </p:sp>
      <p:sp>
        <p:nvSpPr>
          <p:cNvPr id="5" name="Footer Placeholder 4">
            <a:extLst>
              <a:ext uri="{FF2B5EF4-FFF2-40B4-BE49-F238E27FC236}">
                <a16:creationId xmlns:a16="http://schemas.microsoft.com/office/drawing/2014/main" id="{D18B7BC3-A964-43C3-9686-0360139687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44458B-7335-4911-9CC6-19AD77B7EAAC}"/>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16823686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27B43-DD44-4414-B0C8-29D1BD7F8F9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CD14B44-5DE5-47D9-BAA3-E7602A6A9ED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1D9A9CF-64F8-4E44-9F0F-FF50B1D6DEF3}"/>
              </a:ext>
            </a:extLst>
          </p:cNvPr>
          <p:cNvSpPr>
            <a:spLocks noGrp="1"/>
          </p:cNvSpPr>
          <p:nvPr>
            <p:ph type="dt" sz="half" idx="10"/>
          </p:nvPr>
        </p:nvSpPr>
        <p:spPr/>
        <p:txBody>
          <a:bodyPr/>
          <a:lstStyle/>
          <a:p>
            <a:fld id="{63AC4FE3-3AB5-4ADA-8469-0537A4A46524}" type="datetimeFigureOut">
              <a:rPr lang="en-US" smtClean="0"/>
              <a:t>10/20/2019</a:t>
            </a:fld>
            <a:endParaRPr lang="en-US"/>
          </a:p>
        </p:txBody>
      </p:sp>
      <p:sp>
        <p:nvSpPr>
          <p:cNvPr id="5" name="Footer Placeholder 4">
            <a:extLst>
              <a:ext uri="{FF2B5EF4-FFF2-40B4-BE49-F238E27FC236}">
                <a16:creationId xmlns:a16="http://schemas.microsoft.com/office/drawing/2014/main" id="{64BB8075-C09A-4D7D-A1E1-788DD2BF9F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595F96-DB0A-42E5-BC8B-70322F876449}"/>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1477487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62231-4893-4B78-BCB6-5BD82D3960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C0B98D1-9FA8-43CB-B34B-2595C49E188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4CF407F-0498-4E0C-A6E6-09577013139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802F227-BF45-4C8C-9725-01902AD102AD}"/>
              </a:ext>
            </a:extLst>
          </p:cNvPr>
          <p:cNvSpPr>
            <a:spLocks noGrp="1"/>
          </p:cNvSpPr>
          <p:nvPr>
            <p:ph type="dt" sz="half" idx="10"/>
          </p:nvPr>
        </p:nvSpPr>
        <p:spPr/>
        <p:txBody>
          <a:bodyPr/>
          <a:lstStyle/>
          <a:p>
            <a:fld id="{63AC4FE3-3AB5-4ADA-8469-0537A4A46524}" type="datetimeFigureOut">
              <a:rPr lang="en-US" smtClean="0"/>
              <a:t>10/20/2019</a:t>
            </a:fld>
            <a:endParaRPr lang="en-US"/>
          </a:p>
        </p:txBody>
      </p:sp>
      <p:sp>
        <p:nvSpPr>
          <p:cNvPr id="6" name="Footer Placeholder 5">
            <a:extLst>
              <a:ext uri="{FF2B5EF4-FFF2-40B4-BE49-F238E27FC236}">
                <a16:creationId xmlns:a16="http://schemas.microsoft.com/office/drawing/2014/main" id="{9DE6E46D-2425-48D4-8853-B50E500C52E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921BE7-F51A-4BCD-9D0A-56BDA2E876FD}"/>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1666136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5C2BE-0457-4232-B42C-ACEFB8FF55A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07397DF-D76E-4C1B-A1D2-22DADAD743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8D9087B-7CCD-4D67-AE4C-EA6AE974913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166F9D7-B284-43F9-B003-0EB80DE6D60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9567D70-5F9F-45C2-922F-6CDA343A809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11A1B27-625B-4B62-B264-837DF9288BF7}"/>
              </a:ext>
            </a:extLst>
          </p:cNvPr>
          <p:cNvSpPr>
            <a:spLocks noGrp="1"/>
          </p:cNvSpPr>
          <p:nvPr>
            <p:ph type="dt" sz="half" idx="10"/>
          </p:nvPr>
        </p:nvSpPr>
        <p:spPr/>
        <p:txBody>
          <a:bodyPr/>
          <a:lstStyle/>
          <a:p>
            <a:fld id="{63AC4FE3-3AB5-4ADA-8469-0537A4A46524}" type="datetimeFigureOut">
              <a:rPr lang="en-US" smtClean="0"/>
              <a:t>10/20/2019</a:t>
            </a:fld>
            <a:endParaRPr lang="en-US"/>
          </a:p>
        </p:txBody>
      </p:sp>
      <p:sp>
        <p:nvSpPr>
          <p:cNvPr id="8" name="Footer Placeholder 7">
            <a:extLst>
              <a:ext uri="{FF2B5EF4-FFF2-40B4-BE49-F238E27FC236}">
                <a16:creationId xmlns:a16="http://schemas.microsoft.com/office/drawing/2014/main" id="{D6824D2D-D032-407D-9AD2-E9469CF91A9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0E5DA14-3F27-463B-BBE8-31FBD9662C3F}"/>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1124618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C5525-9C7A-44F2-B31E-2AF48C2262D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723F10B-0483-4F74-92A0-FADC83918307}"/>
              </a:ext>
            </a:extLst>
          </p:cNvPr>
          <p:cNvSpPr>
            <a:spLocks noGrp="1"/>
          </p:cNvSpPr>
          <p:nvPr>
            <p:ph type="dt" sz="half" idx="10"/>
          </p:nvPr>
        </p:nvSpPr>
        <p:spPr/>
        <p:txBody>
          <a:bodyPr/>
          <a:lstStyle/>
          <a:p>
            <a:fld id="{63AC4FE3-3AB5-4ADA-8469-0537A4A46524}" type="datetimeFigureOut">
              <a:rPr lang="en-US" smtClean="0"/>
              <a:t>10/20/2019</a:t>
            </a:fld>
            <a:endParaRPr lang="en-US"/>
          </a:p>
        </p:txBody>
      </p:sp>
      <p:sp>
        <p:nvSpPr>
          <p:cNvPr id="4" name="Footer Placeholder 3">
            <a:extLst>
              <a:ext uri="{FF2B5EF4-FFF2-40B4-BE49-F238E27FC236}">
                <a16:creationId xmlns:a16="http://schemas.microsoft.com/office/drawing/2014/main" id="{C1C12135-F75A-45AC-9879-3273FC479AD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9CE3138-D318-464C-9D5D-9AD6B19E1748}"/>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37048543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6DA1FDA-6D8A-496D-A43D-C7230C47A9C7}"/>
              </a:ext>
            </a:extLst>
          </p:cNvPr>
          <p:cNvSpPr>
            <a:spLocks noGrp="1"/>
          </p:cNvSpPr>
          <p:nvPr>
            <p:ph type="dt" sz="half" idx="10"/>
          </p:nvPr>
        </p:nvSpPr>
        <p:spPr/>
        <p:txBody>
          <a:bodyPr/>
          <a:lstStyle/>
          <a:p>
            <a:fld id="{63AC4FE3-3AB5-4ADA-8469-0537A4A46524}" type="datetimeFigureOut">
              <a:rPr lang="en-US" smtClean="0"/>
              <a:t>10/20/2019</a:t>
            </a:fld>
            <a:endParaRPr lang="en-US"/>
          </a:p>
        </p:txBody>
      </p:sp>
      <p:sp>
        <p:nvSpPr>
          <p:cNvPr id="3" name="Footer Placeholder 2">
            <a:extLst>
              <a:ext uri="{FF2B5EF4-FFF2-40B4-BE49-F238E27FC236}">
                <a16:creationId xmlns:a16="http://schemas.microsoft.com/office/drawing/2014/main" id="{401F4370-F83E-46C7-90F5-7D3595EFD4E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EE2681C-E436-442F-AF69-15FC29626FFB}"/>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3987260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AF7CD-0B96-43A1-8A25-4EA23D9DF2B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29EB821-28D5-4F38-8D4A-765B5A5ADE2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F41DE94-4348-4DCE-A8D1-3137148F2A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17A883F-3764-42F7-8B0A-E18FEB8B22F2}"/>
              </a:ext>
            </a:extLst>
          </p:cNvPr>
          <p:cNvSpPr>
            <a:spLocks noGrp="1"/>
          </p:cNvSpPr>
          <p:nvPr>
            <p:ph type="dt" sz="half" idx="10"/>
          </p:nvPr>
        </p:nvSpPr>
        <p:spPr/>
        <p:txBody>
          <a:bodyPr/>
          <a:lstStyle/>
          <a:p>
            <a:fld id="{63AC4FE3-3AB5-4ADA-8469-0537A4A46524}" type="datetimeFigureOut">
              <a:rPr lang="en-US" smtClean="0"/>
              <a:t>10/20/2019</a:t>
            </a:fld>
            <a:endParaRPr lang="en-US"/>
          </a:p>
        </p:txBody>
      </p:sp>
      <p:sp>
        <p:nvSpPr>
          <p:cNvPr id="6" name="Footer Placeholder 5">
            <a:extLst>
              <a:ext uri="{FF2B5EF4-FFF2-40B4-BE49-F238E27FC236}">
                <a16:creationId xmlns:a16="http://schemas.microsoft.com/office/drawing/2014/main" id="{8C5C7D0A-4543-40D9-ACF8-75949160AF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7010C69-FFFF-4B80-B8C7-D22CA6159A4E}"/>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137561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36DB9-8F1B-4BA8-90C6-336D98A4A5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961C68F-F8EB-4A7C-B979-8B42A3F2154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A958C9B-AC0C-4C79-89DB-C9D4C8C9BD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B30BF78-92CA-4027-90A0-E602C2A571FF}"/>
              </a:ext>
            </a:extLst>
          </p:cNvPr>
          <p:cNvSpPr>
            <a:spLocks noGrp="1"/>
          </p:cNvSpPr>
          <p:nvPr>
            <p:ph type="dt" sz="half" idx="10"/>
          </p:nvPr>
        </p:nvSpPr>
        <p:spPr/>
        <p:txBody>
          <a:bodyPr/>
          <a:lstStyle/>
          <a:p>
            <a:fld id="{63AC4FE3-3AB5-4ADA-8469-0537A4A46524}" type="datetimeFigureOut">
              <a:rPr lang="en-US" smtClean="0"/>
              <a:t>10/20/2019</a:t>
            </a:fld>
            <a:endParaRPr lang="en-US"/>
          </a:p>
        </p:txBody>
      </p:sp>
      <p:sp>
        <p:nvSpPr>
          <p:cNvPr id="6" name="Footer Placeholder 5">
            <a:extLst>
              <a:ext uri="{FF2B5EF4-FFF2-40B4-BE49-F238E27FC236}">
                <a16:creationId xmlns:a16="http://schemas.microsoft.com/office/drawing/2014/main" id="{0E8EA83C-9744-459A-9F78-537EE475E9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3F26AC-6DD6-4912-BBB1-706673B591F5}"/>
              </a:ext>
            </a:extLst>
          </p:cNvPr>
          <p:cNvSpPr>
            <a:spLocks noGrp="1"/>
          </p:cNvSpPr>
          <p:nvPr>
            <p:ph type="sldNum" sz="quarter" idx="12"/>
          </p:nvPr>
        </p:nvSpPr>
        <p:spPr/>
        <p:txBody>
          <a:bodyPr/>
          <a:lstStyle/>
          <a:p>
            <a:fld id="{796F8210-8159-4285-903D-10F4F90E5A50}" type="slidenum">
              <a:rPr lang="en-US" smtClean="0"/>
              <a:t>‹#›</a:t>
            </a:fld>
            <a:endParaRPr lang="en-US"/>
          </a:p>
        </p:txBody>
      </p:sp>
    </p:spTree>
    <p:extLst>
      <p:ext uri="{BB962C8B-B14F-4D97-AF65-F5344CB8AC3E}">
        <p14:creationId xmlns:p14="http://schemas.microsoft.com/office/powerpoint/2010/main" val="37086230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www.flickr.com/photos/nancynance/16299963884" TargetMode="Externa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extLst>
              <a:ext uri="{837473B0-CC2E-450A-ABE3-18F120FF3D39}">
                <a1611:picAttrSrcUrl xmlns:a1611="http://schemas.microsoft.com/office/drawing/2016/11/main" r:id="rId14"/>
              </a:ext>
            </a:extLst>
          </a:blip>
          <a:srcRect/>
          <a:stretch>
            <a:fillRect t="-11000" b="-11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8DEBAEA-B2EE-49EA-8964-A61EAF16347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7115A51-A2D7-4226-990C-C2901515D4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A897A2-8BD2-4C0D-9B17-DE8F00C37D5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C4FE3-3AB5-4ADA-8469-0537A4A46524}" type="datetimeFigureOut">
              <a:rPr lang="en-US" smtClean="0"/>
              <a:t>10/20/2019</a:t>
            </a:fld>
            <a:endParaRPr lang="en-US"/>
          </a:p>
        </p:txBody>
      </p:sp>
      <p:sp>
        <p:nvSpPr>
          <p:cNvPr id="5" name="Footer Placeholder 4">
            <a:extLst>
              <a:ext uri="{FF2B5EF4-FFF2-40B4-BE49-F238E27FC236}">
                <a16:creationId xmlns:a16="http://schemas.microsoft.com/office/drawing/2014/main" id="{B2D1101C-DD83-4703-904B-2FB237A01C0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E00AA03-9C03-4251-A1F5-0806738527A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6F8210-8159-4285-903D-10F4F90E5A50}" type="slidenum">
              <a:rPr lang="en-US" smtClean="0"/>
              <a:t>‹#›</a:t>
            </a:fld>
            <a:endParaRPr lang="en-US"/>
          </a:p>
        </p:txBody>
      </p:sp>
    </p:spTree>
    <p:extLst>
      <p:ext uri="{BB962C8B-B14F-4D97-AF65-F5344CB8AC3E}">
        <p14:creationId xmlns:p14="http://schemas.microsoft.com/office/powerpoint/2010/main" val="16685774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8DEBAEA-B2EE-49EA-8964-A61EAF16347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7115A51-A2D7-4226-990C-C2901515D4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A897A2-8BD2-4C0D-9B17-DE8F00C37D5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C4FE3-3AB5-4ADA-8469-0537A4A46524}" type="datetimeFigureOut">
              <a:rPr lang="en-US" smtClean="0"/>
              <a:t>10/20/2019</a:t>
            </a:fld>
            <a:endParaRPr lang="en-US"/>
          </a:p>
        </p:txBody>
      </p:sp>
      <p:sp>
        <p:nvSpPr>
          <p:cNvPr id="5" name="Footer Placeholder 4">
            <a:extLst>
              <a:ext uri="{FF2B5EF4-FFF2-40B4-BE49-F238E27FC236}">
                <a16:creationId xmlns:a16="http://schemas.microsoft.com/office/drawing/2014/main" id="{B2D1101C-DD83-4703-904B-2FB237A01C0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E00AA03-9C03-4251-A1F5-0806738527A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6F8210-8159-4285-903D-10F4F90E5A50}" type="slidenum">
              <a:rPr lang="en-US" smtClean="0"/>
              <a:t>‹#›</a:t>
            </a:fld>
            <a:endParaRPr lang="en-US"/>
          </a:p>
        </p:txBody>
      </p:sp>
    </p:spTree>
    <p:extLst>
      <p:ext uri="{BB962C8B-B14F-4D97-AF65-F5344CB8AC3E}">
        <p14:creationId xmlns:p14="http://schemas.microsoft.com/office/powerpoint/2010/main" val="159056930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pixabay.com/en/wall-stone-wall-stones-bricks-454952/" TargetMode="External"/><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837473B0-CC2E-450A-ABE3-18F120FF3D39}">
                <a1611:picAttrSrcUrl xmlns:a1611="http://schemas.microsoft.com/office/drawing/2016/11/main" r:id="rId3"/>
              </a:ext>
            </a:extLst>
          </a:blip>
          <a:srcRect/>
          <a:stretch>
            <a:fillRect t="-6000" b="-6000"/>
          </a:stretch>
        </a:blip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3321FBE-66F0-4FB0-A8EA-34ED23C73B90}"/>
              </a:ext>
            </a:extLst>
          </p:cNvPr>
          <p:cNvSpPr>
            <a:spLocks noGrp="1"/>
          </p:cNvSpPr>
          <p:nvPr>
            <p:ph type="ctrTitle"/>
          </p:nvPr>
        </p:nvSpPr>
        <p:spPr>
          <a:xfrm>
            <a:off x="1524000" y="1544394"/>
            <a:ext cx="9144000" cy="1367618"/>
          </a:xfrm>
          <a:solidFill>
            <a:schemeClr val="bg1"/>
          </a:solidFill>
          <a:ln w="28575">
            <a:solidFill>
              <a:schemeClr val="tx1"/>
            </a:solidFill>
          </a:ln>
          <a:effectLst>
            <a:outerShdw blurRad="50800" dist="101600" dir="5400000" algn="t" rotWithShape="0">
              <a:prstClr val="black">
                <a:alpha val="40000"/>
              </a:prstClr>
            </a:outerShdw>
          </a:effectLst>
        </p:spPr>
        <p:txBody>
          <a:bodyPr anchor="b">
            <a:normAutofit/>
          </a:bodyPr>
          <a:lstStyle/>
          <a:p>
            <a:r>
              <a:rPr lang="en-US" sz="8000" b="1" dirty="0">
                <a:solidFill>
                  <a:srgbClr val="C00000"/>
                </a:solidFill>
                <a:latin typeface="Aharoni" panose="02010803020104030203" pitchFamily="2" charset="-79"/>
                <a:cs typeface="Aharoni" panose="02010803020104030203" pitchFamily="2" charset="-79"/>
              </a:rPr>
              <a:t>EZRA </a:t>
            </a:r>
            <a:r>
              <a:rPr lang="en-US" sz="7200" b="1" dirty="0">
                <a:solidFill>
                  <a:srgbClr val="C00000"/>
                </a:solidFill>
                <a:latin typeface="Aharoni" panose="02010803020104030203" pitchFamily="2" charset="-79"/>
                <a:cs typeface="Aharoni" panose="02010803020104030203" pitchFamily="2" charset="-79"/>
              </a:rPr>
              <a:t>&amp;</a:t>
            </a:r>
            <a:r>
              <a:rPr lang="en-US" sz="8000" b="1" dirty="0">
                <a:solidFill>
                  <a:srgbClr val="C00000"/>
                </a:solidFill>
                <a:latin typeface="Aharoni" panose="02010803020104030203" pitchFamily="2" charset="-79"/>
                <a:cs typeface="Aharoni" panose="02010803020104030203" pitchFamily="2" charset="-79"/>
              </a:rPr>
              <a:t> NEHEMIAH</a:t>
            </a:r>
          </a:p>
        </p:txBody>
      </p:sp>
    </p:spTree>
    <p:extLst>
      <p:ext uri="{BB962C8B-B14F-4D97-AF65-F5344CB8AC3E}">
        <p14:creationId xmlns:p14="http://schemas.microsoft.com/office/powerpoint/2010/main" val="32733714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DA2E571-296C-4EC9-B24C-E8433DA0F582}"/>
              </a:ext>
            </a:extLst>
          </p:cNvPr>
          <p:cNvSpPr>
            <a:spLocks noGrp="1"/>
          </p:cNvSpPr>
          <p:nvPr>
            <p:ph type="title"/>
          </p:nvPr>
        </p:nvSpPr>
        <p:spPr>
          <a:xfrm>
            <a:off x="560614" y="217428"/>
            <a:ext cx="10515600" cy="1325563"/>
          </a:xfrm>
        </p:spPr>
        <p:txBody>
          <a:bodyPr anchor="t"/>
          <a:lstStyle/>
          <a:p>
            <a:r>
              <a:rPr lang="en-US" b="1" dirty="0">
                <a:solidFill>
                  <a:srgbClr val="C00000"/>
                </a:solidFill>
              </a:rPr>
              <a:t>Nehemiah 9:6-38 </a:t>
            </a:r>
          </a:p>
        </p:txBody>
      </p:sp>
    </p:spTree>
    <p:extLst>
      <p:ext uri="{BB962C8B-B14F-4D97-AF65-F5344CB8AC3E}">
        <p14:creationId xmlns:p14="http://schemas.microsoft.com/office/powerpoint/2010/main" val="38604392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B4104A7E-39BA-41B5-AC75-59A1CAED9984}"/>
              </a:ext>
            </a:extLst>
          </p:cNvPr>
          <p:cNvSpPr>
            <a:spLocks noGrp="1"/>
          </p:cNvSpPr>
          <p:nvPr>
            <p:ph idx="1"/>
          </p:nvPr>
        </p:nvSpPr>
        <p:spPr>
          <a:xfrm>
            <a:off x="824947" y="342164"/>
            <a:ext cx="10515600" cy="1527108"/>
          </a:xfrm>
        </p:spPr>
        <p:txBody>
          <a:bodyPr>
            <a:normAutofit fontScale="25000" lnSpcReduction="20000"/>
          </a:bodyPr>
          <a:lstStyle/>
          <a:p>
            <a:pPr marL="0" lvl="0" indent="0">
              <a:lnSpc>
                <a:spcPct val="100000"/>
              </a:lnSpc>
              <a:spcBef>
                <a:spcPts val="0"/>
              </a:spcBef>
              <a:spcAft>
                <a:spcPts val="1200"/>
              </a:spcAft>
              <a:buNone/>
            </a:pPr>
            <a:r>
              <a:rPr lang="en-US" sz="16000" b="1" cap="small" dirty="0">
                <a:solidFill>
                  <a:srgbClr val="C00000"/>
                </a:solidFill>
                <a:latin typeface="Calibri" pitchFamily="34" charset="0"/>
                <a:cs typeface="Calibri" pitchFamily="34" charset="0"/>
              </a:rPr>
              <a:t>Ezra</a:t>
            </a:r>
            <a:r>
              <a:rPr lang="en-US" sz="16000" b="1" dirty="0">
                <a:solidFill>
                  <a:srgbClr val="C00000"/>
                </a:solidFill>
                <a:latin typeface="Calibri" pitchFamily="34" charset="0"/>
                <a:cs typeface="Calibri" pitchFamily="34" charset="0"/>
              </a:rPr>
              <a:t> 1-6</a:t>
            </a:r>
            <a:r>
              <a:rPr lang="en-US" sz="16000" b="1" dirty="0">
                <a:solidFill>
                  <a:srgbClr val="EE0000"/>
                </a:solidFill>
                <a:latin typeface="Calibri" pitchFamily="34" charset="0"/>
                <a:cs typeface="Calibri" pitchFamily="34" charset="0"/>
              </a:rPr>
              <a:t>		</a:t>
            </a:r>
            <a:r>
              <a:rPr lang="en-US" sz="16000" dirty="0">
                <a:solidFill>
                  <a:srgbClr val="FF0000"/>
                </a:solidFill>
                <a:latin typeface="Calibri" pitchFamily="34" charset="0"/>
                <a:cs typeface="Calibri" pitchFamily="34" charset="0"/>
              </a:rPr>
              <a:t>Zerubbabel’s</a:t>
            </a:r>
            <a:r>
              <a:rPr lang="en-US" sz="16000" dirty="0">
                <a:solidFill>
                  <a:srgbClr val="EE0000"/>
                </a:solidFill>
                <a:latin typeface="Calibri" pitchFamily="34" charset="0"/>
                <a:cs typeface="Calibri" pitchFamily="34" charset="0"/>
              </a:rPr>
              <a:t> </a:t>
            </a:r>
            <a:r>
              <a:rPr lang="en-US" sz="16000" dirty="0">
                <a:solidFill>
                  <a:srgbClr val="FF0000"/>
                </a:solidFill>
                <a:latin typeface="Calibri" pitchFamily="34" charset="0"/>
                <a:cs typeface="Calibri" pitchFamily="34" charset="0"/>
              </a:rPr>
              <a:t>expedition</a:t>
            </a:r>
          </a:p>
          <a:p>
            <a:pPr marL="0" lvl="0" indent="0">
              <a:lnSpc>
                <a:spcPct val="100000"/>
              </a:lnSpc>
              <a:spcBef>
                <a:spcPts val="0"/>
              </a:spcBef>
              <a:spcAft>
                <a:spcPts val="1200"/>
              </a:spcAft>
              <a:buNone/>
            </a:pPr>
            <a:endParaRPr lang="en-US" sz="16000" dirty="0">
              <a:solidFill>
                <a:srgbClr val="EE0000"/>
              </a:solidFill>
              <a:latin typeface="Calibri" pitchFamily="34" charset="0"/>
              <a:cs typeface="Calibri" pitchFamily="34" charset="0"/>
            </a:endParaRPr>
          </a:p>
          <a:p>
            <a:pPr marL="0" lvl="0" indent="0">
              <a:lnSpc>
                <a:spcPct val="100000"/>
              </a:lnSpc>
              <a:spcBef>
                <a:spcPts val="0"/>
              </a:spcBef>
              <a:spcAft>
                <a:spcPts val="1200"/>
              </a:spcAft>
              <a:buNone/>
            </a:pPr>
            <a:r>
              <a:rPr lang="en-US" sz="4000" b="1" dirty="0">
                <a:solidFill>
                  <a:srgbClr val="FF0000"/>
                </a:solidFill>
                <a:latin typeface="Calibri" pitchFamily="34" charset="0"/>
                <a:cs typeface="Calibri" pitchFamily="34" charset="0"/>
              </a:rPr>
              <a:t>	</a:t>
            </a:r>
            <a:endParaRPr lang="en-US" sz="4000" dirty="0">
              <a:solidFill>
                <a:srgbClr val="EE0000"/>
              </a:solidFill>
              <a:latin typeface="Calibri" pitchFamily="34" charset="0"/>
              <a:cs typeface="Calibri" pitchFamily="34" charset="0"/>
            </a:endParaRPr>
          </a:p>
          <a:p>
            <a:pPr marL="0" lvl="0" indent="0">
              <a:lnSpc>
                <a:spcPct val="100000"/>
              </a:lnSpc>
              <a:spcBef>
                <a:spcPts val="0"/>
              </a:spcBef>
              <a:spcAft>
                <a:spcPts val="1200"/>
              </a:spcAft>
              <a:buNone/>
            </a:pPr>
            <a:r>
              <a:rPr lang="en-US" sz="4000" dirty="0">
                <a:solidFill>
                  <a:srgbClr val="C00000"/>
                </a:solidFill>
                <a:latin typeface="Calibri" pitchFamily="34" charset="0"/>
                <a:cs typeface="Calibri" pitchFamily="34" charset="0"/>
              </a:rPr>
              <a:t>       </a:t>
            </a:r>
            <a:endParaRPr lang="en-US" dirty="0"/>
          </a:p>
        </p:txBody>
      </p:sp>
      <p:sp>
        <p:nvSpPr>
          <p:cNvPr id="6" name="TextBox 5">
            <a:extLst>
              <a:ext uri="{FF2B5EF4-FFF2-40B4-BE49-F238E27FC236}">
                <a16:creationId xmlns:a16="http://schemas.microsoft.com/office/drawing/2014/main" id="{F5B52C2E-25FC-4F09-BCA5-71234DF4D6AB}"/>
              </a:ext>
            </a:extLst>
          </p:cNvPr>
          <p:cNvSpPr txBox="1"/>
          <p:nvPr/>
        </p:nvSpPr>
        <p:spPr>
          <a:xfrm>
            <a:off x="3539414" y="2381524"/>
            <a:ext cx="7659976" cy="707886"/>
          </a:xfrm>
          <a:prstGeom prst="rect">
            <a:avLst/>
          </a:prstGeom>
          <a:solidFill>
            <a:schemeClr val="bg1">
              <a:lumMod val="85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kumimoji="0" lang="en-US" sz="4000" b="0" i="0" u="none" strike="noStrike" kern="1200" cap="none" spc="0" normalizeH="0" baseline="0" noProof="0" dirty="0">
                <a:ln>
                  <a:noFill/>
                </a:ln>
                <a:solidFill>
                  <a:srgbClr val="002060"/>
                </a:solidFill>
                <a:effectLst/>
                <a:uLnTx/>
                <a:uFillTx/>
                <a:latin typeface="Calibri" pitchFamily="34" charset="0"/>
                <a:ea typeface="+mn-ea"/>
                <a:cs typeface="Calibri" pitchFamily="34" charset="0"/>
              </a:rPr>
              <a:t>Reestablishing the law and holiness</a:t>
            </a:r>
          </a:p>
        </p:txBody>
      </p:sp>
      <p:sp>
        <p:nvSpPr>
          <p:cNvPr id="4" name="TextBox 3">
            <a:extLst>
              <a:ext uri="{FF2B5EF4-FFF2-40B4-BE49-F238E27FC236}">
                <a16:creationId xmlns:a16="http://schemas.microsoft.com/office/drawing/2014/main" id="{647E18FD-1C58-412C-8A31-6F8F02AF873E}"/>
              </a:ext>
            </a:extLst>
          </p:cNvPr>
          <p:cNvSpPr txBox="1"/>
          <p:nvPr/>
        </p:nvSpPr>
        <p:spPr>
          <a:xfrm>
            <a:off x="3539414" y="854416"/>
            <a:ext cx="7659976" cy="707886"/>
          </a:xfrm>
          <a:prstGeom prst="rect">
            <a:avLst/>
          </a:prstGeom>
          <a:solidFill>
            <a:schemeClr val="bg1">
              <a:lumMod val="85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kumimoji="0" lang="en-US" sz="4000" b="0" i="0" u="none" strike="noStrike" kern="1200" cap="none" spc="0" normalizeH="0" baseline="0" noProof="0" dirty="0">
                <a:ln>
                  <a:noFill/>
                </a:ln>
                <a:solidFill>
                  <a:srgbClr val="002060"/>
                </a:solidFill>
                <a:effectLst/>
                <a:uLnTx/>
                <a:uFillTx/>
                <a:latin typeface="Calibri" pitchFamily="34" charset="0"/>
                <a:ea typeface="+mn-ea"/>
                <a:cs typeface="Calibri" pitchFamily="34" charset="0"/>
              </a:rPr>
              <a:t>Rebuilding the temple in Jerusalem </a:t>
            </a:r>
          </a:p>
        </p:txBody>
      </p:sp>
      <p:sp>
        <p:nvSpPr>
          <p:cNvPr id="3" name="TextBox 2">
            <a:extLst>
              <a:ext uri="{FF2B5EF4-FFF2-40B4-BE49-F238E27FC236}">
                <a16:creationId xmlns:a16="http://schemas.microsoft.com/office/drawing/2014/main" id="{AA9BE96F-9905-4D81-A15A-A4B0B7A8E9E4}"/>
              </a:ext>
            </a:extLst>
          </p:cNvPr>
          <p:cNvSpPr txBox="1"/>
          <p:nvPr/>
        </p:nvSpPr>
        <p:spPr>
          <a:xfrm>
            <a:off x="1602727" y="1815266"/>
            <a:ext cx="7182678"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C00000"/>
                </a:solidFill>
                <a:effectLst/>
                <a:uLnTx/>
                <a:uFillTx/>
                <a:latin typeface="Calibri" pitchFamily="34" charset="0"/>
                <a:ea typeface="+mn-ea"/>
                <a:cs typeface="Calibri" pitchFamily="34" charset="0"/>
              </a:rPr>
              <a:t>7-10</a:t>
            </a:r>
            <a:r>
              <a:rPr kumimoji="0" lang="en-US" sz="4000" b="1" i="0" u="none" strike="noStrike" kern="1200" cap="none" spc="0" normalizeH="0" baseline="0" noProof="0" dirty="0">
                <a:ln>
                  <a:noFill/>
                </a:ln>
                <a:solidFill>
                  <a:srgbClr val="FF0000"/>
                </a:solidFill>
                <a:effectLst/>
                <a:uLnTx/>
                <a:uFillTx/>
                <a:latin typeface="Calibri" pitchFamily="34" charset="0"/>
                <a:ea typeface="+mn-ea"/>
                <a:cs typeface="Calibri" pitchFamily="34" charset="0"/>
              </a:rPr>
              <a:t>	 </a:t>
            </a:r>
            <a:r>
              <a:rPr kumimoji="0" lang="en-US" sz="4000" b="0" i="0" u="none" strike="noStrike" kern="1200" cap="none" spc="0" normalizeH="0" baseline="0" noProof="0" dirty="0">
                <a:ln>
                  <a:noFill/>
                </a:ln>
                <a:solidFill>
                  <a:srgbClr val="FF0000"/>
                </a:solidFill>
                <a:effectLst/>
                <a:uLnTx/>
                <a:uFillTx/>
                <a:latin typeface="Calibri" pitchFamily="34" charset="0"/>
                <a:ea typeface="+mn-ea"/>
                <a:cs typeface="Calibri" pitchFamily="34" charset="0"/>
              </a:rPr>
              <a:t>Ezra’s expedition</a:t>
            </a:r>
            <a:endParaRPr kumimoji="0" lang="en-US" sz="4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Content Placeholder 4">
            <a:extLst>
              <a:ext uri="{FF2B5EF4-FFF2-40B4-BE49-F238E27FC236}">
                <a16:creationId xmlns:a16="http://schemas.microsoft.com/office/drawing/2014/main" id="{4A663C0F-C700-478A-935F-A0916DB2CADB}"/>
              </a:ext>
            </a:extLst>
          </p:cNvPr>
          <p:cNvSpPr txBox="1">
            <a:spLocks/>
          </p:cNvSpPr>
          <p:nvPr/>
        </p:nvSpPr>
        <p:spPr>
          <a:xfrm>
            <a:off x="824947" y="3459207"/>
            <a:ext cx="10515600" cy="1572895"/>
          </a:xfrm>
          <a:prstGeom prst="rect">
            <a:avLst/>
          </a:prstGeom>
        </p:spPr>
        <p:txBody>
          <a:bodyPr vert="horz" lIns="91440" tIns="45720" rIns="91440" bIns="45720" rtlCol="0">
            <a:normAutofit fontScale="3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a:pPr>
            <a:r>
              <a:rPr kumimoji="0" lang="en-US" sz="12300" b="1" i="0" u="none" strike="noStrike" kern="1200" cap="small" spc="0" normalizeH="0" baseline="0" noProof="0" dirty="0">
                <a:ln>
                  <a:noFill/>
                </a:ln>
                <a:solidFill>
                  <a:srgbClr val="FF0000"/>
                </a:solidFill>
                <a:effectLst/>
                <a:uLnTx/>
                <a:uFillTx/>
                <a:latin typeface="Calibri" pitchFamily="34" charset="0"/>
                <a:ea typeface="+mn-ea"/>
                <a:cs typeface="Calibri" pitchFamily="34" charset="0"/>
              </a:rPr>
              <a:t> </a:t>
            </a:r>
            <a:r>
              <a:rPr kumimoji="0" lang="en-US" sz="12300" b="1" i="0" u="none" strike="noStrike" kern="1200" cap="small" spc="0" normalizeH="0" baseline="0" noProof="0" dirty="0" err="1">
                <a:ln>
                  <a:noFill/>
                </a:ln>
                <a:solidFill>
                  <a:srgbClr val="C00000"/>
                </a:solidFill>
                <a:effectLst/>
                <a:uLnTx/>
                <a:uFillTx/>
                <a:latin typeface="Calibri" pitchFamily="34" charset="0"/>
                <a:ea typeface="+mn-ea"/>
                <a:cs typeface="Calibri" pitchFamily="34" charset="0"/>
              </a:rPr>
              <a:t>Neh</a:t>
            </a:r>
            <a:r>
              <a:rPr kumimoji="0" lang="en-US" sz="12300" b="1" i="0" u="none" strike="noStrike" kern="1200" cap="none" spc="0" normalizeH="0" baseline="0" noProof="0" dirty="0">
                <a:ln>
                  <a:noFill/>
                </a:ln>
                <a:solidFill>
                  <a:srgbClr val="C00000"/>
                </a:solidFill>
                <a:effectLst/>
                <a:uLnTx/>
                <a:uFillTx/>
                <a:latin typeface="Calibri" pitchFamily="34" charset="0"/>
                <a:ea typeface="+mn-ea"/>
                <a:cs typeface="Calibri" pitchFamily="34" charset="0"/>
              </a:rPr>
              <a:t> 1-7</a:t>
            </a:r>
            <a:r>
              <a:rPr kumimoji="0" lang="en-US" sz="12300" b="1" i="0" u="none" strike="noStrike" kern="1200" cap="none" spc="0" normalizeH="0" baseline="0" noProof="0" dirty="0">
                <a:ln>
                  <a:noFill/>
                </a:ln>
                <a:solidFill>
                  <a:srgbClr val="EE0000"/>
                </a:solidFill>
                <a:effectLst/>
                <a:uLnTx/>
                <a:uFillTx/>
                <a:latin typeface="Calibri" pitchFamily="34" charset="0"/>
                <a:ea typeface="+mn-ea"/>
                <a:cs typeface="Calibri" pitchFamily="34" charset="0"/>
              </a:rPr>
              <a:t>		</a:t>
            </a:r>
            <a:r>
              <a:rPr kumimoji="0" lang="en-US" sz="12300" b="0" i="0" u="none" strike="noStrike" kern="1200" cap="none" spc="0" normalizeH="0" baseline="0" noProof="0" dirty="0">
                <a:ln>
                  <a:noFill/>
                </a:ln>
                <a:solidFill>
                  <a:srgbClr val="FF0000"/>
                </a:solidFill>
                <a:effectLst/>
                <a:uLnTx/>
                <a:uFillTx/>
                <a:latin typeface="Calibri" pitchFamily="34" charset="0"/>
                <a:ea typeface="+mn-ea"/>
                <a:cs typeface="Calibri" pitchFamily="34" charset="0"/>
              </a:rPr>
              <a:t>Nehemiah’s</a:t>
            </a:r>
            <a:r>
              <a:rPr kumimoji="0" lang="en-US" sz="12300" b="0" i="0" u="none" strike="noStrike" kern="1200" cap="none" spc="0" normalizeH="0" baseline="0" noProof="0" dirty="0">
                <a:ln>
                  <a:noFill/>
                </a:ln>
                <a:solidFill>
                  <a:srgbClr val="EE0000"/>
                </a:solidFill>
                <a:effectLst/>
                <a:uLnTx/>
                <a:uFillTx/>
                <a:latin typeface="Calibri" pitchFamily="34" charset="0"/>
                <a:ea typeface="+mn-ea"/>
                <a:cs typeface="Calibri" pitchFamily="34" charset="0"/>
              </a:rPr>
              <a:t> </a:t>
            </a:r>
            <a:r>
              <a:rPr kumimoji="0" lang="en-US" sz="12300" b="0" i="0" u="none" strike="noStrike" kern="1200" cap="none" spc="0" normalizeH="0" baseline="0" noProof="0" dirty="0">
                <a:ln>
                  <a:noFill/>
                </a:ln>
                <a:solidFill>
                  <a:srgbClr val="FF0000"/>
                </a:solidFill>
                <a:effectLst/>
                <a:uLnTx/>
                <a:uFillTx/>
                <a:latin typeface="Calibri" pitchFamily="34" charset="0"/>
                <a:ea typeface="+mn-ea"/>
                <a:cs typeface="Calibri" pitchFamily="34" charset="0"/>
              </a:rPr>
              <a:t>expedition</a:t>
            </a:r>
          </a:p>
          <a:p>
            <a:pPr marL="0" marR="0" lvl="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a:pPr>
            <a:endParaRPr kumimoji="0" lang="en-US" sz="4000" b="0" i="0" u="none" strike="noStrike" kern="1200" cap="none" spc="0" normalizeH="0" baseline="0" noProof="0" dirty="0">
              <a:ln>
                <a:noFill/>
              </a:ln>
              <a:solidFill>
                <a:srgbClr val="EE0000"/>
              </a:solidFill>
              <a:effectLst/>
              <a:uLnTx/>
              <a:uFillTx/>
              <a:latin typeface="Calibri" pitchFamily="34" charset="0"/>
              <a:ea typeface="+mn-ea"/>
              <a:cs typeface="Calibri" pitchFamily="34" charset="0"/>
            </a:endParaRPr>
          </a:p>
          <a:p>
            <a:pPr marL="0" marR="0" lvl="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a:pPr>
            <a:r>
              <a:rPr kumimoji="0" lang="en-US" sz="4000" b="1" i="0" u="none" strike="noStrike" kern="1200" cap="none" spc="0" normalizeH="0" baseline="0" noProof="0" dirty="0">
                <a:ln>
                  <a:noFill/>
                </a:ln>
                <a:solidFill>
                  <a:srgbClr val="FF0000"/>
                </a:solidFill>
                <a:effectLst/>
                <a:uLnTx/>
                <a:uFillTx/>
                <a:latin typeface="Calibri" pitchFamily="34" charset="0"/>
                <a:ea typeface="+mn-ea"/>
                <a:cs typeface="Calibri" pitchFamily="34" charset="0"/>
              </a:rPr>
              <a:t>	</a:t>
            </a:r>
            <a:endParaRPr kumimoji="0" lang="en-US" sz="4000" b="0" i="0" u="none" strike="noStrike" kern="1200" cap="none" spc="0" normalizeH="0" baseline="0" noProof="0" dirty="0">
              <a:ln>
                <a:noFill/>
              </a:ln>
              <a:solidFill>
                <a:srgbClr val="EE0000"/>
              </a:solidFill>
              <a:effectLst/>
              <a:uLnTx/>
              <a:uFillTx/>
              <a:latin typeface="Calibri" pitchFamily="34" charset="0"/>
              <a:ea typeface="+mn-ea"/>
              <a:cs typeface="Calibri" pitchFamily="34" charset="0"/>
            </a:endParaRPr>
          </a:p>
          <a:p>
            <a:pPr marL="0" marR="0" lvl="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a:pPr>
            <a:r>
              <a:rPr kumimoji="0" lang="en-US" sz="4000" b="0" i="0" u="none" strike="noStrike" kern="1200" cap="none" spc="0" normalizeH="0" baseline="0" noProof="0" dirty="0">
                <a:ln>
                  <a:noFill/>
                </a:ln>
                <a:solidFill>
                  <a:srgbClr val="C00000"/>
                </a:solidFill>
                <a:effectLst/>
                <a:uLnTx/>
                <a:uFillTx/>
                <a:latin typeface="Calibri" pitchFamily="34" charset="0"/>
                <a:ea typeface="+mn-ea"/>
                <a:cs typeface="Calibri" pitchFamily="34" charset="0"/>
              </a:rPr>
              <a:t>       </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id="{048ED066-CFB0-4177-97CD-8519E6EF2EC0}"/>
              </a:ext>
            </a:extLst>
          </p:cNvPr>
          <p:cNvSpPr txBox="1"/>
          <p:nvPr/>
        </p:nvSpPr>
        <p:spPr>
          <a:xfrm>
            <a:off x="3446649" y="3990351"/>
            <a:ext cx="7659976" cy="707886"/>
          </a:xfrm>
          <a:prstGeom prst="rect">
            <a:avLst/>
          </a:prstGeom>
          <a:solidFill>
            <a:schemeClr val="bg1">
              <a:lumMod val="85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kumimoji="0" lang="en-US" sz="4000" b="0" i="0" u="none" strike="noStrike" kern="1200" cap="none" spc="0" normalizeH="0" baseline="0" noProof="0" dirty="0">
                <a:ln>
                  <a:noFill/>
                </a:ln>
                <a:solidFill>
                  <a:srgbClr val="002060"/>
                </a:solidFill>
                <a:effectLst/>
                <a:uLnTx/>
                <a:uFillTx/>
                <a:latin typeface="Calibri" pitchFamily="34" charset="0"/>
                <a:ea typeface="+mn-ea"/>
                <a:cs typeface="Calibri" pitchFamily="34" charset="0"/>
              </a:rPr>
              <a:t> Rebuilding the wall of Jerusalem </a:t>
            </a:r>
          </a:p>
        </p:txBody>
      </p:sp>
      <p:sp>
        <p:nvSpPr>
          <p:cNvPr id="9" name="Content Placeholder 4">
            <a:extLst>
              <a:ext uri="{FF2B5EF4-FFF2-40B4-BE49-F238E27FC236}">
                <a16:creationId xmlns:a16="http://schemas.microsoft.com/office/drawing/2014/main" id="{9D358618-197A-49C8-8449-0B4C44BD355D}"/>
              </a:ext>
            </a:extLst>
          </p:cNvPr>
          <p:cNvSpPr txBox="1">
            <a:spLocks/>
          </p:cNvSpPr>
          <p:nvPr/>
        </p:nvSpPr>
        <p:spPr>
          <a:xfrm>
            <a:off x="1602727" y="5057166"/>
            <a:ext cx="8811825" cy="1572895"/>
          </a:xfrm>
          <a:prstGeom prst="rect">
            <a:avLst/>
          </a:prstGeom>
        </p:spPr>
        <p:txBody>
          <a:bodyPr vert="horz" lIns="91440" tIns="45720" rIns="91440" bIns="45720" rtlCol="0">
            <a:normAutofit fontScale="3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a:pPr>
            <a:r>
              <a:rPr kumimoji="0" lang="en-US" sz="12300" b="1" i="0" u="none" strike="noStrike" kern="1200" cap="none" spc="0" normalizeH="0" baseline="0" noProof="0" dirty="0">
                <a:ln>
                  <a:noFill/>
                </a:ln>
                <a:solidFill>
                  <a:srgbClr val="C00000"/>
                </a:solidFill>
                <a:effectLst/>
                <a:uLnTx/>
                <a:uFillTx/>
                <a:latin typeface="Calibri" pitchFamily="34" charset="0"/>
                <a:ea typeface="+mn-ea"/>
                <a:cs typeface="Calibri" pitchFamily="34" charset="0"/>
              </a:rPr>
              <a:t>8-10</a:t>
            </a:r>
            <a:r>
              <a:rPr kumimoji="0" lang="en-US" sz="12300" b="1" i="0" u="none" strike="noStrike" kern="1200" cap="none" spc="0" normalizeH="0" baseline="0" noProof="0" dirty="0">
                <a:ln>
                  <a:noFill/>
                </a:ln>
                <a:solidFill>
                  <a:srgbClr val="EE0000"/>
                </a:solidFill>
                <a:effectLst/>
                <a:uLnTx/>
                <a:uFillTx/>
                <a:latin typeface="Calibri" pitchFamily="34" charset="0"/>
                <a:ea typeface="+mn-ea"/>
                <a:cs typeface="Calibri" pitchFamily="34" charset="0"/>
              </a:rPr>
              <a:t>	 </a:t>
            </a:r>
            <a:r>
              <a:rPr kumimoji="0" lang="en-US" sz="12300" b="0" i="0" u="none" strike="noStrike" kern="1200" cap="none" spc="0" normalizeH="0" baseline="0" noProof="0" dirty="0">
                <a:ln>
                  <a:noFill/>
                </a:ln>
                <a:solidFill>
                  <a:srgbClr val="FF0000"/>
                </a:solidFill>
                <a:effectLst/>
                <a:uLnTx/>
                <a:uFillTx/>
                <a:latin typeface="Calibri" pitchFamily="34" charset="0"/>
                <a:ea typeface="+mn-ea"/>
                <a:cs typeface="Calibri" pitchFamily="34" charset="0"/>
              </a:rPr>
              <a:t>Further work of Ezra</a:t>
            </a:r>
          </a:p>
          <a:p>
            <a:pPr marL="0" marR="0" lvl="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a:pPr>
            <a:endParaRPr kumimoji="0" lang="en-US" sz="4000" b="0" i="0" u="none" strike="noStrike" kern="1200" cap="none" spc="0" normalizeH="0" baseline="0" noProof="0" dirty="0">
              <a:ln>
                <a:noFill/>
              </a:ln>
              <a:solidFill>
                <a:srgbClr val="EE0000"/>
              </a:solidFill>
              <a:effectLst/>
              <a:uLnTx/>
              <a:uFillTx/>
              <a:latin typeface="Calibri" pitchFamily="34" charset="0"/>
              <a:ea typeface="+mn-ea"/>
              <a:cs typeface="Calibri" pitchFamily="34" charset="0"/>
            </a:endParaRPr>
          </a:p>
          <a:p>
            <a:pPr marL="0" marR="0" lvl="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a:pPr>
            <a:r>
              <a:rPr kumimoji="0" lang="en-US" sz="4000" b="1" i="0" u="none" strike="noStrike" kern="1200" cap="none" spc="0" normalizeH="0" baseline="0" noProof="0" dirty="0">
                <a:ln>
                  <a:noFill/>
                </a:ln>
                <a:solidFill>
                  <a:srgbClr val="FF0000"/>
                </a:solidFill>
                <a:effectLst/>
                <a:uLnTx/>
                <a:uFillTx/>
                <a:latin typeface="Calibri" pitchFamily="34" charset="0"/>
                <a:ea typeface="+mn-ea"/>
                <a:cs typeface="Calibri" pitchFamily="34" charset="0"/>
              </a:rPr>
              <a:t>	</a:t>
            </a:r>
            <a:endParaRPr kumimoji="0" lang="en-US" sz="4000" b="0" i="0" u="none" strike="noStrike" kern="1200" cap="none" spc="0" normalizeH="0" baseline="0" noProof="0" dirty="0">
              <a:ln>
                <a:noFill/>
              </a:ln>
              <a:solidFill>
                <a:srgbClr val="EE0000"/>
              </a:solidFill>
              <a:effectLst/>
              <a:uLnTx/>
              <a:uFillTx/>
              <a:latin typeface="Calibri" pitchFamily="34" charset="0"/>
              <a:ea typeface="+mn-ea"/>
              <a:cs typeface="Calibri" pitchFamily="34" charset="0"/>
            </a:endParaRPr>
          </a:p>
          <a:p>
            <a:pPr marL="0" marR="0" lvl="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a:pPr>
            <a:r>
              <a:rPr kumimoji="0" lang="en-US" sz="4000" b="0" i="0" u="none" strike="noStrike" kern="1200" cap="none" spc="0" normalizeH="0" baseline="0" noProof="0" dirty="0">
                <a:ln>
                  <a:noFill/>
                </a:ln>
                <a:solidFill>
                  <a:srgbClr val="C00000"/>
                </a:solidFill>
                <a:effectLst/>
                <a:uLnTx/>
                <a:uFillTx/>
                <a:latin typeface="Calibri" pitchFamily="34" charset="0"/>
                <a:ea typeface="+mn-ea"/>
                <a:cs typeface="Calibri" pitchFamily="34" charset="0"/>
              </a:rPr>
              <a:t>       </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TextBox 9">
            <a:extLst>
              <a:ext uri="{FF2B5EF4-FFF2-40B4-BE49-F238E27FC236}">
                <a16:creationId xmlns:a16="http://schemas.microsoft.com/office/drawing/2014/main" id="{3C9587CE-9F6C-47CC-84CF-0DEB9861C85A}"/>
              </a:ext>
            </a:extLst>
          </p:cNvPr>
          <p:cNvSpPr txBox="1"/>
          <p:nvPr/>
        </p:nvSpPr>
        <p:spPr>
          <a:xfrm>
            <a:off x="3446648" y="5563246"/>
            <a:ext cx="8427299" cy="707886"/>
          </a:xfrm>
          <a:prstGeom prst="rect">
            <a:avLst/>
          </a:prstGeom>
          <a:solidFill>
            <a:schemeClr val="bg1">
              <a:lumMod val="85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kumimoji="0" lang="en-US" sz="4000" b="0" i="0" u="none" strike="noStrike" kern="1200" cap="none" spc="0" normalizeH="0" baseline="0" noProof="0" dirty="0">
                <a:ln>
                  <a:noFill/>
                </a:ln>
                <a:solidFill>
                  <a:srgbClr val="002060"/>
                </a:solidFill>
                <a:effectLst/>
                <a:uLnTx/>
                <a:uFillTx/>
                <a:latin typeface="Calibri" pitchFamily="34" charset="0"/>
                <a:ea typeface="+mn-ea"/>
                <a:cs typeface="Calibri" pitchFamily="34" charset="0"/>
              </a:rPr>
              <a:t> Recommitting to the law and covenant  </a:t>
            </a:r>
          </a:p>
        </p:txBody>
      </p:sp>
    </p:spTree>
    <p:extLst>
      <p:ext uri="{BB962C8B-B14F-4D97-AF65-F5344CB8AC3E}">
        <p14:creationId xmlns:p14="http://schemas.microsoft.com/office/powerpoint/2010/main" val="788012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13DF6-E01A-4484-8D88-0F6D27525EB2}"/>
              </a:ext>
            </a:extLst>
          </p:cNvPr>
          <p:cNvSpPr>
            <a:spLocks noGrp="1"/>
          </p:cNvSpPr>
          <p:nvPr>
            <p:ph type="title"/>
          </p:nvPr>
        </p:nvSpPr>
        <p:spPr>
          <a:xfrm>
            <a:off x="838200" y="188661"/>
            <a:ext cx="10515600" cy="1325563"/>
          </a:xfrm>
          <a:solidFill>
            <a:schemeClr val="bg1"/>
          </a:solidFill>
          <a:ln w="38100">
            <a:solidFill>
              <a:schemeClr val="tx1"/>
            </a:solidFill>
          </a:ln>
        </p:spPr>
        <p:txBody>
          <a:bodyPr>
            <a:normAutofit/>
          </a:bodyPr>
          <a:lstStyle/>
          <a:p>
            <a:pPr algn="ctr"/>
            <a:r>
              <a:rPr lang="en-US" sz="6000" b="1" dirty="0"/>
              <a:t>Nehemiah 8</a:t>
            </a:r>
            <a:endParaRPr lang="en-US" sz="4800" b="1" dirty="0"/>
          </a:p>
        </p:txBody>
      </p:sp>
    </p:spTree>
    <p:extLst>
      <p:ext uri="{BB962C8B-B14F-4D97-AF65-F5344CB8AC3E}">
        <p14:creationId xmlns:p14="http://schemas.microsoft.com/office/powerpoint/2010/main" val="1639009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DA2E571-296C-4EC9-B24C-E8433DA0F582}"/>
              </a:ext>
            </a:extLst>
          </p:cNvPr>
          <p:cNvSpPr>
            <a:spLocks noGrp="1"/>
          </p:cNvSpPr>
          <p:nvPr>
            <p:ph type="title"/>
          </p:nvPr>
        </p:nvSpPr>
        <p:spPr>
          <a:xfrm>
            <a:off x="560614" y="217428"/>
            <a:ext cx="10515600" cy="1325563"/>
          </a:xfrm>
        </p:spPr>
        <p:txBody>
          <a:bodyPr anchor="t"/>
          <a:lstStyle/>
          <a:p>
            <a:r>
              <a:rPr lang="en-US" b="1" dirty="0">
                <a:solidFill>
                  <a:srgbClr val="C00000"/>
                </a:solidFill>
              </a:rPr>
              <a:t>Nehemiah 8:13-18  </a:t>
            </a:r>
            <a:r>
              <a:rPr lang="en-US" dirty="0">
                <a:solidFill>
                  <a:srgbClr val="C00000"/>
                </a:solidFill>
              </a:rPr>
              <a:t>Feast of Booths </a:t>
            </a:r>
          </a:p>
        </p:txBody>
      </p:sp>
      <p:sp>
        <p:nvSpPr>
          <p:cNvPr id="5" name="Rectangle 4">
            <a:extLst>
              <a:ext uri="{FF2B5EF4-FFF2-40B4-BE49-F238E27FC236}">
                <a16:creationId xmlns:a16="http://schemas.microsoft.com/office/drawing/2014/main" id="{4205DEF4-CE3C-4ECE-82C9-DADB7E48AD57}"/>
              </a:ext>
            </a:extLst>
          </p:cNvPr>
          <p:cNvSpPr/>
          <p:nvPr/>
        </p:nvSpPr>
        <p:spPr>
          <a:xfrm>
            <a:off x="207536" y="880209"/>
            <a:ext cx="11776928" cy="1384995"/>
          </a:xfrm>
          <a:prstGeom prst="rect">
            <a:avLst/>
          </a:prstGeom>
        </p:spPr>
        <p:txBody>
          <a:bodyPr wrap="square">
            <a:spAutoFit/>
          </a:bodyPr>
          <a:lstStyle/>
          <a:p>
            <a:pPr lvl="0"/>
            <a:r>
              <a:rPr lang="en-US" sz="2800" dirty="0"/>
              <a:t>On the second day the heads of fathers' houses of all the people, with the priests and the Levites, came together to Ezra the scribe in order to study the words of the Law. </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44502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DA2E571-296C-4EC9-B24C-E8433DA0F582}"/>
              </a:ext>
            </a:extLst>
          </p:cNvPr>
          <p:cNvSpPr>
            <a:spLocks noGrp="1"/>
          </p:cNvSpPr>
          <p:nvPr>
            <p:ph type="title"/>
          </p:nvPr>
        </p:nvSpPr>
        <p:spPr>
          <a:xfrm>
            <a:off x="560614" y="217428"/>
            <a:ext cx="10515600" cy="1325563"/>
          </a:xfrm>
        </p:spPr>
        <p:txBody>
          <a:bodyPr anchor="t"/>
          <a:lstStyle/>
          <a:p>
            <a:r>
              <a:rPr lang="en-US" b="1" dirty="0">
                <a:solidFill>
                  <a:srgbClr val="C00000"/>
                </a:solidFill>
              </a:rPr>
              <a:t>Nehemiah 8:13-18  </a:t>
            </a:r>
            <a:r>
              <a:rPr lang="en-US" dirty="0">
                <a:solidFill>
                  <a:srgbClr val="C00000"/>
                </a:solidFill>
              </a:rPr>
              <a:t>Feast of Booths  </a:t>
            </a:r>
          </a:p>
        </p:txBody>
      </p:sp>
      <p:sp>
        <p:nvSpPr>
          <p:cNvPr id="5" name="Rectangle 4">
            <a:extLst>
              <a:ext uri="{FF2B5EF4-FFF2-40B4-BE49-F238E27FC236}">
                <a16:creationId xmlns:a16="http://schemas.microsoft.com/office/drawing/2014/main" id="{4205DEF4-CE3C-4ECE-82C9-DADB7E48AD57}"/>
              </a:ext>
            </a:extLst>
          </p:cNvPr>
          <p:cNvSpPr/>
          <p:nvPr/>
        </p:nvSpPr>
        <p:spPr>
          <a:xfrm>
            <a:off x="207536" y="733246"/>
            <a:ext cx="11776928" cy="6124754"/>
          </a:xfrm>
          <a:prstGeom prst="rect">
            <a:avLst/>
          </a:prstGeom>
        </p:spPr>
        <p:txBody>
          <a:bodyPr wrap="square">
            <a:spAutoFit/>
          </a:bodyPr>
          <a:lstStyle/>
          <a:p>
            <a:pPr lvl="0"/>
            <a:r>
              <a:rPr lang="en-US" sz="2800" dirty="0"/>
              <a:t>And they found it written in the Law that the </a:t>
            </a:r>
            <a:r>
              <a:rPr lang="en-US" sz="2800" cap="small" dirty="0">
                <a:effectLst/>
              </a:rPr>
              <a:t>Lord</a:t>
            </a:r>
            <a:r>
              <a:rPr lang="en-US" sz="2800" dirty="0"/>
              <a:t> had commanded by Moses that the people of Israel should dwell in booths during the feast of the seventh month, and that they should proclaim it and publish it in all their towns and in Jerusalem, “Go out to the hills and bring branches of olive, wild olive, myrtle, palm, and other leafy trees to make booths, as it is written.” So the people went out and brought them and made booths for themselves, each on his roof, and in their courts and in the courts of the house of God, and in the square at the Water Gate and in the square at the Gate of Ephraim. And all the assembly of those who had returned from the captivity made booths and lived in the booths, for from the days of </a:t>
            </a:r>
            <a:r>
              <a:rPr lang="en-US" sz="2800" dirty="0" err="1"/>
              <a:t>Jeshua</a:t>
            </a:r>
            <a:r>
              <a:rPr lang="en-US" sz="2800" dirty="0"/>
              <a:t> the son of Nun to that day the people of Israel had not done so. And there was very great rejoicing. And day by day, from the first day to the last day, he read from the Book of the Law of God. They kept the feast seven days, and on the eighth day there was a solemn assembly, according to the rule.</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87715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DA2E571-296C-4EC9-B24C-E8433DA0F582}"/>
              </a:ext>
            </a:extLst>
          </p:cNvPr>
          <p:cNvSpPr>
            <a:spLocks noGrp="1"/>
          </p:cNvSpPr>
          <p:nvPr>
            <p:ph type="title"/>
          </p:nvPr>
        </p:nvSpPr>
        <p:spPr>
          <a:xfrm>
            <a:off x="560614" y="217428"/>
            <a:ext cx="10515600" cy="1325563"/>
          </a:xfrm>
        </p:spPr>
        <p:txBody>
          <a:bodyPr anchor="t"/>
          <a:lstStyle/>
          <a:p>
            <a:r>
              <a:rPr lang="en-US" b="1" dirty="0">
                <a:solidFill>
                  <a:srgbClr val="C00000"/>
                </a:solidFill>
              </a:rPr>
              <a:t>Nehemiah 8:13-18  </a:t>
            </a:r>
            <a:r>
              <a:rPr lang="en-US" dirty="0">
                <a:solidFill>
                  <a:srgbClr val="C00000"/>
                </a:solidFill>
              </a:rPr>
              <a:t>Feast of Booths  </a:t>
            </a:r>
          </a:p>
        </p:txBody>
      </p:sp>
      <p:sp>
        <p:nvSpPr>
          <p:cNvPr id="5" name="Rectangle 4">
            <a:extLst>
              <a:ext uri="{FF2B5EF4-FFF2-40B4-BE49-F238E27FC236}">
                <a16:creationId xmlns:a16="http://schemas.microsoft.com/office/drawing/2014/main" id="{4205DEF4-CE3C-4ECE-82C9-DADB7E48AD57}"/>
              </a:ext>
            </a:extLst>
          </p:cNvPr>
          <p:cNvSpPr/>
          <p:nvPr/>
        </p:nvSpPr>
        <p:spPr>
          <a:xfrm>
            <a:off x="207536" y="733246"/>
            <a:ext cx="11776928" cy="6124754"/>
          </a:xfrm>
          <a:prstGeom prst="rect">
            <a:avLst/>
          </a:prstGeom>
        </p:spPr>
        <p:txBody>
          <a:bodyPr wrap="square">
            <a:spAutoFit/>
          </a:bodyPr>
          <a:lstStyle/>
          <a:p>
            <a:pPr lvl="0"/>
            <a:r>
              <a:rPr lang="en-US" sz="2800" dirty="0"/>
              <a:t>And they found it written in the Law that the </a:t>
            </a:r>
            <a:r>
              <a:rPr lang="en-US" sz="2800" cap="small" dirty="0">
                <a:effectLst/>
              </a:rPr>
              <a:t>Lord</a:t>
            </a:r>
            <a:r>
              <a:rPr lang="en-US" sz="2800" dirty="0"/>
              <a:t> had commanded by Moses that </a:t>
            </a:r>
            <a:r>
              <a:rPr lang="en-US" sz="2800" u="sng" dirty="0">
                <a:solidFill>
                  <a:srgbClr val="FF0000"/>
                </a:solidFill>
              </a:rPr>
              <a:t>the people of Israel should dwell in booths</a:t>
            </a:r>
            <a:r>
              <a:rPr lang="en-US" sz="2800" dirty="0">
                <a:solidFill>
                  <a:srgbClr val="FF0000"/>
                </a:solidFill>
              </a:rPr>
              <a:t> </a:t>
            </a:r>
            <a:r>
              <a:rPr lang="en-US" sz="2800" dirty="0"/>
              <a:t>during the feast of the seventh month, and that they should proclaim it and publish it in all their towns and in Jerusalem, “Go out to the hills and bring branches of olive, wild olive, myrtle, palm, and other leafy trees </a:t>
            </a:r>
            <a:r>
              <a:rPr lang="en-US" sz="2800" u="sng" dirty="0">
                <a:solidFill>
                  <a:srgbClr val="FF0000"/>
                </a:solidFill>
              </a:rPr>
              <a:t>to make booths, as it is written</a:t>
            </a:r>
            <a:r>
              <a:rPr lang="en-US" sz="2800" dirty="0"/>
              <a:t>.” So the people went out and brought them </a:t>
            </a:r>
            <a:r>
              <a:rPr lang="en-US" sz="2800" u="sng" dirty="0">
                <a:solidFill>
                  <a:srgbClr val="FF0000"/>
                </a:solidFill>
              </a:rPr>
              <a:t>and made booths for themselves</a:t>
            </a:r>
            <a:r>
              <a:rPr lang="en-US" sz="2800" dirty="0"/>
              <a:t>, each on his roof, and in their courts and in the courts of the house of God, and in the square at the Water Gate and in the square at the Gate of Ephraim. And all the assembly of those who had returned from the captivity </a:t>
            </a:r>
            <a:r>
              <a:rPr lang="en-US" sz="2800" u="sng" dirty="0">
                <a:solidFill>
                  <a:srgbClr val="FF0000"/>
                </a:solidFill>
              </a:rPr>
              <a:t>made booths and lived in the booths</a:t>
            </a:r>
            <a:r>
              <a:rPr lang="en-US" sz="2800" dirty="0"/>
              <a:t>, for from the days of </a:t>
            </a:r>
            <a:r>
              <a:rPr lang="en-US" sz="2800" dirty="0" err="1"/>
              <a:t>Jeshua</a:t>
            </a:r>
            <a:r>
              <a:rPr lang="en-US" sz="2800" dirty="0"/>
              <a:t> the son of Nun to that day the people of Israel had not done so. And there was very great rejoicing. And day by day, from the first day to the last day, he read from the Book of the Law of God. They kept the feast seven days, and on the eighth day there was a solemn assembly, according to the rule.</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393796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DA2E571-296C-4EC9-B24C-E8433DA0F582}"/>
              </a:ext>
            </a:extLst>
          </p:cNvPr>
          <p:cNvSpPr>
            <a:spLocks noGrp="1"/>
          </p:cNvSpPr>
          <p:nvPr>
            <p:ph type="title"/>
          </p:nvPr>
        </p:nvSpPr>
        <p:spPr>
          <a:xfrm>
            <a:off x="560614" y="217428"/>
            <a:ext cx="10515600" cy="1325563"/>
          </a:xfrm>
        </p:spPr>
        <p:txBody>
          <a:bodyPr anchor="t"/>
          <a:lstStyle/>
          <a:p>
            <a:r>
              <a:rPr lang="en-US" b="1" dirty="0">
                <a:solidFill>
                  <a:srgbClr val="C00000"/>
                </a:solidFill>
              </a:rPr>
              <a:t>Leviticus 23:39-43</a:t>
            </a:r>
          </a:p>
        </p:txBody>
      </p:sp>
      <p:sp>
        <p:nvSpPr>
          <p:cNvPr id="5" name="Rectangle 4">
            <a:extLst>
              <a:ext uri="{FF2B5EF4-FFF2-40B4-BE49-F238E27FC236}">
                <a16:creationId xmlns:a16="http://schemas.microsoft.com/office/drawing/2014/main" id="{4205DEF4-CE3C-4ECE-82C9-DADB7E48AD57}"/>
              </a:ext>
            </a:extLst>
          </p:cNvPr>
          <p:cNvSpPr/>
          <p:nvPr/>
        </p:nvSpPr>
        <p:spPr>
          <a:xfrm>
            <a:off x="207536" y="880209"/>
            <a:ext cx="11776928" cy="181588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“On the fifteenth day of the seventh month…All native Israelites shall dwell in booths, that your generations may know that I made the people of Israel dwell in booths when I brought them out of the land of Egypt: I am the </a:t>
            </a:r>
            <a:r>
              <a:rPr kumimoji="0" lang="en-US" sz="2800" b="0" i="0" u="none" strike="noStrike" kern="1200" cap="small" spc="0" normalizeH="0" baseline="0" noProof="0" dirty="0">
                <a:ln>
                  <a:noFill/>
                </a:ln>
                <a:solidFill>
                  <a:prstClr val="black"/>
                </a:solidFill>
                <a:effectLst/>
                <a:uLnTx/>
                <a:uFillTx/>
                <a:latin typeface="Calibri" panose="020F0502020204030204"/>
                <a:ea typeface="+mn-ea"/>
                <a:cs typeface="+mn-cs"/>
              </a:rPr>
              <a:t>Lord</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your God.”</a:t>
            </a:r>
          </a:p>
        </p:txBody>
      </p:sp>
    </p:spTree>
    <p:extLst>
      <p:ext uri="{BB962C8B-B14F-4D97-AF65-F5344CB8AC3E}">
        <p14:creationId xmlns:p14="http://schemas.microsoft.com/office/powerpoint/2010/main" val="600661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13DF6-E01A-4484-8D88-0F6D27525EB2}"/>
              </a:ext>
            </a:extLst>
          </p:cNvPr>
          <p:cNvSpPr>
            <a:spLocks noGrp="1"/>
          </p:cNvSpPr>
          <p:nvPr>
            <p:ph type="title"/>
          </p:nvPr>
        </p:nvSpPr>
        <p:spPr>
          <a:xfrm>
            <a:off x="838200" y="188661"/>
            <a:ext cx="10515600" cy="1325563"/>
          </a:xfrm>
          <a:solidFill>
            <a:schemeClr val="bg1"/>
          </a:solidFill>
          <a:ln w="38100">
            <a:solidFill>
              <a:schemeClr val="tx1"/>
            </a:solidFill>
          </a:ln>
        </p:spPr>
        <p:txBody>
          <a:bodyPr>
            <a:normAutofit/>
          </a:bodyPr>
          <a:lstStyle/>
          <a:p>
            <a:pPr algn="ctr"/>
            <a:r>
              <a:rPr lang="en-US" sz="6000" b="1" dirty="0"/>
              <a:t>Nehemiah 9</a:t>
            </a:r>
            <a:endParaRPr lang="en-US" sz="4800" b="1" dirty="0"/>
          </a:p>
        </p:txBody>
      </p:sp>
    </p:spTree>
    <p:extLst>
      <p:ext uri="{BB962C8B-B14F-4D97-AF65-F5344CB8AC3E}">
        <p14:creationId xmlns:p14="http://schemas.microsoft.com/office/powerpoint/2010/main" val="3744202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DA2E571-296C-4EC9-B24C-E8433DA0F582}"/>
              </a:ext>
            </a:extLst>
          </p:cNvPr>
          <p:cNvSpPr>
            <a:spLocks noGrp="1"/>
          </p:cNvSpPr>
          <p:nvPr>
            <p:ph type="title"/>
          </p:nvPr>
        </p:nvSpPr>
        <p:spPr>
          <a:xfrm>
            <a:off x="560614" y="217428"/>
            <a:ext cx="10515600" cy="1325563"/>
          </a:xfrm>
        </p:spPr>
        <p:txBody>
          <a:bodyPr anchor="t"/>
          <a:lstStyle/>
          <a:p>
            <a:r>
              <a:rPr lang="en-US" b="1" dirty="0">
                <a:solidFill>
                  <a:srgbClr val="C00000"/>
                </a:solidFill>
              </a:rPr>
              <a:t>Nehemiah 9:1-5 </a:t>
            </a:r>
          </a:p>
        </p:txBody>
      </p:sp>
      <p:sp>
        <p:nvSpPr>
          <p:cNvPr id="5" name="Rectangle 4">
            <a:extLst>
              <a:ext uri="{FF2B5EF4-FFF2-40B4-BE49-F238E27FC236}">
                <a16:creationId xmlns:a16="http://schemas.microsoft.com/office/drawing/2014/main" id="{4205DEF4-CE3C-4ECE-82C9-DADB7E48AD57}"/>
              </a:ext>
            </a:extLst>
          </p:cNvPr>
          <p:cNvSpPr/>
          <p:nvPr/>
        </p:nvSpPr>
        <p:spPr>
          <a:xfrm>
            <a:off x="207536" y="880209"/>
            <a:ext cx="11776928" cy="5262979"/>
          </a:xfrm>
          <a:prstGeom prst="rect">
            <a:avLst/>
          </a:prstGeom>
        </p:spPr>
        <p:txBody>
          <a:bodyPr wrap="square">
            <a:spAutoFit/>
          </a:bodyPr>
          <a:lstStyle/>
          <a:p>
            <a:pPr lvl="0"/>
            <a:r>
              <a:rPr lang="en-US" sz="2800" dirty="0"/>
              <a:t>Now on the twenty-fourth day of this month the people of Israel were assembled with fasting and in sackcloth, and with earth on their heads. And the Israelites separated themselves from all foreigners and stood and confessed their sins and the iniquities of their fathers. And they stood up in their place and read from the Book of the Law of the </a:t>
            </a:r>
            <a:r>
              <a:rPr lang="en-US" sz="2800" cap="small" dirty="0">
                <a:effectLst/>
              </a:rPr>
              <a:t>Lord</a:t>
            </a:r>
            <a:r>
              <a:rPr lang="en-US" sz="2800" dirty="0"/>
              <a:t> their God for a quarter of the day; for another quarter of it they made confession and worshiped the </a:t>
            </a:r>
            <a:r>
              <a:rPr lang="en-US" sz="2800" cap="small" dirty="0">
                <a:effectLst/>
              </a:rPr>
              <a:t>Lord</a:t>
            </a:r>
            <a:r>
              <a:rPr lang="en-US" sz="2800" dirty="0"/>
              <a:t> their God. On the stairs of the Levites stood </a:t>
            </a:r>
            <a:r>
              <a:rPr lang="en-US" sz="2800" dirty="0" err="1"/>
              <a:t>Jeshua</a:t>
            </a:r>
            <a:r>
              <a:rPr lang="en-US" sz="2800" dirty="0"/>
              <a:t>, Bani, </a:t>
            </a:r>
            <a:r>
              <a:rPr lang="en-US" sz="2800" dirty="0" err="1"/>
              <a:t>Kadmiel</a:t>
            </a:r>
            <a:r>
              <a:rPr lang="en-US" sz="2800" dirty="0"/>
              <a:t>, </a:t>
            </a:r>
            <a:r>
              <a:rPr lang="en-US" sz="2800" dirty="0" err="1"/>
              <a:t>Shebaniah</a:t>
            </a:r>
            <a:r>
              <a:rPr lang="en-US" sz="2800" dirty="0"/>
              <a:t>, </a:t>
            </a:r>
            <a:r>
              <a:rPr lang="en-US" sz="2800" dirty="0" err="1"/>
              <a:t>Bunni</a:t>
            </a:r>
            <a:r>
              <a:rPr lang="en-US" sz="2800" dirty="0"/>
              <a:t>, </a:t>
            </a:r>
            <a:r>
              <a:rPr lang="en-US" sz="2800" dirty="0" err="1"/>
              <a:t>Sherebiah</a:t>
            </a:r>
            <a:r>
              <a:rPr lang="en-US" sz="2800" dirty="0"/>
              <a:t>, Bani, and </a:t>
            </a:r>
            <a:r>
              <a:rPr lang="en-US" sz="2800" dirty="0" err="1"/>
              <a:t>Chenani</a:t>
            </a:r>
            <a:r>
              <a:rPr lang="en-US" sz="2800" dirty="0"/>
              <a:t>; and they cried with a loud voice to the </a:t>
            </a:r>
            <a:r>
              <a:rPr lang="en-US" sz="2800" cap="small" dirty="0">
                <a:effectLst/>
              </a:rPr>
              <a:t>Lord</a:t>
            </a:r>
            <a:r>
              <a:rPr lang="en-US" sz="2800" dirty="0"/>
              <a:t> their God. Then the Levites, </a:t>
            </a:r>
            <a:r>
              <a:rPr lang="en-US" sz="2800" dirty="0" err="1"/>
              <a:t>Jeshua</a:t>
            </a:r>
            <a:r>
              <a:rPr lang="en-US" sz="2800" dirty="0"/>
              <a:t>, </a:t>
            </a:r>
            <a:r>
              <a:rPr lang="en-US" sz="2800" dirty="0" err="1"/>
              <a:t>Kadmiel</a:t>
            </a:r>
            <a:r>
              <a:rPr lang="en-US" sz="2800" dirty="0"/>
              <a:t>, Bani, </a:t>
            </a:r>
            <a:r>
              <a:rPr lang="en-US" sz="2800" dirty="0" err="1"/>
              <a:t>Hashabneiah</a:t>
            </a:r>
            <a:r>
              <a:rPr lang="en-US" sz="2800" dirty="0"/>
              <a:t>, </a:t>
            </a:r>
            <a:r>
              <a:rPr lang="en-US" sz="2800" dirty="0" err="1"/>
              <a:t>Sherebiah</a:t>
            </a:r>
            <a:r>
              <a:rPr lang="en-US" sz="2800" dirty="0"/>
              <a:t>, </a:t>
            </a:r>
            <a:r>
              <a:rPr lang="en-US" sz="2800" dirty="0" err="1"/>
              <a:t>Hodiah</a:t>
            </a:r>
            <a:r>
              <a:rPr lang="en-US" sz="2800" dirty="0"/>
              <a:t>, </a:t>
            </a:r>
            <a:r>
              <a:rPr lang="en-US" sz="2800" dirty="0" err="1"/>
              <a:t>Shebaniah</a:t>
            </a:r>
            <a:r>
              <a:rPr lang="en-US" sz="2800" dirty="0"/>
              <a:t>, and </a:t>
            </a:r>
            <a:r>
              <a:rPr lang="en-US" sz="2800" dirty="0" err="1"/>
              <a:t>Pethahiah</a:t>
            </a:r>
            <a:r>
              <a:rPr lang="en-US" sz="2800" dirty="0"/>
              <a:t>, said, “Stand up and bless the </a:t>
            </a:r>
            <a:r>
              <a:rPr lang="en-US" sz="2800" cap="small" dirty="0">
                <a:effectLst/>
              </a:rPr>
              <a:t>Lord</a:t>
            </a:r>
            <a:r>
              <a:rPr lang="en-US" sz="2800" dirty="0"/>
              <a:t> your God from everlasting to everlasting. Blessed be Your glorious name, which is exalted above all blessing and praise.” </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82647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189</TotalTime>
  <Words>993</Words>
  <Application>Microsoft Office PowerPoint</Application>
  <PresentationFormat>Widescreen</PresentationFormat>
  <Paragraphs>102</Paragraphs>
  <Slides>10</Slides>
  <Notes>9</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10</vt:i4>
      </vt:variant>
    </vt:vector>
  </HeadingPairs>
  <TitlesOfParts>
    <vt:vector size="16" baseType="lpstr">
      <vt:lpstr>Aharoni</vt:lpstr>
      <vt:lpstr>Arial</vt:lpstr>
      <vt:lpstr>Calibri</vt:lpstr>
      <vt:lpstr>Calibri Light</vt:lpstr>
      <vt:lpstr>1_Office Theme</vt:lpstr>
      <vt:lpstr>2_Office Theme</vt:lpstr>
      <vt:lpstr>EZRA &amp; NEHEMIAH</vt:lpstr>
      <vt:lpstr>PowerPoint Presentation</vt:lpstr>
      <vt:lpstr>Nehemiah 8</vt:lpstr>
      <vt:lpstr>Nehemiah 8:13-18  Feast of Booths </vt:lpstr>
      <vt:lpstr>Nehemiah 8:13-18  Feast of Booths  </vt:lpstr>
      <vt:lpstr>Nehemiah 8:13-18  Feast of Booths  </vt:lpstr>
      <vt:lpstr>Leviticus 23:39-43</vt:lpstr>
      <vt:lpstr>Nehemiah 9</vt:lpstr>
      <vt:lpstr>Nehemiah 9:1-5 </vt:lpstr>
      <vt:lpstr>Nehemiah 9:6-38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EZRA &amp; NEHEMIAH</dc:title>
  <dc:creator>Taylor Pickup</dc:creator>
  <cp:lastModifiedBy>Taylor Pickup</cp:lastModifiedBy>
  <cp:revision>13</cp:revision>
  <cp:lastPrinted>2019-11-13T21:23:57Z</cp:lastPrinted>
  <dcterms:created xsi:type="dcterms:W3CDTF">2019-11-13T18:49:45Z</dcterms:created>
  <dcterms:modified xsi:type="dcterms:W3CDTF">2019-11-13T21:59:20Z</dcterms:modified>
</cp:coreProperties>
</file>