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  <p:sldId id="266" r:id="rId3"/>
    <p:sldId id="260" r:id="rId4"/>
    <p:sldId id="268" r:id="rId5"/>
    <p:sldId id="267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D7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2"/>
  </p:normalViewPr>
  <p:slideViewPr>
    <p:cSldViewPr snapToGrid="0" snapToObjects="1">
      <p:cViewPr varScale="1">
        <p:scale>
          <a:sx n="113" d="100"/>
          <a:sy n="113" d="100"/>
        </p:scale>
        <p:origin x="1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9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5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3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2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3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3126-81C3-434D-BA79-1055B6ACF601}" type="datetimeFigureOut">
              <a:rPr lang="en-US" smtClean="0"/>
              <a:t>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C50A-4BC4-E148-AFBB-91A4E96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44923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5AC98-1AF9-5145-A1A8-20F02D6B1290}"/>
              </a:ext>
            </a:extLst>
          </p:cNvPr>
          <p:cNvSpPr txBox="1"/>
          <p:nvPr/>
        </p:nvSpPr>
        <p:spPr>
          <a:xfrm>
            <a:off x="332832" y="1588012"/>
            <a:ext cx="3793712" cy="368197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Corinth: </a:t>
            </a:r>
            <a:br>
              <a:rPr lang="en-US" sz="54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a church with vision problems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8BDFE1-4151-8843-AAD6-252F72974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" r="-1" b="-1"/>
          <a:stretch/>
        </p:blipFill>
        <p:spPr>
          <a:xfrm>
            <a:off x="5149429" y="3818238"/>
            <a:ext cx="7042572" cy="30397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734C98B-7436-6447-AF7E-B537C33BECBC}"/>
              </a:ext>
            </a:extLst>
          </p:cNvPr>
          <p:cNvSpPr/>
          <p:nvPr/>
        </p:nvSpPr>
        <p:spPr>
          <a:xfrm>
            <a:off x="4621676" y="3645243"/>
            <a:ext cx="7570324" cy="172995"/>
          </a:xfrm>
          <a:prstGeom prst="rect">
            <a:avLst/>
          </a:prstGeom>
          <a:solidFill>
            <a:srgbClr val="262626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583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8BDFE1-4151-8843-AAD6-252F72974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200" y="5193862"/>
            <a:ext cx="3860800" cy="16641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F6B11B-6350-2443-850A-3A550E5A58EE}"/>
              </a:ext>
            </a:extLst>
          </p:cNvPr>
          <p:cNvSpPr/>
          <p:nvPr/>
        </p:nvSpPr>
        <p:spPr>
          <a:xfrm>
            <a:off x="0" y="4944533"/>
            <a:ext cx="12192000" cy="2493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5AC98-1AF9-5145-A1A8-20F02D6B1290}"/>
              </a:ext>
            </a:extLst>
          </p:cNvPr>
          <p:cNvSpPr txBox="1"/>
          <p:nvPr/>
        </p:nvSpPr>
        <p:spPr>
          <a:xfrm>
            <a:off x="0" y="5609754"/>
            <a:ext cx="8551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Losing sight of God’s wisdom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F868B-D8B1-4C46-B6DD-77ABC47315DB}"/>
              </a:ext>
            </a:extLst>
          </p:cNvPr>
          <p:cNvSpPr txBox="1"/>
          <p:nvPr/>
        </p:nvSpPr>
        <p:spPr>
          <a:xfrm>
            <a:off x="0" y="69370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We have followed foolishness (1.18-31)</a:t>
            </a:r>
          </a:p>
        </p:txBody>
      </p:sp>
    </p:spTree>
    <p:extLst>
      <p:ext uri="{BB962C8B-B14F-4D97-AF65-F5344CB8AC3E}">
        <p14:creationId xmlns:p14="http://schemas.microsoft.com/office/powerpoint/2010/main" val="3304872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5AC98-1AF9-5145-A1A8-20F02D6B1290}"/>
              </a:ext>
            </a:extLst>
          </p:cNvPr>
          <p:cNvSpPr txBox="1"/>
          <p:nvPr/>
        </p:nvSpPr>
        <p:spPr>
          <a:xfrm>
            <a:off x="242140" y="1687702"/>
            <a:ext cx="4447813" cy="29758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dirty="0">
                <a:latin typeface="Century Gothic" panose="020B0502020202020204" pitchFamily="34" charset="0"/>
                <a:ea typeface="+mj-ea"/>
                <a:cs typeface="+mj-cs"/>
              </a:rPr>
              <a:t>“</a:t>
            </a:r>
            <a:r>
              <a:rPr lang="en-US" sz="5000" b="1" dirty="0" err="1">
                <a:latin typeface="Century Gothic" panose="020B0502020202020204" pitchFamily="34" charset="0"/>
                <a:ea typeface="+mj-ea"/>
                <a:cs typeface="+mj-cs"/>
              </a:rPr>
              <a:t>Alexamenos</a:t>
            </a:r>
            <a:r>
              <a:rPr lang="en-US" sz="5000" b="1" dirty="0">
                <a:latin typeface="Century Gothic" panose="020B0502020202020204" pitchFamily="34" charset="0"/>
                <a:ea typeface="+mj-ea"/>
                <a:cs typeface="+mj-cs"/>
              </a:rPr>
              <a:t> worships </a:t>
            </a:r>
            <a:br>
              <a:rPr lang="en-US" sz="5000" b="1" dirty="0"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en-US" sz="5000" b="1" dirty="0">
                <a:latin typeface="Century Gothic" panose="020B0502020202020204" pitchFamily="34" charset="0"/>
                <a:ea typeface="+mj-ea"/>
                <a:cs typeface="+mj-cs"/>
              </a:rPr>
              <a:t>his god”</a:t>
            </a:r>
            <a:endParaRPr lang="en-US" sz="5000" b="1" kern="1200" dirty="0">
              <a:solidFill>
                <a:schemeClr val="tx1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1B3AA06-7D47-7548-B385-EB6A990B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038" y="566916"/>
            <a:ext cx="5011827" cy="572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99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8BDFE1-4151-8843-AAD6-252F72974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200" y="5193862"/>
            <a:ext cx="3860800" cy="16641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F6B11B-6350-2443-850A-3A550E5A58EE}"/>
              </a:ext>
            </a:extLst>
          </p:cNvPr>
          <p:cNvSpPr/>
          <p:nvPr/>
        </p:nvSpPr>
        <p:spPr>
          <a:xfrm>
            <a:off x="0" y="4944533"/>
            <a:ext cx="12192000" cy="2493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5AC98-1AF9-5145-A1A8-20F02D6B1290}"/>
              </a:ext>
            </a:extLst>
          </p:cNvPr>
          <p:cNvSpPr txBox="1"/>
          <p:nvPr/>
        </p:nvSpPr>
        <p:spPr>
          <a:xfrm>
            <a:off x="0" y="5609754"/>
            <a:ext cx="8551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Losing sight of God’s wisdom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F868B-D8B1-4C46-B6DD-77ABC47315DB}"/>
              </a:ext>
            </a:extLst>
          </p:cNvPr>
          <p:cNvSpPr txBox="1"/>
          <p:nvPr/>
        </p:nvSpPr>
        <p:spPr>
          <a:xfrm>
            <a:off x="0" y="693703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We have followed foolishness (1.18-31)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We have a connection to God’s wisdom (2.1-13)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Leaving our connection to God’s wisdom brings disaster (2.14-3.17)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Century Gothic" panose="020B0502020202020204" pitchFamily="34" charset="-128"/>
                <a:ea typeface="Century Gothic" panose="020B0502020202020204" pitchFamily="34" charset="-128"/>
              </a:rPr>
              <a:t>It’s time to be “foolish” again (3.18-23)</a:t>
            </a:r>
          </a:p>
        </p:txBody>
      </p:sp>
    </p:spTree>
    <p:extLst>
      <p:ext uri="{BB962C8B-B14F-4D97-AF65-F5344CB8AC3E}">
        <p14:creationId xmlns:p14="http://schemas.microsoft.com/office/powerpoint/2010/main" val="2497779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77374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2020-02-07T15:10:14Z</dcterms:created>
  <dcterms:modified xsi:type="dcterms:W3CDTF">2020-02-09T13:20:49Z</dcterms:modified>
</cp:coreProperties>
</file>