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56" r:id="rId3"/>
    <p:sldId id="257"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423"/>
    <p:restoredTop sz="95345"/>
  </p:normalViewPr>
  <p:slideViewPr>
    <p:cSldViewPr snapToGrid="0" snapToObjects="1">
      <p:cViewPr varScale="1">
        <p:scale>
          <a:sx n="75" d="100"/>
          <a:sy n="75" d="100"/>
        </p:scale>
        <p:origin x="184" y="1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2/16/20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2/16/20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BB2D4-DDC1-3B4A-B4AC-1B737C64F3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746C97-AE10-DF40-84AB-BDA54159BD08}"/>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18C53984-A0C1-1D48-811F-A8489CF1B056}"/>
              </a:ext>
            </a:extLst>
          </p:cNvPr>
          <p:cNvSpPr/>
          <p:nvPr/>
        </p:nvSpPr>
        <p:spPr>
          <a:xfrm>
            <a:off x="-139148" y="-159027"/>
            <a:ext cx="12483548" cy="71863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8462123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BB2D4-DDC1-3B4A-B4AC-1B737C64F3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746C97-AE10-DF40-84AB-BDA54159BD08}"/>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18C53984-A0C1-1D48-811F-A8489CF1B056}"/>
              </a:ext>
            </a:extLst>
          </p:cNvPr>
          <p:cNvSpPr/>
          <p:nvPr/>
        </p:nvSpPr>
        <p:spPr>
          <a:xfrm>
            <a:off x="-139148" y="-159027"/>
            <a:ext cx="12483548" cy="71863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32604807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FEE0B-8EE1-AF45-B056-FD759668914A}"/>
              </a:ext>
            </a:extLst>
          </p:cNvPr>
          <p:cNvSpPr>
            <a:spLocks noGrp="1"/>
          </p:cNvSpPr>
          <p:nvPr>
            <p:ph type="ctrTitle"/>
          </p:nvPr>
        </p:nvSpPr>
        <p:spPr/>
        <p:txBody>
          <a:bodyPr/>
          <a:lstStyle/>
          <a:p>
            <a:r>
              <a:rPr lang="en-US" dirty="0"/>
              <a:t>Providence of God</a:t>
            </a:r>
          </a:p>
        </p:txBody>
      </p:sp>
      <p:sp>
        <p:nvSpPr>
          <p:cNvPr id="3" name="Subtitle 2">
            <a:extLst>
              <a:ext uri="{FF2B5EF4-FFF2-40B4-BE49-F238E27FC236}">
                <a16:creationId xmlns:a16="http://schemas.microsoft.com/office/drawing/2014/main" id="{2EF8CF1E-0B98-B247-A319-01FB4CCE250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9341324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B1839-9A30-9849-B4FA-2C1FC973A7EC}"/>
              </a:ext>
            </a:extLst>
          </p:cNvPr>
          <p:cNvSpPr>
            <a:spLocks noGrp="1"/>
          </p:cNvSpPr>
          <p:nvPr>
            <p:ph type="title"/>
          </p:nvPr>
        </p:nvSpPr>
        <p:spPr/>
        <p:txBody>
          <a:bodyPr/>
          <a:lstStyle/>
          <a:p>
            <a:r>
              <a:rPr lang="en-US" dirty="0"/>
              <a:t>Providence Defined</a:t>
            </a:r>
          </a:p>
        </p:txBody>
      </p:sp>
      <p:sp>
        <p:nvSpPr>
          <p:cNvPr id="3" name="TextBox 2">
            <a:extLst>
              <a:ext uri="{FF2B5EF4-FFF2-40B4-BE49-F238E27FC236}">
                <a16:creationId xmlns:a16="http://schemas.microsoft.com/office/drawing/2014/main" id="{5C61DC0A-BFBD-544F-86BC-5D08E932C871}"/>
              </a:ext>
            </a:extLst>
          </p:cNvPr>
          <p:cNvSpPr txBox="1"/>
          <p:nvPr/>
        </p:nvSpPr>
        <p:spPr>
          <a:xfrm>
            <a:off x="974034" y="2504661"/>
            <a:ext cx="9243391" cy="2554545"/>
          </a:xfrm>
          <a:prstGeom prst="rect">
            <a:avLst/>
          </a:prstGeom>
          <a:noFill/>
        </p:spPr>
        <p:txBody>
          <a:bodyPr wrap="square" rtlCol="0">
            <a:spAutoFit/>
          </a:bodyPr>
          <a:lstStyle/>
          <a:p>
            <a:pPr lvl="1"/>
            <a:r>
              <a:rPr lang="en-US" sz="3200" dirty="0"/>
              <a:t>"God's providence is His continuous activity of preserving and governing the whole of creation by His wisdom and goodness and power, for the fulfillment of His eternal purpose and for the glory of His name." </a:t>
            </a:r>
          </a:p>
        </p:txBody>
      </p:sp>
    </p:spTree>
    <p:extLst>
      <p:ext uri="{BB962C8B-B14F-4D97-AF65-F5344CB8AC3E}">
        <p14:creationId xmlns:p14="http://schemas.microsoft.com/office/powerpoint/2010/main" val="385754174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B1839-9A30-9849-B4FA-2C1FC973A7EC}"/>
              </a:ext>
            </a:extLst>
          </p:cNvPr>
          <p:cNvSpPr>
            <a:spLocks noGrp="1"/>
          </p:cNvSpPr>
          <p:nvPr>
            <p:ph type="title"/>
          </p:nvPr>
        </p:nvSpPr>
        <p:spPr/>
        <p:txBody>
          <a:bodyPr/>
          <a:lstStyle/>
          <a:p>
            <a:r>
              <a:rPr lang="en-US" dirty="0"/>
              <a:t>General Providence</a:t>
            </a:r>
          </a:p>
        </p:txBody>
      </p:sp>
      <p:sp>
        <p:nvSpPr>
          <p:cNvPr id="3" name="TextBox 2">
            <a:extLst>
              <a:ext uri="{FF2B5EF4-FFF2-40B4-BE49-F238E27FC236}">
                <a16:creationId xmlns:a16="http://schemas.microsoft.com/office/drawing/2014/main" id="{5C61DC0A-BFBD-544F-86BC-5D08E932C871}"/>
              </a:ext>
            </a:extLst>
          </p:cNvPr>
          <p:cNvSpPr txBox="1"/>
          <p:nvPr/>
        </p:nvSpPr>
        <p:spPr>
          <a:xfrm>
            <a:off x="1129817" y="2351782"/>
            <a:ext cx="9243391" cy="1077218"/>
          </a:xfrm>
          <a:prstGeom prst="rect">
            <a:avLst/>
          </a:prstGeom>
          <a:noFill/>
        </p:spPr>
        <p:txBody>
          <a:bodyPr wrap="square" rtlCol="0">
            <a:spAutoFit/>
          </a:bodyPr>
          <a:lstStyle/>
          <a:p>
            <a:r>
              <a:rPr lang="en-US" sz="3200" dirty="0"/>
              <a:t>Involves primarily the realm of nature – ”laws of nature”</a:t>
            </a:r>
          </a:p>
        </p:txBody>
      </p:sp>
    </p:spTree>
    <p:extLst>
      <p:ext uri="{BB962C8B-B14F-4D97-AF65-F5344CB8AC3E}">
        <p14:creationId xmlns:p14="http://schemas.microsoft.com/office/powerpoint/2010/main" val="22367296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B1839-9A30-9849-B4FA-2C1FC973A7EC}"/>
              </a:ext>
            </a:extLst>
          </p:cNvPr>
          <p:cNvSpPr>
            <a:spLocks noGrp="1"/>
          </p:cNvSpPr>
          <p:nvPr>
            <p:ph type="title"/>
          </p:nvPr>
        </p:nvSpPr>
        <p:spPr/>
        <p:txBody>
          <a:bodyPr/>
          <a:lstStyle/>
          <a:p>
            <a:r>
              <a:rPr lang="en-US" dirty="0"/>
              <a:t>Special Providence</a:t>
            </a:r>
          </a:p>
        </p:txBody>
      </p:sp>
      <p:sp>
        <p:nvSpPr>
          <p:cNvPr id="3" name="TextBox 2">
            <a:extLst>
              <a:ext uri="{FF2B5EF4-FFF2-40B4-BE49-F238E27FC236}">
                <a16:creationId xmlns:a16="http://schemas.microsoft.com/office/drawing/2014/main" id="{5C61DC0A-BFBD-544F-86BC-5D08E932C871}"/>
              </a:ext>
            </a:extLst>
          </p:cNvPr>
          <p:cNvSpPr txBox="1"/>
          <p:nvPr/>
        </p:nvSpPr>
        <p:spPr>
          <a:xfrm>
            <a:off x="1129817" y="2351782"/>
            <a:ext cx="9243391" cy="1569660"/>
          </a:xfrm>
          <a:prstGeom prst="rect">
            <a:avLst/>
          </a:prstGeom>
          <a:noFill/>
        </p:spPr>
        <p:txBody>
          <a:bodyPr wrap="square" rtlCol="0">
            <a:spAutoFit/>
          </a:bodyPr>
          <a:lstStyle/>
          <a:p>
            <a:pPr marL="19050" lvl="2" indent="-19050"/>
            <a:r>
              <a:rPr lang="en-US" sz="3200" dirty="0"/>
              <a:t>God's intervention into the regular course of things in order to produce a variation that would not have occurred otherwise</a:t>
            </a:r>
          </a:p>
        </p:txBody>
      </p:sp>
    </p:spTree>
    <p:extLst>
      <p:ext uri="{BB962C8B-B14F-4D97-AF65-F5344CB8AC3E}">
        <p14:creationId xmlns:p14="http://schemas.microsoft.com/office/powerpoint/2010/main" val="20352871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3CEE8-A71F-C04A-99C9-1BF53D585B07}"/>
              </a:ext>
            </a:extLst>
          </p:cNvPr>
          <p:cNvSpPr>
            <a:spLocks noGrp="1"/>
          </p:cNvSpPr>
          <p:nvPr>
            <p:ph type="title"/>
          </p:nvPr>
        </p:nvSpPr>
        <p:spPr>
          <a:xfrm>
            <a:off x="685799" y="1220219"/>
            <a:ext cx="10131427" cy="1468800"/>
          </a:xfrm>
        </p:spPr>
        <p:txBody>
          <a:bodyPr>
            <a:normAutofit/>
          </a:bodyPr>
          <a:lstStyle/>
          <a:p>
            <a:r>
              <a:rPr lang="en-US" sz="4400" dirty="0"/>
              <a:t>General Providence</a:t>
            </a:r>
          </a:p>
        </p:txBody>
      </p:sp>
      <p:sp>
        <p:nvSpPr>
          <p:cNvPr id="4" name="Text Placeholder 2">
            <a:extLst>
              <a:ext uri="{FF2B5EF4-FFF2-40B4-BE49-F238E27FC236}">
                <a16:creationId xmlns:a16="http://schemas.microsoft.com/office/drawing/2014/main" id="{B551F29D-3FB5-8148-9916-BFC71B2B64AC}"/>
              </a:ext>
            </a:extLst>
          </p:cNvPr>
          <p:cNvSpPr txBox="1">
            <a:spLocks/>
          </p:cNvSpPr>
          <p:nvPr/>
        </p:nvSpPr>
        <p:spPr>
          <a:xfrm>
            <a:off x="685799" y="3308582"/>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r>
              <a:rPr lang="en-US" sz="3200" dirty="0"/>
              <a:t>God Preserving All things</a:t>
            </a:r>
          </a:p>
        </p:txBody>
      </p:sp>
    </p:spTree>
    <p:extLst>
      <p:ext uri="{BB962C8B-B14F-4D97-AF65-F5344CB8AC3E}">
        <p14:creationId xmlns:p14="http://schemas.microsoft.com/office/powerpoint/2010/main" val="327611230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3CEE8-A71F-C04A-99C9-1BF53D585B07}"/>
              </a:ext>
            </a:extLst>
          </p:cNvPr>
          <p:cNvSpPr>
            <a:spLocks noGrp="1"/>
          </p:cNvSpPr>
          <p:nvPr>
            <p:ph type="title"/>
          </p:nvPr>
        </p:nvSpPr>
        <p:spPr>
          <a:xfrm>
            <a:off x="685799" y="1220219"/>
            <a:ext cx="10131427" cy="1468800"/>
          </a:xfrm>
        </p:spPr>
        <p:txBody>
          <a:bodyPr>
            <a:normAutofit/>
          </a:bodyPr>
          <a:lstStyle/>
          <a:p>
            <a:r>
              <a:rPr lang="en-US" sz="4400" dirty="0"/>
              <a:t>special Providence</a:t>
            </a:r>
          </a:p>
        </p:txBody>
      </p:sp>
      <p:sp>
        <p:nvSpPr>
          <p:cNvPr id="4" name="Text Placeholder 2">
            <a:extLst>
              <a:ext uri="{FF2B5EF4-FFF2-40B4-BE49-F238E27FC236}">
                <a16:creationId xmlns:a16="http://schemas.microsoft.com/office/drawing/2014/main" id="{B551F29D-3FB5-8148-9916-BFC71B2B64AC}"/>
              </a:ext>
            </a:extLst>
          </p:cNvPr>
          <p:cNvSpPr txBox="1">
            <a:spLocks/>
          </p:cNvSpPr>
          <p:nvPr/>
        </p:nvSpPr>
        <p:spPr>
          <a:xfrm>
            <a:off x="685799" y="3308582"/>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r>
              <a:rPr lang="en-US" sz="3200" dirty="0"/>
              <a:t>Direct action of god</a:t>
            </a:r>
          </a:p>
        </p:txBody>
      </p:sp>
    </p:spTree>
    <p:extLst>
      <p:ext uri="{BB962C8B-B14F-4D97-AF65-F5344CB8AC3E}">
        <p14:creationId xmlns:p14="http://schemas.microsoft.com/office/powerpoint/2010/main" val="25463478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3CEE8-A71F-C04A-99C9-1BF53D585B07}"/>
              </a:ext>
            </a:extLst>
          </p:cNvPr>
          <p:cNvSpPr>
            <a:spLocks noGrp="1"/>
          </p:cNvSpPr>
          <p:nvPr>
            <p:ph type="title"/>
          </p:nvPr>
        </p:nvSpPr>
        <p:spPr>
          <a:xfrm>
            <a:off x="685799" y="1220219"/>
            <a:ext cx="10131427" cy="1468800"/>
          </a:xfrm>
        </p:spPr>
        <p:txBody>
          <a:bodyPr>
            <a:normAutofit/>
          </a:bodyPr>
          <a:lstStyle/>
          <a:p>
            <a:r>
              <a:rPr lang="en-US" sz="4400" dirty="0"/>
              <a:t>special Providence and the Christian</a:t>
            </a:r>
          </a:p>
        </p:txBody>
      </p:sp>
      <p:sp>
        <p:nvSpPr>
          <p:cNvPr id="4" name="Text Placeholder 2">
            <a:extLst>
              <a:ext uri="{FF2B5EF4-FFF2-40B4-BE49-F238E27FC236}">
                <a16:creationId xmlns:a16="http://schemas.microsoft.com/office/drawing/2014/main" id="{B551F29D-3FB5-8148-9916-BFC71B2B64AC}"/>
              </a:ext>
            </a:extLst>
          </p:cNvPr>
          <p:cNvSpPr txBox="1">
            <a:spLocks/>
          </p:cNvSpPr>
          <p:nvPr/>
        </p:nvSpPr>
        <p:spPr>
          <a:xfrm>
            <a:off x="685799" y="3308582"/>
            <a:ext cx="10131428" cy="860400"/>
          </a:xfrm>
          <a:prstGeom prst="rect">
            <a:avLst/>
          </a:prstGeom>
        </p:spPr>
        <p:txBody>
          <a:bodyPr vert="horz" lIns="91440" tIns="45720" rIns="91440" bIns="45720" rtlCol="0" anchor="t">
            <a:normAutofit/>
          </a:bodyPr>
          <a:lstStyle>
            <a:lvl1pPr marL="0" indent="0" algn="l" defTabSz="457200" rtl="0" eaLnBrk="1" latinLnBrk="0" hangingPunct="1">
              <a:spcBef>
                <a:spcPts val="0"/>
              </a:spcBef>
              <a:spcAft>
                <a:spcPts val="1000"/>
              </a:spcAft>
              <a:buClr>
                <a:schemeClr val="tx1"/>
              </a:buClr>
              <a:buSzPct val="100000"/>
              <a:buFont typeface="Arial"/>
              <a:buNone/>
              <a:defRPr sz="2000" kern="1200" cap="all">
                <a:solidFill>
                  <a:schemeClr val="tx1"/>
                </a:solidFill>
                <a:effectLst/>
                <a:latin typeface="+mn-lt"/>
                <a:ea typeface="+mn-ea"/>
                <a:cs typeface="+mn-cs"/>
              </a:defRPr>
            </a:lvl1pPr>
            <a:lvl2pPr marL="457200" indent="0" algn="l" defTabSz="457200" rtl="0" eaLnBrk="1" latinLnBrk="0" hangingPunct="1">
              <a:spcBef>
                <a:spcPts val="0"/>
              </a:spcBef>
              <a:spcAft>
                <a:spcPts val="1000"/>
              </a:spcAft>
              <a:buClr>
                <a:schemeClr val="tx1"/>
              </a:buClr>
              <a:buSzPct val="100000"/>
              <a:buFont typeface="Arial"/>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9pPr>
          </a:lstStyle>
          <a:p>
            <a:r>
              <a:rPr lang="en-US" sz="3200" dirty="0"/>
              <a:t>God favors his people</a:t>
            </a:r>
          </a:p>
        </p:txBody>
      </p:sp>
    </p:spTree>
    <p:extLst>
      <p:ext uri="{BB962C8B-B14F-4D97-AF65-F5344CB8AC3E}">
        <p14:creationId xmlns:p14="http://schemas.microsoft.com/office/powerpoint/2010/main" val="23001099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FEE0B-8EE1-AF45-B056-FD759668914A}"/>
              </a:ext>
            </a:extLst>
          </p:cNvPr>
          <p:cNvSpPr>
            <a:spLocks noGrp="1"/>
          </p:cNvSpPr>
          <p:nvPr>
            <p:ph type="ctrTitle"/>
          </p:nvPr>
        </p:nvSpPr>
        <p:spPr/>
        <p:txBody>
          <a:bodyPr/>
          <a:lstStyle/>
          <a:p>
            <a:r>
              <a:rPr lang="en-US" dirty="0"/>
              <a:t>Providence of God</a:t>
            </a:r>
          </a:p>
        </p:txBody>
      </p:sp>
      <p:sp>
        <p:nvSpPr>
          <p:cNvPr id="3" name="Subtitle 2">
            <a:extLst>
              <a:ext uri="{FF2B5EF4-FFF2-40B4-BE49-F238E27FC236}">
                <a16:creationId xmlns:a16="http://schemas.microsoft.com/office/drawing/2014/main" id="{2EF8CF1E-0B98-B247-A319-01FB4CCE2505}"/>
              </a:ext>
            </a:extLst>
          </p:cNvPr>
          <p:cNvSpPr>
            <a:spLocks noGrp="1"/>
          </p:cNvSpPr>
          <p:nvPr>
            <p:ph type="subTitle" idx="1"/>
          </p:nvPr>
        </p:nvSpPr>
        <p:spPr/>
        <p:txBody>
          <a:bodyPr>
            <a:normAutofit/>
          </a:bodyPr>
          <a:lstStyle/>
          <a:p>
            <a:r>
              <a:rPr lang="en-US" sz="3600" dirty="0"/>
              <a:t>God at work</a:t>
            </a:r>
          </a:p>
        </p:txBody>
      </p:sp>
    </p:spTree>
    <p:extLst>
      <p:ext uri="{BB962C8B-B14F-4D97-AF65-F5344CB8AC3E}">
        <p14:creationId xmlns:p14="http://schemas.microsoft.com/office/powerpoint/2010/main" val="15877745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32</TotalTime>
  <Words>106</Words>
  <Application>Microsoft Macintosh PowerPoint</Application>
  <PresentationFormat>Widescreen</PresentationFormat>
  <Paragraphs>15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Celestial</vt:lpstr>
      <vt:lpstr>PowerPoint Presentation</vt:lpstr>
      <vt:lpstr>Providence of God</vt:lpstr>
      <vt:lpstr>Providence Defined</vt:lpstr>
      <vt:lpstr>General Providence</vt:lpstr>
      <vt:lpstr>Special Providence</vt:lpstr>
      <vt:lpstr>General Providence</vt:lpstr>
      <vt:lpstr>special Providence</vt:lpstr>
      <vt:lpstr>special Providence and the Christian</vt:lpstr>
      <vt:lpstr>Providence of God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Providence of God</dc:title>
  <dc:creator>Steve Patton</dc:creator>
  <cp:lastModifiedBy>Steve Patton</cp:lastModifiedBy>
  <cp:revision>4</cp:revision>
  <cp:lastPrinted>2020-02-16T19:28:22Z</cp:lastPrinted>
  <dcterms:created xsi:type="dcterms:W3CDTF">2020-02-16T19:07:18Z</dcterms:created>
  <dcterms:modified xsi:type="dcterms:W3CDTF">2020-02-16T19:41:08Z</dcterms:modified>
</cp:coreProperties>
</file>