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6" r:id="rId5"/>
    <p:sldId id="259" r:id="rId6"/>
    <p:sldId id="260" r:id="rId7"/>
    <p:sldId id="261" r:id="rId8"/>
    <p:sldId id="262" r:id="rId9"/>
    <p:sldId id="271" r:id="rId10"/>
    <p:sldId id="265" r:id="rId11"/>
    <p:sldId id="263" r:id="rId12"/>
    <p:sldId id="264" r:id="rId13"/>
    <p:sldId id="272" r:id="rId14"/>
    <p:sldId id="267" r:id="rId15"/>
    <p:sldId id="268" r:id="rId16"/>
    <p:sldId id="269" r:id="rId17"/>
    <p:sldId id="273" r:id="rId18"/>
    <p:sldId id="27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varScale="1">
        <p:scale>
          <a:sx n="85" d="100"/>
          <a:sy n="85" d="100"/>
        </p:scale>
        <p:origin x="48" y="22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ECF66-6777-42DA-A773-6654FA0A4A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E35884B-71E0-4446-86C7-CC8A7A62DB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D67AED5-5D6C-410F-A312-C4D6E271A206}"/>
              </a:ext>
            </a:extLst>
          </p:cNvPr>
          <p:cNvSpPr>
            <a:spLocks noGrp="1"/>
          </p:cNvSpPr>
          <p:nvPr>
            <p:ph type="dt" sz="half" idx="10"/>
          </p:nvPr>
        </p:nvSpPr>
        <p:spPr/>
        <p:txBody>
          <a:bodyPr/>
          <a:lstStyle/>
          <a:p>
            <a:fld id="{55F5983F-059E-4C28-A91A-7D38803E7981}" type="datetimeFigureOut">
              <a:rPr lang="en-US" smtClean="0"/>
              <a:t>3/29/2020</a:t>
            </a:fld>
            <a:endParaRPr lang="en-US"/>
          </a:p>
        </p:txBody>
      </p:sp>
      <p:sp>
        <p:nvSpPr>
          <p:cNvPr id="5" name="Footer Placeholder 4">
            <a:extLst>
              <a:ext uri="{FF2B5EF4-FFF2-40B4-BE49-F238E27FC236}">
                <a16:creationId xmlns:a16="http://schemas.microsoft.com/office/drawing/2014/main" id="{F69723AA-87F3-4E97-BF78-17EAA9BE56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E47DC7-4AE2-4DFB-85EE-1E8D3532004F}"/>
              </a:ext>
            </a:extLst>
          </p:cNvPr>
          <p:cNvSpPr>
            <a:spLocks noGrp="1"/>
          </p:cNvSpPr>
          <p:nvPr>
            <p:ph type="sldNum" sz="quarter" idx="12"/>
          </p:nvPr>
        </p:nvSpPr>
        <p:spPr/>
        <p:txBody>
          <a:bodyPr/>
          <a:lstStyle/>
          <a:p>
            <a:fld id="{0F80D0D2-1E94-4292-BBD6-42E716505E44}" type="slidenum">
              <a:rPr lang="en-US" smtClean="0"/>
              <a:t>‹#›</a:t>
            </a:fld>
            <a:endParaRPr lang="en-US"/>
          </a:p>
        </p:txBody>
      </p:sp>
    </p:spTree>
    <p:extLst>
      <p:ext uri="{BB962C8B-B14F-4D97-AF65-F5344CB8AC3E}">
        <p14:creationId xmlns:p14="http://schemas.microsoft.com/office/powerpoint/2010/main" val="2935374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06F02-6EC6-4A4D-9F67-EA48229E87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9485CE9-17C1-4B8B-8C0C-4753EF2ECD9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A3338B-27A7-4AA8-A4D5-A4441C275154}"/>
              </a:ext>
            </a:extLst>
          </p:cNvPr>
          <p:cNvSpPr>
            <a:spLocks noGrp="1"/>
          </p:cNvSpPr>
          <p:nvPr>
            <p:ph type="dt" sz="half" idx="10"/>
          </p:nvPr>
        </p:nvSpPr>
        <p:spPr/>
        <p:txBody>
          <a:bodyPr/>
          <a:lstStyle/>
          <a:p>
            <a:fld id="{55F5983F-059E-4C28-A91A-7D38803E7981}" type="datetimeFigureOut">
              <a:rPr lang="en-US" smtClean="0"/>
              <a:t>3/29/2020</a:t>
            </a:fld>
            <a:endParaRPr lang="en-US"/>
          </a:p>
        </p:txBody>
      </p:sp>
      <p:sp>
        <p:nvSpPr>
          <p:cNvPr id="5" name="Footer Placeholder 4">
            <a:extLst>
              <a:ext uri="{FF2B5EF4-FFF2-40B4-BE49-F238E27FC236}">
                <a16:creationId xmlns:a16="http://schemas.microsoft.com/office/drawing/2014/main" id="{E3629728-B82D-4809-B525-F72DDC0B47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82F5CE-45F1-459E-9857-8A9C95FE46AE}"/>
              </a:ext>
            </a:extLst>
          </p:cNvPr>
          <p:cNvSpPr>
            <a:spLocks noGrp="1"/>
          </p:cNvSpPr>
          <p:nvPr>
            <p:ph type="sldNum" sz="quarter" idx="12"/>
          </p:nvPr>
        </p:nvSpPr>
        <p:spPr/>
        <p:txBody>
          <a:bodyPr/>
          <a:lstStyle/>
          <a:p>
            <a:fld id="{0F80D0D2-1E94-4292-BBD6-42E716505E44}" type="slidenum">
              <a:rPr lang="en-US" smtClean="0"/>
              <a:t>‹#›</a:t>
            </a:fld>
            <a:endParaRPr lang="en-US"/>
          </a:p>
        </p:txBody>
      </p:sp>
    </p:spTree>
    <p:extLst>
      <p:ext uri="{BB962C8B-B14F-4D97-AF65-F5344CB8AC3E}">
        <p14:creationId xmlns:p14="http://schemas.microsoft.com/office/powerpoint/2010/main" val="3239803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06817F-E85A-430E-9668-0A9A8C6140A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70DCD45-326D-4F29-A5BC-26C8E041C71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A417AA-5A19-40BA-8EB8-91AA279E7E0D}"/>
              </a:ext>
            </a:extLst>
          </p:cNvPr>
          <p:cNvSpPr>
            <a:spLocks noGrp="1"/>
          </p:cNvSpPr>
          <p:nvPr>
            <p:ph type="dt" sz="half" idx="10"/>
          </p:nvPr>
        </p:nvSpPr>
        <p:spPr/>
        <p:txBody>
          <a:bodyPr/>
          <a:lstStyle/>
          <a:p>
            <a:fld id="{55F5983F-059E-4C28-A91A-7D38803E7981}" type="datetimeFigureOut">
              <a:rPr lang="en-US" smtClean="0"/>
              <a:t>3/29/2020</a:t>
            </a:fld>
            <a:endParaRPr lang="en-US"/>
          </a:p>
        </p:txBody>
      </p:sp>
      <p:sp>
        <p:nvSpPr>
          <p:cNvPr id="5" name="Footer Placeholder 4">
            <a:extLst>
              <a:ext uri="{FF2B5EF4-FFF2-40B4-BE49-F238E27FC236}">
                <a16:creationId xmlns:a16="http://schemas.microsoft.com/office/drawing/2014/main" id="{ADDD6397-C382-4C36-ACD7-595D455A3B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3404D7-24AC-4227-A5DF-BF09DFFF421B}"/>
              </a:ext>
            </a:extLst>
          </p:cNvPr>
          <p:cNvSpPr>
            <a:spLocks noGrp="1"/>
          </p:cNvSpPr>
          <p:nvPr>
            <p:ph type="sldNum" sz="quarter" idx="12"/>
          </p:nvPr>
        </p:nvSpPr>
        <p:spPr/>
        <p:txBody>
          <a:bodyPr/>
          <a:lstStyle/>
          <a:p>
            <a:fld id="{0F80D0D2-1E94-4292-BBD6-42E716505E44}" type="slidenum">
              <a:rPr lang="en-US" smtClean="0"/>
              <a:t>‹#›</a:t>
            </a:fld>
            <a:endParaRPr lang="en-US"/>
          </a:p>
        </p:txBody>
      </p:sp>
    </p:spTree>
    <p:extLst>
      <p:ext uri="{BB962C8B-B14F-4D97-AF65-F5344CB8AC3E}">
        <p14:creationId xmlns:p14="http://schemas.microsoft.com/office/powerpoint/2010/main" val="3494412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628F3-12A7-43BE-B24E-AF6541FEC3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00D05D-7984-46DF-867C-B67CB965AF3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67A576-E60D-48E0-839F-6C690DDB1289}"/>
              </a:ext>
            </a:extLst>
          </p:cNvPr>
          <p:cNvSpPr>
            <a:spLocks noGrp="1"/>
          </p:cNvSpPr>
          <p:nvPr>
            <p:ph type="dt" sz="half" idx="10"/>
          </p:nvPr>
        </p:nvSpPr>
        <p:spPr/>
        <p:txBody>
          <a:bodyPr/>
          <a:lstStyle/>
          <a:p>
            <a:fld id="{55F5983F-059E-4C28-A91A-7D38803E7981}" type="datetimeFigureOut">
              <a:rPr lang="en-US" smtClean="0"/>
              <a:t>3/29/2020</a:t>
            </a:fld>
            <a:endParaRPr lang="en-US"/>
          </a:p>
        </p:txBody>
      </p:sp>
      <p:sp>
        <p:nvSpPr>
          <p:cNvPr id="5" name="Footer Placeholder 4">
            <a:extLst>
              <a:ext uri="{FF2B5EF4-FFF2-40B4-BE49-F238E27FC236}">
                <a16:creationId xmlns:a16="http://schemas.microsoft.com/office/drawing/2014/main" id="{D0B7CA19-BA99-412F-9EF2-3FAB514D12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A4F7C9-B4EE-4116-89CC-1B94D3253C12}"/>
              </a:ext>
            </a:extLst>
          </p:cNvPr>
          <p:cNvSpPr>
            <a:spLocks noGrp="1"/>
          </p:cNvSpPr>
          <p:nvPr>
            <p:ph type="sldNum" sz="quarter" idx="12"/>
          </p:nvPr>
        </p:nvSpPr>
        <p:spPr/>
        <p:txBody>
          <a:bodyPr/>
          <a:lstStyle/>
          <a:p>
            <a:fld id="{0F80D0D2-1E94-4292-BBD6-42E716505E44}" type="slidenum">
              <a:rPr lang="en-US" smtClean="0"/>
              <a:t>‹#›</a:t>
            </a:fld>
            <a:endParaRPr lang="en-US"/>
          </a:p>
        </p:txBody>
      </p:sp>
    </p:spTree>
    <p:extLst>
      <p:ext uri="{BB962C8B-B14F-4D97-AF65-F5344CB8AC3E}">
        <p14:creationId xmlns:p14="http://schemas.microsoft.com/office/powerpoint/2010/main" val="198944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D7469-EA37-483E-B25E-F128DE54B8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E2A264-0CF8-4F1F-93D9-2392291C14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5C238B-40FF-47E2-95F8-4D1AA19FDCD7}"/>
              </a:ext>
            </a:extLst>
          </p:cNvPr>
          <p:cNvSpPr>
            <a:spLocks noGrp="1"/>
          </p:cNvSpPr>
          <p:nvPr>
            <p:ph type="dt" sz="half" idx="10"/>
          </p:nvPr>
        </p:nvSpPr>
        <p:spPr/>
        <p:txBody>
          <a:bodyPr/>
          <a:lstStyle/>
          <a:p>
            <a:fld id="{55F5983F-059E-4C28-A91A-7D38803E7981}" type="datetimeFigureOut">
              <a:rPr lang="en-US" smtClean="0"/>
              <a:t>3/29/2020</a:t>
            </a:fld>
            <a:endParaRPr lang="en-US"/>
          </a:p>
        </p:txBody>
      </p:sp>
      <p:sp>
        <p:nvSpPr>
          <p:cNvPr id="5" name="Footer Placeholder 4">
            <a:extLst>
              <a:ext uri="{FF2B5EF4-FFF2-40B4-BE49-F238E27FC236}">
                <a16:creationId xmlns:a16="http://schemas.microsoft.com/office/drawing/2014/main" id="{A7392D9A-BAEC-4568-815E-DB9726368B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54B6F0-DB8F-4966-82C8-E64F1684C389}"/>
              </a:ext>
            </a:extLst>
          </p:cNvPr>
          <p:cNvSpPr>
            <a:spLocks noGrp="1"/>
          </p:cNvSpPr>
          <p:nvPr>
            <p:ph type="sldNum" sz="quarter" idx="12"/>
          </p:nvPr>
        </p:nvSpPr>
        <p:spPr/>
        <p:txBody>
          <a:bodyPr/>
          <a:lstStyle/>
          <a:p>
            <a:fld id="{0F80D0D2-1E94-4292-BBD6-42E716505E44}" type="slidenum">
              <a:rPr lang="en-US" smtClean="0"/>
              <a:t>‹#›</a:t>
            </a:fld>
            <a:endParaRPr lang="en-US"/>
          </a:p>
        </p:txBody>
      </p:sp>
    </p:spTree>
    <p:extLst>
      <p:ext uri="{BB962C8B-B14F-4D97-AF65-F5344CB8AC3E}">
        <p14:creationId xmlns:p14="http://schemas.microsoft.com/office/powerpoint/2010/main" val="156685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7F1DA-7AD6-4AEE-97FE-054F449EF5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DDD7A1-0B8C-4F3E-8930-59B6A7DE24F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D116970-73F0-42C2-8916-1F4966F6267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DE02A2C-71A2-428C-8B74-7341BFC87A1B}"/>
              </a:ext>
            </a:extLst>
          </p:cNvPr>
          <p:cNvSpPr>
            <a:spLocks noGrp="1"/>
          </p:cNvSpPr>
          <p:nvPr>
            <p:ph type="dt" sz="half" idx="10"/>
          </p:nvPr>
        </p:nvSpPr>
        <p:spPr/>
        <p:txBody>
          <a:bodyPr/>
          <a:lstStyle/>
          <a:p>
            <a:fld id="{55F5983F-059E-4C28-A91A-7D38803E7981}" type="datetimeFigureOut">
              <a:rPr lang="en-US" smtClean="0"/>
              <a:t>3/29/2020</a:t>
            </a:fld>
            <a:endParaRPr lang="en-US"/>
          </a:p>
        </p:txBody>
      </p:sp>
      <p:sp>
        <p:nvSpPr>
          <p:cNvPr id="6" name="Footer Placeholder 5">
            <a:extLst>
              <a:ext uri="{FF2B5EF4-FFF2-40B4-BE49-F238E27FC236}">
                <a16:creationId xmlns:a16="http://schemas.microsoft.com/office/drawing/2014/main" id="{133EAF1C-F929-4D38-928C-A9381C1A1C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7E9AFB-C61E-4E8B-B497-C454023A37AB}"/>
              </a:ext>
            </a:extLst>
          </p:cNvPr>
          <p:cNvSpPr>
            <a:spLocks noGrp="1"/>
          </p:cNvSpPr>
          <p:nvPr>
            <p:ph type="sldNum" sz="quarter" idx="12"/>
          </p:nvPr>
        </p:nvSpPr>
        <p:spPr/>
        <p:txBody>
          <a:bodyPr/>
          <a:lstStyle/>
          <a:p>
            <a:fld id="{0F80D0D2-1E94-4292-BBD6-42E716505E44}" type="slidenum">
              <a:rPr lang="en-US" smtClean="0"/>
              <a:t>‹#›</a:t>
            </a:fld>
            <a:endParaRPr lang="en-US"/>
          </a:p>
        </p:txBody>
      </p:sp>
    </p:spTree>
    <p:extLst>
      <p:ext uri="{BB962C8B-B14F-4D97-AF65-F5344CB8AC3E}">
        <p14:creationId xmlns:p14="http://schemas.microsoft.com/office/powerpoint/2010/main" val="3357770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7962D-1649-461E-A94B-9DAD78E12B3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12BD798-776B-48D4-9F5D-63C63DC354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B7A1D4B-6CAB-4FEF-AFAA-E5E3B2A7E02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7290774-85C0-4486-8A5E-6E05C81D14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8B876F3-77F6-4654-B17B-993E729BD2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C69AD32-4A25-4316-BCC2-1EFF780A135B}"/>
              </a:ext>
            </a:extLst>
          </p:cNvPr>
          <p:cNvSpPr>
            <a:spLocks noGrp="1"/>
          </p:cNvSpPr>
          <p:nvPr>
            <p:ph type="dt" sz="half" idx="10"/>
          </p:nvPr>
        </p:nvSpPr>
        <p:spPr/>
        <p:txBody>
          <a:bodyPr/>
          <a:lstStyle/>
          <a:p>
            <a:fld id="{55F5983F-059E-4C28-A91A-7D38803E7981}" type="datetimeFigureOut">
              <a:rPr lang="en-US" smtClean="0"/>
              <a:t>3/29/2020</a:t>
            </a:fld>
            <a:endParaRPr lang="en-US"/>
          </a:p>
        </p:txBody>
      </p:sp>
      <p:sp>
        <p:nvSpPr>
          <p:cNvPr id="8" name="Footer Placeholder 7">
            <a:extLst>
              <a:ext uri="{FF2B5EF4-FFF2-40B4-BE49-F238E27FC236}">
                <a16:creationId xmlns:a16="http://schemas.microsoft.com/office/drawing/2014/main" id="{B2008977-B13E-40BF-BF84-8B1D2F44DC1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195870E-8361-440A-A2C7-AA404C23ACB2}"/>
              </a:ext>
            </a:extLst>
          </p:cNvPr>
          <p:cNvSpPr>
            <a:spLocks noGrp="1"/>
          </p:cNvSpPr>
          <p:nvPr>
            <p:ph type="sldNum" sz="quarter" idx="12"/>
          </p:nvPr>
        </p:nvSpPr>
        <p:spPr/>
        <p:txBody>
          <a:bodyPr/>
          <a:lstStyle/>
          <a:p>
            <a:fld id="{0F80D0D2-1E94-4292-BBD6-42E716505E44}" type="slidenum">
              <a:rPr lang="en-US" smtClean="0"/>
              <a:t>‹#›</a:t>
            </a:fld>
            <a:endParaRPr lang="en-US"/>
          </a:p>
        </p:txBody>
      </p:sp>
    </p:spTree>
    <p:extLst>
      <p:ext uri="{BB962C8B-B14F-4D97-AF65-F5344CB8AC3E}">
        <p14:creationId xmlns:p14="http://schemas.microsoft.com/office/powerpoint/2010/main" val="3755739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9B522-71DE-460C-A545-1638BF77FD9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8F4F646-AC19-48C3-8127-5EA3FE0ADA15}"/>
              </a:ext>
            </a:extLst>
          </p:cNvPr>
          <p:cNvSpPr>
            <a:spLocks noGrp="1"/>
          </p:cNvSpPr>
          <p:nvPr>
            <p:ph type="dt" sz="half" idx="10"/>
          </p:nvPr>
        </p:nvSpPr>
        <p:spPr/>
        <p:txBody>
          <a:bodyPr/>
          <a:lstStyle/>
          <a:p>
            <a:fld id="{55F5983F-059E-4C28-A91A-7D38803E7981}" type="datetimeFigureOut">
              <a:rPr lang="en-US" smtClean="0"/>
              <a:t>3/29/2020</a:t>
            </a:fld>
            <a:endParaRPr lang="en-US"/>
          </a:p>
        </p:txBody>
      </p:sp>
      <p:sp>
        <p:nvSpPr>
          <p:cNvPr id="4" name="Footer Placeholder 3">
            <a:extLst>
              <a:ext uri="{FF2B5EF4-FFF2-40B4-BE49-F238E27FC236}">
                <a16:creationId xmlns:a16="http://schemas.microsoft.com/office/drawing/2014/main" id="{82C40E61-DDD8-4201-9855-2B6A1AE0B0D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0216C5-D07B-4874-831C-5E0B7AD114DB}"/>
              </a:ext>
            </a:extLst>
          </p:cNvPr>
          <p:cNvSpPr>
            <a:spLocks noGrp="1"/>
          </p:cNvSpPr>
          <p:nvPr>
            <p:ph type="sldNum" sz="quarter" idx="12"/>
          </p:nvPr>
        </p:nvSpPr>
        <p:spPr/>
        <p:txBody>
          <a:bodyPr/>
          <a:lstStyle/>
          <a:p>
            <a:fld id="{0F80D0D2-1E94-4292-BBD6-42E716505E44}" type="slidenum">
              <a:rPr lang="en-US" smtClean="0"/>
              <a:t>‹#›</a:t>
            </a:fld>
            <a:endParaRPr lang="en-US"/>
          </a:p>
        </p:txBody>
      </p:sp>
    </p:spTree>
    <p:extLst>
      <p:ext uri="{BB962C8B-B14F-4D97-AF65-F5344CB8AC3E}">
        <p14:creationId xmlns:p14="http://schemas.microsoft.com/office/powerpoint/2010/main" val="2373844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BEBC90-2850-426A-9741-A975855903C3}"/>
              </a:ext>
            </a:extLst>
          </p:cNvPr>
          <p:cNvSpPr>
            <a:spLocks noGrp="1"/>
          </p:cNvSpPr>
          <p:nvPr>
            <p:ph type="dt" sz="half" idx="10"/>
          </p:nvPr>
        </p:nvSpPr>
        <p:spPr/>
        <p:txBody>
          <a:bodyPr/>
          <a:lstStyle/>
          <a:p>
            <a:fld id="{55F5983F-059E-4C28-A91A-7D38803E7981}" type="datetimeFigureOut">
              <a:rPr lang="en-US" smtClean="0"/>
              <a:t>3/29/2020</a:t>
            </a:fld>
            <a:endParaRPr lang="en-US"/>
          </a:p>
        </p:txBody>
      </p:sp>
      <p:sp>
        <p:nvSpPr>
          <p:cNvPr id="3" name="Footer Placeholder 2">
            <a:extLst>
              <a:ext uri="{FF2B5EF4-FFF2-40B4-BE49-F238E27FC236}">
                <a16:creationId xmlns:a16="http://schemas.microsoft.com/office/drawing/2014/main" id="{410089B9-92C1-4669-91AA-7DEE7DF8325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CBF0623-C5E9-4CD9-AE18-C94B23BFF207}"/>
              </a:ext>
            </a:extLst>
          </p:cNvPr>
          <p:cNvSpPr>
            <a:spLocks noGrp="1"/>
          </p:cNvSpPr>
          <p:nvPr>
            <p:ph type="sldNum" sz="quarter" idx="12"/>
          </p:nvPr>
        </p:nvSpPr>
        <p:spPr/>
        <p:txBody>
          <a:bodyPr/>
          <a:lstStyle/>
          <a:p>
            <a:fld id="{0F80D0D2-1E94-4292-BBD6-42E716505E44}" type="slidenum">
              <a:rPr lang="en-US" smtClean="0"/>
              <a:t>‹#›</a:t>
            </a:fld>
            <a:endParaRPr lang="en-US"/>
          </a:p>
        </p:txBody>
      </p:sp>
    </p:spTree>
    <p:extLst>
      <p:ext uri="{BB962C8B-B14F-4D97-AF65-F5344CB8AC3E}">
        <p14:creationId xmlns:p14="http://schemas.microsoft.com/office/powerpoint/2010/main" val="1737498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1C067-BB18-40FB-BE5F-5C42A15D67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F88A29-C66A-4E7E-A511-007CC60672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77EC388-719A-4E2B-B61D-62890DA20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2F5F8C-370F-47F0-A797-51E1D704EA49}"/>
              </a:ext>
            </a:extLst>
          </p:cNvPr>
          <p:cNvSpPr>
            <a:spLocks noGrp="1"/>
          </p:cNvSpPr>
          <p:nvPr>
            <p:ph type="dt" sz="half" idx="10"/>
          </p:nvPr>
        </p:nvSpPr>
        <p:spPr/>
        <p:txBody>
          <a:bodyPr/>
          <a:lstStyle/>
          <a:p>
            <a:fld id="{55F5983F-059E-4C28-A91A-7D38803E7981}" type="datetimeFigureOut">
              <a:rPr lang="en-US" smtClean="0"/>
              <a:t>3/29/2020</a:t>
            </a:fld>
            <a:endParaRPr lang="en-US"/>
          </a:p>
        </p:txBody>
      </p:sp>
      <p:sp>
        <p:nvSpPr>
          <p:cNvPr id="6" name="Footer Placeholder 5">
            <a:extLst>
              <a:ext uri="{FF2B5EF4-FFF2-40B4-BE49-F238E27FC236}">
                <a16:creationId xmlns:a16="http://schemas.microsoft.com/office/drawing/2014/main" id="{8505607D-4838-44B9-826C-8F898A706C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E88D04-0A99-4258-BF35-C03133F58E3E}"/>
              </a:ext>
            </a:extLst>
          </p:cNvPr>
          <p:cNvSpPr>
            <a:spLocks noGrp="1"/>
          </p:cNvSpPr>
          <p:nvPr>
            <p:ph type="sldNum" sz="quarter" idx="12"/>
          </p:nvPr>
        </p:nvSpPr>
        <p:spPr/>
        <p:txBody>
          <a:bodyPr/>
          <a:lstStyle/>
          <a:p>
            <a:fld id="{0F80D0D2-1E94-4292-BBD6-42E716505E44}" type="slidenum">
              <a:rPr lang="en-US" smtClean="0"/>
              <a:t>‹#›</a:t>
            </a:fld>
            <a:endParaRPr lang="en-US"/>
          </a:p>
        </p:txBody>
      </p:sp>
    </p:spTree>
    <p:extLst>
      <p:ext uri="{BB962C8B-B14F-4D97-AF65-F5344CB8AC3E}">
        <p14:creationId xmlns:p14="http://schemas.microsoft.com/office/powerpoint/2010/main" val="2046206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CEC3B-4496-4915-A846-F7102F0CBA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F86A194-7AB0-4820-92D3-E27C192ADB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1378FB2-8F41-47F3-A214-343FC0FFF0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575F29-562C-40C0-A25E-91E579E91342}"/>
              </a:ext>
            </a:extLst>
          </p:cNvPr>
          <p:cNvSpPr>
            <a:spLocks noGrp="1"/>
          </p:cNvSpPr>
          <p:nvPr>
            <p:ph type="dt" sz="half" idx="10"/>
          </p:nvPr>
        </p:nvSpPr>
        <p:spPr/>
        <p:txBody>
          <a:bodyPr/>
          <a:lstStyle/>
          <a:p>
            <a:fld id="{55F5983F-059E-4C28-A91A-7D38803E7981}" type="datetimeFigureOut">
              <a:rPr lang="en-US" smtClean="0"/>
              <a:t>3/29/2020</a:t>
            </a:fld>
            <a:endParaRPr lang="en-US"/>
          </a:p>
        </p:txBody>
      </p:sp>
      <p:sp>
        <p:nvSpPr>
          <p:cNvPr id="6" name="Footer Placeholder 5">
            <a:extLst>
              <a:ext uri="{FF2B5EF4-FFF2-40B4-BE49-F238E27FC236}">
                <a16:creationId xmlns:a16="http://schemas.microsoft.com/office/drawing/2014/main" id="{2F812522-6719-4C49-933B-77ABFCBEB2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578302-B630-40EE-8DD4-65DD086217A6}"/>
              </a:ext>
            </a:extLst>
          </p:cNvPr>
          <p:cNvSpPr>
            <a:spLocks noGrp="1"/>
          </p:cNvSpPr>
          <p:nvPr>
            <p:ph type="sldNum" sz="quarter" idx="12"/>
          </p:nvPr>
        </p:nvSpPr>
        <p:spPr/>
        <p:txBody>
          <a:bodyPr/>
          <a:lstStyle/>
          <a:p>
            <a:fld id="{0F80D0D2-1E94-4292-BBD6-42E716505E44}" type="slidenum">
              <a:rPr lang="en-US" smtClean="0"/>
              <a:t>‹#›</a:t>
            </a:fld>
            <a:endParaRPr lang="en-US"/>
          </a:p>
        </p:txBody>
      </p:sp>
    </p:spTree>
    <p:extLst>
      <p:ext uri="{BB962C8B-B14F-4D97-AF65-F5344CB8AC3E}">
        <p14:creationId xmlns:p14="http://schemas.microsoft.com/office/powerpoint/2010/main" val="3973968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86C479-91FF-4AE9-8D0F-24697980AC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F371A6-88A7-4DC2-A28C-F2CBADF1F3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3E20A5-A2F5-42EB-8043-3C0BE6C7E9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F5983F-059E-4C28-A91A-7D38803E7981}" type="datetimeFigureOut">
              <a:rPr lang="en-US" smtClean="0"/>
              <a:t>3/29/2020</a:t>
            </a:fld>
            <a:endParaRPr lang="en-US"/>
          </a:p>
        </p:txBody>
      </p:sp>
      <p:sp>
        <p:nvSpPr>
          <p:cNvPr id="5" name="Footer Placeholder 4">
            <a:extLst>
              <a:ext uri="{FF2B5EF4-FFF2-40B4-BE49-F238E27FC236}">
                <a16:creationId xmlns:a16="http://schemas.microsoft.com/office/drawing/2014/main" id="{1A960049-CAB3-4410-B8B1-C836927F3E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34190D-67AA-49C8-88D2-0B650496AA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80D0D2-1E94-4292-BBD6-42E716505E44}" type="slidenum">
              <a:rPr lang="en-US" smtClean="0"/>
              <a:t>‹#›</a:t>
            </a:fld>
            <a:endParaRPr lang="en-US"/>
          </a:p>
        </p:txBody>
      </p:sp>
    </p:spTree>
    <p:extLst>
      <p:ext uri="{BB962C8B-B14F-4D97-AF65-F5344CB8AC3E}">
        <p14:creationId xmlns:p14="http://schemas.microsoft.com/office/powerpoint/2010/main" val="15747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biblegateway.com/passage/?search=daniel+9&amp;version=ESV#fen-ESV-22006b" TargetMode="External"/><Relationship Id="rId2" Type="http://schemas.openxmlformats.org/officeDocument/2006/relationships/hyperlink" Target="https://www.biblegateway.com/passage/?search=daniel+9&amp;version=ESV#fen-ESV-22001a"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biblegateway.com/passage/?search=ezekiel+3&amp;version=ESV#fen-ESV-20515b" TargetMode="External"/><Relationship Id="rId2" Type="http://schemas.openxmlformats.org/officeDocument/2006/relationships/hyperlink" Target="https://www.biblegateway.com/passage/?search=ezekiel+3&amp;version=ESV#fen-ESV-20515a" TargetMode="External"/><Relationship Id="rId1" Type="http://schemas.openxmlformats.org/officeDocument/2006/relationships/slideLayout" Target="../slideLayouts/slideLayout2.xml"/><Relationship Id="rId4" Type="http://schemas.openxmlformats.org/officeDocument/2006/relationships/hyperlink" Target="https://www.biblegateway.com/passage/?search=ezekiel+3&amp;version=ESV#fen-ESV-20518c"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www.biblegateway.com/passage/?search=ezekiel+3&amp;version=ESV#fen-ESV-20521d"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ww.biblegateway.com/passage/?search=daniel+6&amp;version=ESV#fen-ESV-21912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biblegateway.com/passage/?search=daniel+6&amp;version=ESV#fen-ESV-21922b"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8B2BA-59EB-4A52-B3A7-51CC5545A605}"/>
              </a:ext>
            </a:extLst>
          </p:cNvPr>
          <p:cNvSpPr>
            <a:spLocks noGrp="1"/>
          </p:cNvSpPr>
          <p:nvPr>
            <p:ph type="ctrTitle"/>
          </p:nvPr>
        </p:nvSpPr>
        <p:spPr/>
        <p:txBody>
          <a:bodyPr/>
          <a:lstStyle/>
          <a:p>
            <a:r>
              <a:rPr lang="en-US" b="1" dirty="0"/>
              <a:t>Building Your Life for God Lesson 4</a:t>
            </a:r>
          </a:p>
        </p:txBody>
      </p:sp>
      <p:sp>
        <p:nvSpPr>
          <p:cNvPr id="3" name="Subtitle 2">
            <a:extLst>
              <a:ext uri="{FF2B5EF4-FFF2-40B4-BE49-F238E27FC236}">
                <a16:creationId xmlns:a16="http://schemas.microsoft.com/office/drawing/2014/main" id="{88A5CCC0-620A-4FFA-90D5-9A213EC61D04}"/>
              </a:ext>
            </a:extLst>
          </p:cNvPr>
          <p:cNvSpPr>
            <a:spLocks noGrp="1"/>
          </p:cNvSpPr>
          <p:nvPr>
            <p:ph type="subTitle" idx="1"/>
          </p:nvPr>
        </p:nvSpPr>
        <p:spPr/>
        <p:txBody>
          <a:bodyPr>
            <a:normAutofit/>
          </a:bodyPr>
          <a:lstStyle/>
          <a:p>
            <a:r>
              <a:rPr lang="en-US" sz="2800" b="1" dirty="0"/>
              <a:t>Daniel &amp; Ezekiel Obey </a:t>
            </a:r>
          </a:p>
          <a:p>
            <a:r>
              <a:rPr lang="en-US" sz="2800" b="1" dirty="0"/>
              <a:t> Doing God’s Work Even When It’s Hard</a:t>
            </a:r>
          </a:p>
        </p:txBody>
      </p:sp>
    </p:spTree>
    <p:extLst>
      <p:ext uri="{BB962C8B-B14F-4D97-AF65-F5344CB8AC3E}">
        <p14:creationId xmlns:p14="http://schemas.microsoft.com/office/powerpoint/2010/main" val="703267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03853-9C21-45A8-9365-6504EA4D191F}"/>
              </a:ext>
            </a:extLst>
          </p:cNvPr>
          <p:cNvSpPr>
            <a:spLocks noGrp="1"/>
          </p:cNvSpPr>
          <p:nvPr>
            <p:ph type="ctrTitle"/>
          </p:nvPr>
        </p:nvSpPr>
        <p:spPr/>
        <p:txBody>
          <a:bodyPr/>
          <a:lstStyle/>
          <a:p>
            <a:r>
              <a:rPr lang="en-US" dirty="0"/>
              <a:t>Daniel’s Prayer</a:t>
            </a:r>
          </a:p>
        </p:txBody>
      </p:sp>
      <p:sp>
        <p:nvSpPr>
          <p:cNvPr id="3" name="Subtitle 2">
            <a:extLst>
              <a:ext uri="{FF2B5EF4-FFF2-40B4-BE49-F238E27FC236}">
                <a16:creationId xmlns:a16="http://schemas.microsoft.com/office/drawing/2014/main" id="{52848154-3E64-4851-943B-7D0889992CDD}"/>
              </a:ext>
            </a:extLst>
          </p:cNvPr>
          <p:cNvSpPr>
            <a:spLocks noGrp="1"/>
          </p:cNvSpPr>
          <p:nvPr>
            <p:ph type="subTitle" idx="1"/>
          </p:nvPr>
        </p:nvSpPr>
        <p:spPr/>
        <p:txBody>
          <a:bodyPr>
            <a:normAutofit/>
          </a:bodyPr>
          <a:lstStyle/>
          <a:p>
            <a:r>
              <a:rPr lang="en-US" sz="3200" dirty="0"/>
              <a:t>Chapter 9</a:t>
            </a:r>
          </a:p>
        </p:txBody>
      </p:sp>
    </p:spTree>
    <p:extLst>
      <p:ext uri="{BB962C8B-B14F-4D97-AF65-F5344CB8AC3E}">
        <p14:creationId xmlns:p14="http://schemas.microsoft.com/office/powerpoint/2010/main" val="3812104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485215-6B84-49A7-B9A3-525660855593}"/>
              </a:ext>
            </a:extLst>
          </p:cNvPr>
          <p:cNvSpPr>
            <a:spLocks noGrp="1"/>
          </p:cNvSpPr>
          <p:nvPr>
            <p:ph idx="1"/>
          </p:nvPr>
        </p:nvSpPr>
        <p:spPr>
          <a:xfrm>
            <a:off x="838200" y="286100"/>
            <a:ext cx="10515600" cy="6490557"/>
          </a:xfrm>
        </p:spPr>
        <p:txBody>
          <a:bodyPr>
            <a:normAutofit fontScale="92500" lnSpcReduction="10000"/>
          </a:bodyPr>
          <a:lstStyle/>
          <a:p>
            <a:pPr marL="0" indent="0">
              <a:buNone/>
            </a:pPr>
            <a:r>
              <a:rPr lang="en-US" dirty="0"/>
              <a:t> </a:t>
            </a:r>
            <a:r>
              <a:rPr lang="en-US" b="1" baseline="30000" dirty="0"/>
              <a:t>4 </a:t>
            </a:r>
            <a:r>
              <a:rPr lang="en-US" dirty="0"/>
              <a:t>I prayed to the </a:t>
            </a:r>
            <a:r>
              <a:rPr lang="en-US" cap="small" dirty="0"/>
              <a:t>Lord</a:t>
            </a:r>
            <a:r>
              <a:rPr lang="en-US" dirty="0"/>
              <a:t> my God and made confession, saying, “O Lord, the great and awesome God, who keeps covenant and steadfast love with those who love him and keep his commandments, </a:t>
            </a:r>
            <a:r>
              <a:rPr lang="en-US" b="1" baseline="30000" dirty="0"/>
              <a:t>5 </a:t>
            </a:r>
            <a:r>
              <a:rPr lang="en-US" dirty="0"/>
              <a:t>we have sinned and done wrong and acted wickedly and rebelled, turning aside from your commandments and rules. </a:t>
            </a:r>
            <a:r>
              <a:rPr lang="en-US" b="1" baseline="30000" dirty="0"/>
              <a:t>6 </a:t>
            </a:r>
            <a:r>
              <a:rPr lang="en-US" dirty="0"/>
              <a:t>We have not listened to your servants the prophets, who spoke in your name to our kings, our princes, and our fathers, and to all the people of the land. </a:t>
            </a:r>
            <a:r>
              <a:rPr lang="en-US" b="1" baseline="30000" dirty="0"/>
              <a:t>7 </a:t>
            </a:r>
            <a:r>
              <a:rPr lang="en-US" dirty="0"/>
              <a:t>To you, O Lord, belongs righteousness, but to us open shame, as at this day, to the men of Judah, to the inhabitants of Jerusalem, and to all Israel, those who are near and those who are far away, in all the lands to which you have driven them, because of the treachery that they have committed against you. </a:t>
            </a:r>
            <a:r>
              <a:rPr lang="en-US" b="1" baseline="30000" dirty="0"/>
              <a:t>8 </a:t>
            </a:r>
            <a:r>
              <a:rPr lang="en-US" dirty="0"/>
              <a:t>To us, O </a:t>
            </a:r>
            <a:r>
              <a:rPr lang="en-US" cap="small" dirty="0"/>
              <a:t>Lord</a:t>
            </a:r>
            <a:r>
              <a:rPr lang="en-US" dirty="0"/>
              <a:t>, belongs open shame, to our kings, to our princes, and to our fathers, because we have sinned against you. </a:t>
            </a:r>
            <a:r>
              <a:rPr lang="en-US" b="1" baseline="30000" dirty="0"/>
              <a:t>9 </a:t>
            </a:r>
            <a:r>
              <a:rPr lang="en-US" dirty="0"/>
              <a:t>To the Lord our God belong mercy and forgiveness, for we have rebelled against him </a:t>
            </a:r>
            <a:r>
              <a:rPr lang="en-US" b="1" baseline="30000" dirty="0"/>
              <a:t>10 </a:t>
            </a:r>
            <a:r>
              <a:rPr lang="en-US" dirty="0"/>
              <a:t>and have not obeyed the voice of the </a:t>
            </a:r>
            <a:r>
              <a:rPr lang="en-US" cap="small" dirty="0"/>
              <a:t>Lord</a:t>
            </a:r>
            <a:r>
              <a:rPr lang="en-US" dirty="0"/>
              <a:t> our God by walking in his laws, which he set before us by his servants the prophets. </a:t>
            </a:r>
            <a:r>
              <a:rPr lang="en-US" b="1" baseline="30000" dirty="0"/>
              <a:t>11 </a:t>
            </a:r>
            <a:r>
              <a:rPr lang="en-US" dirty="0"/>
              <a:t>All Israel has transgressed your law and turned aside, refusing to obey your voice. And the curse and oath that are written in the Law of Moses the servant of God have been poured out upon us, because we have sinned against him. </a:t>
            </a:r>
          </a:p>
        </p:txBody>
      </p:sp>
    </p:spTree>
    <p:extLst>
      <p:ext uri="{BB962C8B-B14F-4D97-AF65-F5344CB8AC3E}">
        <p14:creationId xmlns:p14="http://schemas.microsoft.com/office/powerpoint/2010/main" val="2173564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E464BE-D473-41D5-88DA-AF621E1054FF}"/>
              </a:ext>
            </a:extLst>
          </p:cNvPr>
          <p:cNvSpPr>
            <a:spLocks noGrp="1"/>
          </p:cNvSpPr>
          <p:nvPr>
            <p:ph idx="1"/>
          </p:nvPr>
        </p:nvSpPr>
        <p:spPr>
          <a:xfrm>
            <a:off x="838200" y="185124"/>
            <a:ext cx="10515600" cy="6585924"/>
          </a:xfrm>
        </p:spPr>
        <p:txBody>
          <a:bodyPr>
            <a:normAutofit fontScale="85000" lnSpcReduction="10000"/>
          </a:bodyPr>
          <a:lstStyle/>
          <a:p>
            <a:pPr marL="0" indent="0">
              <a:buNone/>
            </a:pPr>
            <a:r>
              <a:rPr lang="en-US" b="1" baseline="30000" dirty="0"/>
              <a:t>12 </a:t>
            </a:r>
            <a:r>
              <a:rPr lang="en-US" dirty="0"/>
              <a:t>He has confirmed his words, which he spoke against us and against our rulers who ruled us,</a:t>
            </a:r>
            <a:r>
              <a:rPr lang="en-US" baseline="30000" dirty="0"/>
              <a:t>[</a:t>
            </a:r>
            <a:r>
              <a:rPr lang="en-US" baseline="30000" dirty="0">
                <a:hlinkClick r:id="rId2" tooltip="See footnote a"/>
              </a:rPr>
              <a:t>a</a:t>
            </a:r>
            <a:r>
              <a:rPr lang="en-US" baseline="30000" dirty="0"/>
              <a:t>]</a:t>
            </a:r>
            <a:r>
              <a:rPr lang="en-US" dirty="0"/>
              <a:t> by bringing upon us a great calamity. For under the whole heaven there has not been done anything like what has been done against Jerusalem. </a:t>
            </a:r>
            <a:r>
              <a:rPr lang="en-US" b="1" baseline="30000" dirty="0"/>
              <a:t>13 </a:t>
            </a:r>
            <a:r>
              <a:rPr lang="en-US" dirty="0"/>
              <a:t>As it is written in the Law of Moses, all this calamity has come upon us; yet we have not entreated the favor of the </a:t>
            </a:r>
            <a:r>
              <a:rPr lang="en-US" cap="small" dirty="0"/>
              <a:t>Lord</a:t>
            </a:r>
            <a:r>
              <a:rPr lang="en-US" dirty="0"/>
              <a:t> our God, turning from our iniquities and gaining insight by your truth. </a:t>
            </a:r>
            <a:r>
              <a:rPr lang="en-US" b="1" baseline="30000" dirty="0"/>
              <a:t>14 </a:t>
            </a:r>
            <a:r>
              <a:rPr lang="en-US" dirty="0"/>
              <a:t>Therefore the </a:t>
            </a:r>
            <a:r>
              <a:rPr lang="en-US" cap="small" dirty="0"/>
              <a:t>Lord</a:t>
            </a:r>
            <a:r>
              <a:rPr lang="en-US" dirty="0"/>
              <a:t> has kept ready the calamity and has brought it upon us, for the </a:t>
            </a:r>
            <a:r>
              <a:rPr lang="en-US" cap="small" dirty="0"/>
              <a:t>Lord</a:t>
            </a:r>
            <a:r>
              <a:rPr lang="en-US" dirty="0"/>
              <a:t> our God is righteous in all the works that he has done, and we have not obeyed his voice. </a:t>
            </a:r>
            <a:r>
              <a:rPr lang="en-US" b="1" baseline="30000" dirty="0"/>
              <a:t>15 </a:t>
            </a:r>
            <a:r>
              <a:rPr lang="en-US" dirty="0"/>
              <a:t>And now, O Lord our God, who brought your people out of the land of Egypt with a mighty hand, and have made a name for yourself, as at this day, we have sinned, we have done wickedly.</a:t>
            </a:r>
          </a:p>
          <a:p>
            <a:pPr marL="0" indent="0">
              <a:buNone/>
            </a:pPr>
            <a:r>
              <a:rPr lang="en-US" b="1" baseline="30000" dirty="0"/>
              <a:t>16 </a:t>
            </a:r>
            <a:r>
              <a:rPr lang="en-US" dirty="0"/>
              <a:t>“O Lord, according to all your righteous acts, let your anger and your wrath turn away from your city Jerusalem, your holy hill, because for our sins, and for the iniquities of our fathers, Jerusalem and your people have become a byword among all who are around us. </a:t>
            </a:r>
            <a:r>
              <a:rPr lang="en-US" b="1" baseline="30000" dirty="0"/>
              <a:t>17 </a:t>
            </a:r>
            <a:r>
              <a:rPr lang="en-US" dirty="0"/>
              <a:t>Now therefore, O our God, listen to the prayer of your servant and to his pleas for mercy, and for your own sake, O Lord,</a:t>
            </a:r>
            <a:r>
              <a:rPr lang="en-US" baseline="30000" dirty="0"/>
              <a:t>[</a:t>
            </a:r>
            <a:r>
              <a:rPr lang="en-US" baseline="30000" dirty="0">
                <a:hlinkClick r:id="rId3" tooltip="See footnote b"/>
              </a:rPr>
              <a:t>b</a:t>
            </a:r>
            <a:r>
              <a:rPr lang="en-US" baseline="30000" dirty="0"/>
              <a:t>]</a:t>
            </a:r>
            <a:r>
              <a:rPr lang="en-US" dirty="0"/>
              <a:t> make your face to shine upon your sanctuary, which is desolate. </a:t>
            </a:r>
            <a:r>
              <a:rPr lang="en-US" b="1" baseline="30000" dirty="0"/>
              <a:t>18 </a:t>
            </a:r>
            <a:r>
              <a:rPr lang="en-US" dirty="0"/>
              <a:t>O my God, incline your ear and hear. Open your eyes and see our desolations, and the city that is called by your name. For we do not present our pleas before you because of our righteousness, but because of your great mercy. </a:t>
            </a:r>
            <a:r>
              <a:rPr lang="en-US" b="1" baseline="30000" dirty="0"/>
              <a:t>19 </a:t>
            </a:r>
            <a:r>
              <a:rPr lang="en-US" dirty="0"/>
              <a:t>O Lord, hear; O Lord, forgive. O Lord, pay attention and act. Delay not, for your own sake, O my God, because your city and your people are called by your name.”</a:t>
            </a:r>
          </a:p>
          <a:p>
            <a:pPr marL="0" indent="0">
              <a:buNone/>
            </a:pPr>
            <a:endParaRPr lang="en-US" dirty="0"/>
          </a:p>
        </p:txBody>
      </p:sp>
    </p:spTree>
    <p:extLst>
      <p:ext uri="{BB962C8B-B14F-4D97-AF65-F5344CB8AC3E}">
        <p14:creationId xmlns:p14="http://schemas.microsoft.com/office/powerpoint/2010/main" val="2795798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7E9EF-08DB-42F2-A465-22FC32B4B01F}"/>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EBFE9607-FB77-4493-BBC5-134EA2110B81}"/>
              </a:ext>
            </a:extLst>
          </p:cNvPr>
          <p:cNvSpPr>
            <a:spLocks noGrp="1"/>
          </p:cNvSpPr>
          <p:nvPr>
            <p:ph idx="1"/>
          </p:nvPr>
        </p:nvSpPr>
        <p:spPr/>
        <p:txBody>
          <a:bodyPr/>
          <a:lstStyle/>
          <a:p>
            <a:pPr marL="0" indent="0" fontAlgn="base">
              <a:buNone/>
            </a:pPr>
            <a:r>
              <a:rPr lang="en-US" dirty="0"/>
              <a:t>5) In his prayer, what did Daniel confess to God that his people did?</a:t>
            </a:r>
          </a:p>
          <a:p>
            <a:pPr marL="0" indent="0" fontAlgn="base">
              <a:buNone/>
            </a:pPr>
            <a:endParaRPr lang="en-US" dirty="0"/>
          </a:p>
          <a:p>
            <a:pPr marL="0" indent="0" fontAlgn="base">
              <a:buNone/>
            </a:pPr>
            <a:r>
              <a:rPr lang="en-US" dirty="0"/>
              <a:t>6) In one of his prayers, what does Daniel ask God to do?</a:t>
            </a:r>
          </a:p>
          <a:p>
            <a:pPr marL="0" indent="0">
              <a:buNone/>
            </a:pPr>
            <a:endParaRPr lang="en-US" dirty="0"/>
          </a:p>
        </p:txBody>
      </p:sp>
    </p:spTree>
    <p:extLst>
      <p:ext uri="{BB962C8B-B14F-4D97-AF65-F5344CB8AC3E}">
        <p14:creationId xmlns:p14="http://schemas.microsoft.com/office/powerpoint/2010/main" val="30800948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F3163-DC8E-4429-9B8B-B13CC188AD1C}"/>
              </a:ext>
            </a:extLst>
          </p:cNvPr>
          <p:cNvSpPr>
            <a:spLocks noGrp="1"/>
          </p:cNvSpPr>
          <p:nvPr>
            <p:ph type="ctrTitle"/>
          </p:nvPr>
        </p:nvSpPr>
        <p:spPr/>
        <p:txBody>
          <a:bodyPr/>
          <a:lstStyle/>
          <a:p>
            <a:r>
              <a:rPr lang="en-US" dirty="0"/>
              <a:t>Ezekiel</a:t>
            </a:r>
          </a:p>
        </p:txBody>
      </p:sp>
      <p:sp>
        <p:nvSpPr>
          <p:cNvPr id="3" name="Subtitle 2">
            <a:extLst>
              <a:ext uri="{FF2B5EF4-FFF2-40B4-BE49-F238E27FC236}">
                <a16:creationId xmlns:a16="http://schemas.microsoft.com/office/drawing/2014/main" id="{308B0F2D-5FDA-445D-B663-95A340EE2B5B}"/>
              </a:ext>
            </a:extLst>
          </p:cNvPr>
          <p:cNvSpPr>
            <a:spLocks noGrp="1"/>
          </p:cNvSpPr>
          <p:nvPr>
            <p:ph type="subTitle" idx="1"/>
          </p:nvPr>
        </p:nvSpPr>
        <p:spPr/>
        <p:txBody>
          <a:bodyPr>
            <a:normAutofit/>
          </a:bodyPr>
          <a:lstStyle/>
          <a:p>
            <a:r>
              <a:rPr lang="en-US" sz="3200" dirty="0"/>
              <a:t>A “Watchman” for Israel</a:t>
            </a:r>
          </a:p>
        </p:txBody>
      </p:sp>
    </p:spTree>
    <p:extLst>
      <p:ext uri="{BB962C8B-B14F-4D97-AF65-F5344CB8AC3E}">
        <p14:creationId xmlns:p14="http://schemas.microsoft.com/office/powerpoint/2010/main" val="1608699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E275F1-93ED-42C0-AF1F-A785269A26A9}"/>
              </a:ext>
            </a:extLst>
          </p:cNvPr>
          <p:cNvSpPr>
            <a:spLocks noGrp="1"/>
          </p:cNvSpPr>
          <p:nvPr>
            <p:ph idx="1"/>
          </p:nvPr>
        </p:nvSpPr>
        <p:spPr>
          <a:xfrm>
            <a:off x="838200" y="510492"/>
            <a:ext cx="10515600" cy="6527021"/>
          </a:xfrm>
        </p:spPr>
        <p:txBody>
          <a:bodyPr>
            <a:normAutofit fontScale="77500" lnSpcReduction="20000"/>
          </a:bodyPr>
          <a:lstStyle/>
          <a:p>
            <a:pPr marL="0" indent="0">
              <a:buNone/>
            </a:pPr>
            <a:r>
              <a:rPr lang="en-US" b="1" dirty="0"/>
              <a:t>3 </a:t>
            </a:r>
            <a:r>
              <a:rPr lang="en-US" dirty="0"/>
              <a:t>And he said to me, “Son of man, eat whatever you find here. Eat this scroll, and go, speak to the house of Israel.” </a:t>
            </a:r>
            <a:r>
              <a:rPr lang="en-US" b="1" baseline="30000" dirty="0"/>
              <a:t>2 </a:t>
            </a:r>
            <a:r>
              <a:rPr lang="en-US" dirty="0"/>
              <a:t>So I opened my mouth, and he gave me this scroll to eat. </a:t>
            </a:r>
            <a:r>
              <a:rPr lang="en-US" b="1" baseline="30000" dirty="0"/>
              <a:t>3 </a:t>
            </a:r>
            <a:r>
              <a:rPr lang="en-US" dirty="0"/>
              <a:t>And he said to me, “Son of man, feed your belly with this scroll that I give you and fill your stomach with it.” Then I ate it, and it was in my mouth as sweet as honey.</a:t>
            </a:r>
          </a:p>
          <a:p>
            <a:pPr marL="0" indent="0">
              <a:buNone/>
            </a:pPr>
            <a:r>
              <a:rPr lang="en-US" b="1" baseline="30000" dirty="0"/>
              <a:t>4 </a:t>
            </a:r>
            <a:r>
              <a:rPr lang="en-US" dirty="0"/>
              <a:t>And he said to me, “Son of man, go to the house of Israel and speak with my words to them. </a:t>
            </a:r>
            <a:r>
              <a:rPr lang="en-US" b="1" baseline="30000" dirty="0"/>
              <a:t>5 </a:t>
            </a:r>
            <a:r>
              <a:rPr lang="en-US" dirty="0"/>
              <a:t>For you are not sent to a people of foreign speech and a hard language, but to the house of Israel— </a:t>
            </a:r>
            <a:r>
              <a:rPr lang="en-US" b="1" baseline="30000" dirty="0"/>
              <a:t>6 </a:t>
            </a:r>
            <a:r>
              <a:rPr lang="en-US" dirty="0"/>
              <a:t>not to many peoples of foreign speech and a hard language, whose words you cannot understand. Surely, if I sent you to such, they would listen to you. </a:t>
            </a:r>
            <a:r>
              <a:rPr lang="en-US" b="1" baseline="30000" dirty="0"/>
              <a:t>7 </a:t>
            </a:r>
            <a:r>
              <a:rPr lang="en-US" dirty="0"/>
              <a:t>But the house of Israel will not be willing to listen to you, for they are not willing to listen to me: because all the house of Israel have a hard forehead and a stubborn heart. </a:t>
            </a:r>
            <a:r>
              <a:rPr lang="en-US" b="1" baseline="30000" dirty="0"/>
              <a:t>8 </a:t>
            </a:r>
            <a:r>
              <a:rPr lang="en-US" dirty="0"/>
              <a:t>Behold, I have made your face as hard as their faces, and your forehead as hard as their foreheads. </a:t>
            </a:r>
            <a:r>
              <a:rPr lang="en-US" b="1" baseline="30000" dirty="0"/>
              <a:t>9 </a:t>
            </a:r>
            <a:r>
              <a:rPr lang="en-US" dirty="0"/>
              <a:t>Like emery harder than flint have I made your forehead. Fear them not, nor be dismayed at their looks, for they are a rebellious house.” </a:t>
            </a:r>
            <a:r>
              <a:rPr lang="en-US" b="1" baseline="30000" dirty="0"/>
              <a:t>10 </a:t>
            </a:r>
            <a:r>
              <a:rPr lang="en-US" dirty="0"/>
              <a:t>Moreover, he said to me, “Son of man, all my words that I shall speak to you receive in your heart, and hear with your ears. </a:t>
            </a:r>
            <a:r>
              <a:rPr lang="en-US" b="1" baseline="30000" dirty="0"/>
              <a:t>11 </a:t>
            </a:r>
            <a:r>
              <a:rPr lang="en-US" dirty="0"/>
              <a:t>And go to the exiles, to your people, and speak to them and say to them, ‘Thus says the Lord </a:t>
            </a:r>
            <a:r>
              <a:rPr lang="en-US" cap="small" dirty="0"/>
              <a:t>God</a:t>
            </a:r>
            <a:r>
              <a:rPr lang="en-US" dirty="0"/>
              <a:t>,’ whether they hear or refuse to hear.”</a:t>
            </a:r>
          </a:p>
          <a:p>
            <a:pPr marL="0" indent="0">
              <a:buNone/>
            </a:pPr>
            <a:r>
              <a:rPr lang="en-US" b="1" baseline="30000" dirty="0"/>
              <a:t>12 </a:t>
            </a:r>
            <a:r>
              <a:rPr lang="en-US" dirty="0"/>
              <a:t>Then the Spirit</a:t>
            </a:r>
            <a:r>
              <a:rPr lang="en-US" baseline="30000" dirty="0"/>
              <a:t>[</a:t>
            </a:r>
            <a:r>
              <a:rPr lang="en-US" baseline="30000" dirty="0">
                <a:hlinkClick r:id="rId2" tooltip="See footnote a"/>
              </a:rPr>
              <a:t>a</a:t>
            </a:r>
            <a:r>
              <a:rPr lang="en-US" baseline="30000" dirty="0"/>
              <a:t>]</a:t>
            </a:r>
            <a:r>
              <a:rPr lang="en-US" dirty="0"/>
              <a:t> lifted me up, and I heard behind me the voice</a:t>
            </a:r>
            <a:r>
              <a:rPr lang="en-US" baseline="30000" dirty="0"/>
              <a:t>[</a:t>
            </a:r>
            <a:r>
              <a:rPr lang="en-US" baseline="30000" dirty="0">
                <a:hlinkClick r:id="rId3" tooltip="See footnote b"/>
              </a:rPr>
              <a:t>b</a:t>
            </a:r>
            <a:r>
              <a:rPr lang="en-US" baseline="30000" dirty="0"/>
              <a:t>]</a:t>
            </a:r>
            <a:r>
              <a:rPr lang="en-US" dirty="0"/>
              <a:t> of a great earthquake: “Blessed be the glory of the </a:t>
            </a:r>
            <a:r>
              <a:rPr lang="en-US" cap="small" dirty="0"/>
              <a:t>Lord</a:t>
            </a:r>
            <a:r>
              <a:rPr lang="en-US" dirty="0"/>
              <a:t> from its place!” </a:t>
            </a:r>
            <a:r>
              <a:rPr lang="en-US" b="1" baseline="30000" dirty="0"/>
              <a:t>13 </a:t>
            </a:r>
            <a:r>
              <a:rPr lang="en-US" dirty="0"/>
              <a:t>It was the sound of the wings of the living creatures as they touched one another, and the sound of the wheels beside them, and the sound of a great earthquake. </a:t>
            </a:r>
            <a:r>
              <a:rPr lang="en-US" b="1" baseline="30000" dirty="0"/>
              <a:t>14 </a:t>
            </a:r>
            <a:r>
              <a:rPr lang="en-US" dirty="0"/>
              <a:t>The Spirit lifted me up and took me away, and I went in bitterness in the heat of my spirit, the hand of the </a:t>
            </a:r>
            <a:r>
              <a:rPr lang="en-US" cap="small" dirty="0"/>
              <a:t>Lord</a:t>
            </a:r>
            <a:r>
              <a:rPr lang="en-US" dirty="0"/>
              <a:t> being strong upon me. </a:t>
            </a:r>
            <a:r>
              <a:rPr lang="en-US" b="1" baseline="30000" dirty="0"/>
              <a:t>15 </a:t>
            </a:r>
            <a:r>
              <a:rPr lang="en-US" dirty="0"/>
              <a:t>And I came to the exiles at Tel-</a:t>
            </a:r>
            <a:r>
              <a:rPr lang="en-US" dirty="0" err="1"/>
              <a:t>abib</a:t>
            </a:r>
            <a:r>
              <a:rPr lang="en-US" dirty="0"/>
              <a:t>, who were dwelling by the </a:t>
            </a:r>
            <a:r>
              <a:rPr lang="en-US" dirty="0" err="1"/>
              <a:t>Chebar</a:t>
            </a:r>
            <a:r>
              <a:rPr lang="en-US" dirty="0"/>
              <a:t> canal, and I sat where they were dwelling.</a:t>
            </a:r>
            <a:r>
              <a:rPr lang="en-US" baseline="30000" dirty="0"/>
              <a:t>[</a:t>
            </a:r>
            <a:r>
              <a:rPr lang="en-US" baseline="30000" dirty="0">
                <a:hlinkClick r:id="rId4" tooltip="See footnote c"/>
              </a:rPr>
              <a:t>c</a:t>
            </a:r>
            <a:r>
              <a:rPr lang="en-US" baseline="30000" dirty="0"/>
              <a:t>]</a:t>
            </a:r>
            <a:r>
              <a:rPr lang="en-US" dirty="0"/>
              <a:t> And I sat there overwhelmed among them seven days.</a:t>
            </a:r>
          </a:p>
          <a:p>
            <a:pPr marL="0" indent="0">
              <a:buNone/>
            </a:pPr>
            <a:endParaRPr lang="en-US" dirty="0"/>
          </a:p>
        </p:txBody>
      </p:sp>
    </p:spTree>
    <p:extLst>
      <p:ext uri="{BB962C8B-B14F-4D97-AF65-F5344CB8AC3E}">
        <p14:creationId xmlns:p14="http://schemas.microsoft.com/office/powerpoint/2010/main" val="25527356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492A99-39B5-42AE-A69D-5903E7308773}"/>
              </a:ext>
            </a:extLst>
          </p:cNvPr>
          <p:cNvSpPr>
            <a:spLocks noGrp="1"/>
          </p:cNvSpPr>
          <p:nvPr>
            <p:ph idx="1"/>
          </p:nvPr>
        </p:nvSpPr>
        <p:spPr>
          <a:xfrm>
            <a:off x="838200" y="117806"/>
            <a:ext cx="10515600" cy="6619583"/>
          </a:xfrm>
        </p:spPr>
        <p:txBody>
          <a:bodyPr/>
          <a:lstStyle/>
          <a:p>
            <a:pPr marL="0" indent="0">
              <a:buNone/>
            </a:pPr>
            <a:r>
              <a:rPr lang="en-US" dirty="0"/>
              <a:t>A Watchman for Israel</a:t>
            </a:r>
          </a:p>
          <a:p>
            <a:pPr marL="0" indent="0">
              <a:buNone/>
            </a:pPr>
            <a:r>
              <a:rPr lang="en-US" b="1" baseline="30000" dirty="0"/>
              <a:t>16 </a:t>
            </a:r>
            <a:r>
              <a:rPr lang="en-US" dirty="0"/>
              <a:t>And at the end of seven days, the word of the </a:t>
            </a:r>
            <a:r>
              <a:rPr lang="en-US" cap="small" dirty="0"/>
              <a:t>Lord</a:t>
            </a:r>
            <a:r>
              <a:rPr lang="en-US" dirty="0"/>
              <a:t> came to me: </a:t>
            </a:r>
            <a:r>
              <a:rPr lang="en-US" b="1" baseline="30000" dirty="0"/>
              <a:t>17 </a:t>
            </a:r>
            <a:r>
              <a:rPr lang="en-US" dirty="0"/>
              <a:t>“Son of man, I have made you a watchman for the house of Israel. Whenever you hear a word from my mouth, you shall give them warning from me. </a:t>
            </a:r>
            <a:r>
              <a:rPr lang="en-US" b="1" baseline="30000" dirty="0"/>
              <a:t>18 </a:t>
            </a:r>
            <a:r>
              <a:rPr lang="en-US" dirty="0"/>
              <a:t>If I say to the wicked, ‘You shall surely die,’ and you give him no warning, nor speak to warn the wicked from his wicked way, in order to save his life, that wicked person shall die for</a:t>
            </a:r>
            <a:r>
              <a:rPr lang="en-US" baseline="30000" dirty="0"/>
              <a:t>[</a:t>
            </a:r>
            <a:r>
              <a:rPr lang="en-US" baseline="30000" dirty="0">
                <a:hlinkClick r:id="rId2" tooltip="See footnote d"/>
              </a:rPr>
              <a:t>d</a:t>
            </a:r>
            <a:r>
              <a:rPr lang="en-US" baseline="30000" dirty="0"/>
              <a:t>]</a:t>
            </a:r>
            <a:r>
              <a:rPr lang="en-US" dirty="0"/>
              <a:t> his iniquity, but his blood I will require at your hand. </a:t>
            </a:r>
            <a:r>
              <a:rPr lang="en-US" b="1" baseline="30000" dirty="0"/>
              <a:t>19 </a:t>
            </a:r>
            <a:r>
              <a:rPr lang="en-US" dirty="0"/>
              <a:t>But if you warn the wicked, and he does not turn from his wickedness, or from his wicked way, he shall die for his iniquity, but you will have delivered your soul.</a:t>
            </a:r>
          </a:p>
          <a:p>
            <a:pPr marL="0" indent="0">
              <a:buNone/>
            </a:pPr>
            <a:endParaRPr lang="en-US" dirty="0"/>
          </a:p>
          <a:p>
            <a:pPr marL="0" indent="0">
              <a:buNone/>
            </a:pPr>
            <a:r>
              <a:rPr lang="en-US" b="1" baseline="30000" dirty="0"/>
              <a:t>27 </a:t>
            </a:r>
            <a:r>
              <a:rPr lang="en-US" dirty="0"/>
              <a:t>But when I speak with you, I will open your mouth, and you shall say to them, ‘Thus says the Lord </a:t>
            </a:r>
            <a:r>
              <a:rPr lang="en-US" cap="small" dirty="0"/>
              <a:t>God</a:t>
            </a:r>
            <a:r>
              <a:rPr lang="en-US" dirty="0"/>
              <a:t>.’ He who will hear, let him hear; and he who will refuse to hear, let him refuse, for they are a rebellious house.</a:t>
            </a:r>
          </a:p>
        </p:txBody>
      </p:sp>
    </p:spTree>
    <p:extLst>
      <p:ext uri="{BB962C8B-B14F-4D97-AF65-F5344CB8AC3E}">
        <p14:creationId xmlns:p14="http://schemas.microsoft.com/office/powerpoint/2010/main" val="28818507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788C4-E95A-4513-A661-02B380C98FC0}"/>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7EEC1118-339F-4763-ABCC-57B30FD536D9}"/>
              </a:ext>
            </a:extLst>
          </p:cNvPr>
          <p:cNvSpPr>
            <a:spLocks noGrp="1"/>
          </p:cNvSpPr>
          <p:nvPr>
            <p:ph idx="1"/>
          </p:nvPr>
        </p:nvSpPr>
        <p:spPr/>
        <p:txBody>
          <a:bodyPr>
            <a:normAutofit fontScale="92500" lnSpcReduction="20000"/>
          </a:bodyPr>
          <a:lstStyle/>
          <a:p>
            <a:pPr marL="0" indent="0" fontAlgn="base">
              <a:buNone/>
            </a:pPr>
            <a:r>
              <a:rPr lang="en-US" dirty="0"/>
              <a:t>7) Why would Ezekiel’s job of speaking to Israel be so hard?</a:t>
            </a:r>
          </a:p>
          <a:p>
            <a:pPr marL="0" indent="0" fontAlgn="base">
              <a:buNone/>
            </a:pPr>
            <a:br>
              <a:rPr lang="en-US" b="0" dirty="0">
                <a:effectLst/>
              </a:rPr>
            </a:br>
            <a:r>
              <a:rPr lang="en-US" b="0" dirty="0">
                <a:effectLst/>
              </a:rPr>
              <a:t>8) </a:t>
            </a:r>
            <a:r>
              <a:rPr lang="en-US" dirty="0"/>
              <a:t>Where did the Spirit of God take Ezekiel?</a:t>
            </a:r>
          </a:p>
          <a:p>
            <a:pPr marL="0" indent="0" fontAlgn="base">
              <a:buNone/>
            </a:pPr>
            <a:br>
              <a:rPr lang="en-US" b="0" dirty="0">
                <a:effectLst/>
              </a:rPr>
            </a:br>
            <a:r>
              <a:rPr lang="en-US" b="0" dirty="0">
                <a:effectLst/>
              </a:rPr>
              <a:t>9) </a:t>
            </a:r>
            <a:r>
              <a:rPr lang="en-US" dirty="0"/>
              <a:t>If the watchmen warns a man and he doesn’t listen, whose fault is it if he</a:t>
            </a:r>
          </a:p>
          <a:p>
            <a:pPr marL="0" indent="0" fontAlgn="base">
              <a:buNone/>
            </a:pPr>
            <a:r>
              <a:rPr lang="en-US" dirty="0"/>
              <a:t>            gets hurt?</a:t>
            </a:r>
          </a:p>
          <a:p>
            <a:pPr marL="0" indent="0" fontAlgn="base">
              <a:buNone/>
            </a:pPr>
            <a:br>
              <a:rPr lang="en-US" b="0" dirty="0">
                <a:effectLst/>
              </a:rPr>
            </a:br>
            <a:r>
              <a:rPr lang="en-US" b="0" dirty="0">
                <a:effectLst/>
              </a:rPr>
              <a:t>10) </a:t>
            </a:r>
            <a:r>
              <a:rPr lang="en-US" dirty="0"/>
              <a:t>When obeying is hard, do we pray for help?</a:t>
            </a:r>
          </a:p>
          <a:p>
            <a:pPr marL="0" indent="0">
              <a:buNone/>
            </a:pPr>
            <a:endParaRPr lang="en-US" b="0" dirty="0">
              <a:effectLst/>
            </a:endParaRPr>
          </a:p>
          <a:p>
            <a:pPr marL="457200" lvl="1" indent="0" fontAlgn="base">
              <a:buNone/>
            </a:pPr>
            <a:r>
              <a:rPr lang="en-US" dirty="0"/>
              <a:t>a) What is a hard command for me to follow?</a:t>
            </a:r>
          </a:p>
          <a:p>
            <a:pPr marL="0" indent="0">
              <a:buNone/>
            </a:pPr>
            <a:endParaRPr lang="en-US" b="0" dirty="0">
              <a:effectLst/>
            </a:endParaRPr>
          </a:p>
          <a:p>
            <a:pPr marL="457200" lvl="1" indent="0" fontAlgn="base">
              <a:buNone/>
            </a:pPr>
            <a:r>
              <a:rPr lang="en-US" dirty="0"/>
              <a:t>b)What is my plan to help me follow this command?</a:t>
            </a:r>
          </a:p>
          <a:p>
            <a:pPr marL="0" indent="0">
              <a:buNone/>
            </a:pPr>
            <a:endParaRPr lang="en-US" dirty="0"/>
          </a:p>
        </p:txBody>
      </p:sp>
    </p:spTree>
    <p:extLst>
      <p:ext uri="{BB962C8B-B14F-4D97-AF65-F5344CB8AC3E}">
        <p14:creationId xmlns:p14="http://schemas.microsoft.com/office/powerpoint/2010/main" val="41623442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B72FA-A735-4141-A875-A239EF37D4D8}"/>
              </a:ext>
            </a:extLst>
          </p:cNvPr>
          <p:cNvSpPr>
            <a:spLocks noGrp="1"/>
          </p:cNvSpPr>
          <p:nvPr>
            <p:ph type="title"/>
          </p:nvPr>
        </p:nvSpPr>
        <p:spPr/>
        <p:txBody>
          <a:bodyPr/>
          <a:lstStyle/>
          <a:p>
            <a:r>
              <a:rPr lang="en-US" dirty="0"/>
              <a:t>Lessons from Daniel &amp; Ezekiel</a:t>
            </a:r>
          </a:p>
        </p:txBody>
      </p:sp>
      <p:sp>
        <p:nvSpPr>
          <p:cNvPr id="3" name="Content Placeholder 2">
            <a:extLst>
              <a:ext uri="{FF2B5EF4-FFF2-40B4-BE49-F238E27FC236}">
                <a16:creationId xmlns:a16="http://schemas.microsoft.com/office/drawing/2014/main" id="{26D01D16-9090-44F6-B728-07D144715AFA}"/>
              </a:ext>
            </a:extLst>
          </p:cNvPr>
          <p:cNvSpPr>
            <a:spLocks noGrp="1"/>
          </p:cNvSpPr>
          <p:nvPr>
            <p:ph idx="1"/>
          </p:nvPr>
        </p:nvSpPr>
        <p:spPr/>
        <p:txBody>
          <a:bodyPr>
            <a:normAutofit fontScale="92500" lnSpcReduction="10000"/>
          </a:bodyPr>
          <a:lstStyle/>
          <a:p>
            <a:r>
              <a:rPr lang="en-US" dirty="0"/>
              <a:t>Personal Accountability</a:t>
            </a:r>
            <a:endParaRPr lang="en-US" b="0" dirty="0">
              <a:effectLst/>
            </a:endParaRPr>
          </a:p>
          <a:p>
            <a:pPr lvl="1" fontAlgn="base"/>
            <a:r>
              <a:rPr lang="en-US" dirty="0"/>
              <a:t>Daniel knew what was right and he did it even though there would be consequences, even possible death</a:t>
            </a:r>
          </a:p>
          <a:p>
            <a:pPr lvl="1" fontAlgn="base"/>
            <a:r>
              <a:rPr lang="en-US" dirty="0"/>
              <a:t>Daniel prioritized God above all others, even the King</a:t>
            </a:r>
          </a:p>
          <a:p>
            <a:pPr lvl="1" fontAlgn="base"/>
            <a:r>
              <a:rPr lang="en-US" dirty="0"/>
              <a:t>Daniel trusted that God would take care of him if he did the right thing</a:t>
            </a:r>
          </a:p>
          <a:p>
            <a:pPr lvl="1" fontAlgn="base"/>
            <a:r>
              <a:rPr lang="en-US" dirty="0"/>
              <a:t>Ezekiel fulfilled his duty as a watchman.  It was up to the individual as to whether they would obey or face punishment</a:t>
            </a:r>
          </a:p>
          <a:p>
            <a:pPr fontAlgn="base"/>
            <a:r>
              <a:rPr lang="en-US"/>
              <a:t>Service To Others Above Self</a:t>
            </a:r>
            <a:endParaRPr lang="en-US" dirty="0"/>
          </a:p>
          <a:p>
            <a:pPr lvl="1" fontAlgn="base"/>
            <a:r>
              <a:rPr lang="en-US" dirty="0"/>
              <a:t>Both Daniel and Ezekiel probably had better things to do, things that would be easier for them and their families</a:t>
            </a:r>
          </a:p>
          <a:p>
            <a:pPr lvl="1" fontAlgn="base"/>
            <a:r>
              <a:rPr lang="en-US" dirty="0"/>
              <a:t>They chose to serve God even in difficult situations</a:t>
            </a:r>
          </a:p>
          <a:p>
            <a:pPr lvl="1" fontAlgn="base"/>
            <a:r>
              <a:rPr lang="en-US" dirty="0"/>
              <a:t>They served Israel and tried to save them at their own expense</a:t>
            </a:r>
          </a:p>
          <a:p>
            <a:pPr lvl="1"/>
            <a:endParaRPr lang="en-US" dirty="0"/>
          </a:p>
        </p:txBody>
      </p:sp>
    </p:spTree>
    <p:extLst>
      <p:ext uri="{BB962C8B-B14F-4D97-AF65-F5344CB8AC3E}">
        <p14:creationId xmlns:p14="http://schemas.microsoft.com/office/powerpoint/2010/main" val="2094027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B082D-9577-40FC-971E-00317C2F8154}"/>
              </a:ext>
            </a:extLst>
          </p:cNvPr>
          <p:cNvSpPr>
            <a:spLocks noGrp="1"/>
          </p:cNvSpPr>
          <p:nvPr>
            <p:ph type="title"/>
          </p:nvPr>
        </p:nvSpPr>
        <p:spPr/>
        <p:txBody>
          <a:bodyPr/>
          <a:lstStyle/>
          <a:p>
            <a:r>
              <a:rPr lang="en-US" b="1" dirty="0"/>
              <a:t>Recap of Daniel </a:t>
            </a:r>
          </a:p>
        </p:txBody>
      </p:sp>
      <p:sp>
        <p:nvSpPr>
          <p:cNvPr id="3" name="Content Placeholder 2">
            <a:extLst>
              <a:ext uri="{FF2B5EF4-FFF2-40B4-BE49-F238E27FC236}">
                <a16:creationId xmlns:a16="http://schemas.microsoft.com/office/drawing/2014/main" id="{C9EF814C-7928-44B3-AB5E-141FAD2EAFC8}"/>
              </a:ext>
            </a:extLst>
          </p:cNvPr>
          <p:cNvSpPr>
            <a:spLocks noGrp="1"/>
          </p:cNvSpPr>
          <p:nvPr>
            <p:ph idx="1"/>
          </p:nvPr>
        </p:nvSpPr>
        <p:spPr>
          <a:xfrm>
            <a:off x="838200" y="1464162"/>
            <a:ext cx="10515600" cy="5233957"/>
          </a:xfrm>
        </p:spPr>
        <p:txBody>
          <a:bodyPr>
            <a:normAutofit fontScale="77500" lnSpcReduction="20000"/>
          </a:bodyPr>
          <a:lstStyle/>
          <a:p>
            <a:r>
              <a:rPr lang="en-US" dirty="0"/>
              <a:t>Chapter 1</a:t>
            </a:r>
          </a:p>
          <a:p>
            <a:pPr lvl="1"/>
            <a:r>
              <a:rPr lang="en-US" dirty="0"/>
              <a:t>Daniel is taken to Babylon</a:t>
            </a:r>
          </a:p>
          <a:p>
            <a:pPr lvl="1"/>
            <a:r>
              <a:rPr lang="en-US" dirty="0"/>
              <a:t>Refuses to eat from the king’s table</a:t>
            </a:r>
          </a:p>
          <a:p>
            <a:r>
              <a:rPr lang="en-US" dirty="0"/>
              <a:t>Chapter 2</a:t>
            </a:r>
          </a:p>
          <a:p>
            <a:pPr lvl="1"/>
            <a:r>
              <a:rPr lang="en-US" dirty="0"/>
              <a:t>Nebuchadnezzar's 1</a:t>
            </a:r>
            <a:r>
              <a:rPr lang="en-US" baseline="30000" dirty="0"/>
              <a:t>st</a:t>
            </a:r>
            <a:r>
              <a:rPr lang="en-US" dirty="0"/>
              <a:t> dream – Image is crushed</a:t>
            </a:r>
          </a:p>
          <a:p>
            <a:pPr lvl="1"/>
            <a:r>
              <a:rPr lang="en-US" dirty="0"/>
              <a:t>Daniel promoted</a:t>
            </a:r>
          </a:p>
          <a:p>
            <a:r>
              <a:rPr lang="en-US" dirty="0"/>
              <a:t>Chapter 3</a:t>
            </a:r>
          </a:p>
          <a:p>
            <a:pPr lvl="1"/>
            <a:r>
              <a:rPr lang="en-US" dirty="0"/>
              <a:t>Fiery Furnace</a:t>
            </a:r>
          </a:p>
          <a:p>
            <a:r>
              <a:rPr lang="en-US" dirty="0"/>
              <a:t>Chapter 4</a:t>
            </a:r>
          </a:p>
          <a:p>
            <a:pPr lvl="1"/>
            <a:r>
              <a:rPr lang="en-US" dirty="0"/>
              <a:t>Nebuchadnezzar's 2</a:t>
            </a:r>
            <a:r>
              <a:rPr lang="en-US" baseline="30000" dirty="0"/>
              <a:t>nd</a:t>
            </a:r>
            <a:r>
              <a:rPr lang="en-US" dirty="0"/>
              <a:t> dream – Tree chopped down</a:t>
            </a:r>
          </a:p>
          <a:p>
            <a:pPr lvl="1"/>
            <a:r>
              <a:rPr lang="en-US" dirty="0"/>
              <a:t>The king is humbled</a:t>
            </a:r>
          </a:p>
          <a:p>
            <a:r>
              <a:rPr lang="en-US" dirty="0"/>
              <a:t>Chapter 5</a:t>
            </a:r>
          </a:p>
          <a:p>
            <a:pPr lvl="1"/>
            <a:r>
              <a:rPr lang="en-US" dirty="0"/>
              <a:t>Belshazzar is now king, he drinks from the Temple vessels and worships idols</a:t>
            </a:r>
          </a:p>
          <a:p>
            <a:pPr lvl="1"/>
            <a:r>
              <a:rPr lang="en-US" dirty="0"/>
              <a:t>Handwriting on the wall – he is killed</a:t>
            </a:r>
          </a:p>
          <a:p>
            <a:r>
              <a:rPr lang="en-US" dirty="0"/>
              <a:t>Chapter 6</a:t>
            </a:r>
          </a:p>
          <a:p>
            <a:pPr lvl="1"/>
            <a:r>
              <a:rPr lang="en-US" dirty="0"/>
              <a:t>Darius the Mede is king</a:t>
            </a:r>
          </a:p>
          <a:p>
            <a:pPr lvl="1"/>
            <a:r>
              <a:rPr lang="en-US" dirty="0"/>
              <a:t>Daniel thrown in the Lion’s Den</a:t>
            </a:r>
          </a:p>
        </p:txBody>
      </p:sp>
    </p:spTree>
    <p:extLst>
      <p:ext uri="{BB962C8B-B14F-4D97-AF65-F5344CB8AC3E}">
        <p14:creationId xmlns:p14="http://schemas.microsoft.com/office/powerpoint/2010/main" val="2337417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posing for a picture&#10;&#10;Description automatically generated">
            <a:extLst>
              <a:ext uri="{FF2B5EF4-FFF2-40B4-BE49-F238E27FC236}">
                <a16:creationId xmlns:a16="http://schemas.microsoft.com/office/drawing/2014/main" id="{2EE07855-F4FF-43D9-B19F-85306927BC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1818" y="0"/>
            <a:ext cx="8728364" cy="6858000"/>
          </a:xfrm>
          <a:prstGeom prst="rect">
            <a:avLst/>
          </a:prstGeom>
        </p:spPr>
      </p:pic>
    </p:spTree>
    <p:extLst>
      <p:ext uri="{BB962C8B-B14F-4D97-AF65-F5344CB8AC3E}">
        <p14:creationId xmlns:p14="http://schemas.microsoft.com/office/powerpoint/2010/main" val="446770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BDE34-4417-4D20-9324-6CE6A64E839E}"/>
              </a:ext>
            </a:extLst>
          </p:cNvPr>
          <p:cNvSpPr>
            <a:spLocks noGrp="1"/>
          </p:cNvSpPr>
          <p:nvPr>
            <p:ph type="ctrTitle"/>
          </p:nvPr>
        </p:nvSpPr>
        <p:spPr/>
        <p:txBody>
          <a:bodyPr/>
          <a:lstStyle/>
          <a:p>
            <a:r>
              <a:rPr lang="en-US" dirty="0"/>
              <a:t>Daniel and the Lion’s Den</a:t>
            </a:r>
          </a:p>
        </p:txBody>
      </p:sp>
      <p:sp>
        <p:nvSpPr>
          <p:cNvPr id="3" name="Subtitle 2">
            <a:extLst>
              <a:ext uri="{FF2B5EF4-FFF2-40B4-BE49-F238E27FC236}">
                <a16:creationId xmlns:a16="http://schemas.microsoft.com/office/drawing/2014/main" id="{274BD19F-58D2-4E1F-BC08-86A55620706E}"/>
              </a:ext>
            </a:extLst>
          </p:cNvPr>
          <p:cNvSpPr>
            <a:spLocks noGrp="1"/>
          </p:cNvSpPr>
          <p:nvPr>
            <p:ph type="subTitle" idx="1"/>
          </p:nvPr>
        </p:nvSpPr>
        <p:spPr/>
        <p:txBody>
          <a:bodyPr>
            <a:normAutofit/>
          </a:bodyPr>
          <a:lstStyle/>
          <a:p>
            <a:r>
              <a:rPr lang="en-US" sz="3200" dirty="0"/>
              <a:t>Chapter 6</a:t>
            </a:r>
          </a:p>
        </p:txBody>
      </p:sp>
    </p:spTree>
    <p:extLst>
      <p:ext uri="{BB962C8B-B14F-4D97-AF65-F5344CB8AC3E}">
        <p14:creationId xmlns:p14="http://schemas.microsoft.com/office/powerpoint/2010/main" val="1338385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34624F-88CE-4160-9B16-B27BD02EDA87}"/>
              </a:ext>
            </a:extLst>
          </p:cNvPr>
          <p:cNvSpPr>
            <a:spLocks noGrp="1"/>
          </p:cNvSpPr>
          <p:nvPr>
            <p:ph idx="1"/>
          </p:nvPr>
        </p:nvSpPr>
        <p:spPr>
          <a:xfrm>
            <a:off x="838200" y="465615"/>
            <a:ext cx="10515600" cy="5980064"/>
          </a:xfrm>
        </p:spPr>
        <p:txBody>
          <a:bodyPr>
            <a:normAutofit fontScale="47500" lnSpcReduction="20000"/>
          </a:bodyPr>
          <a:lstStyle/>
          <a:p>
            <a:pPr marL="0" indent="0">
              <a:buNone/>
            </a:pPr>
            <a:r>
              <a:rPr lang="en-US" sz="5500" b="1" dirty="0"/>
              <a:t>6 </a:t>
            </a:r>
            <a:r>
              <a:rPr lang="en-US" sz="5500" dirty="0"/>
              <a:t>It pleased Darius to set over the kingdom 120 satraps, to be throughout the whole kingdom; </a:t>
            </a:r>
            <a:r>
              <a:rPr lang="en-US" sz="5500" b="1" baseline="30000" dirty="0"/>
              <a:t>2 </a:t>
            </a:r>
            <a:r>
              <a:rPr lang="en-US" sz="5500" dirty="0"/>
              <a:t>and over them three high officials, of whom Daniel was one, to whom these satraps should give account, so that the king might suffer no loss. </a:t>
            </a:r>
            <a:r>
              <a:rPr lang="en-US" sz="5500" b="1" baseline="30000" dirty="0"/>
              <a:t>3 </a:t>
            </a:r>
            <a:r>
              <a:rPr lang="en-US" sz="5500" dirty="0"/>
              <a:t>Then this Daniel became distinguished above all the other high officials and satraps, because an excellent spirit was in him. And the king planned to set him over the whole kingdom. </a:t>
            </a:r>
            <a:r>
              <a:rPr lang="en-US" sz="5500" b="1" baseline="30000" dirty="0"/>
              <a:t>4 </a:t>
            </a:r>
            <a:r>
              <a:rPr lang="en-US" sz="5500" dirty="0"/>
              <a:t>Then the high officials and the satraps sought to find a ground for complaint against Daniel with regard to the kingdom, but they could find no ground for complaint or any fault, because he was faithful, and no error or fault was found in him. </a:t>
            </a:r>
            <a:r>
              <a:rPr lang="en-US" sz="5500" b="1" baseline="30000" dirty="0"/>
              <a:t>5 </a:t>
            </a:r>
            <a:r>
              <a:rPr lang="en-US" sz="5500" dirty="0"/>
              <a:t>Then these men said, “We shall not find any ground for complaint against this Daniel unless we find it in connection with the law of his God.”</a:t>
            </a:r>
          </a:p>
          <a:p>
            <a:pPr marL="0" indent="0">
              <a:buNone/>
            </a:pPr>
            <a:r>
              <a:rPr lang="en-US" sz="5500" b="1" baseline="30000" dirty="0"/>
              <a:t>6 </a:t>
            </a:r>
            <a:r>
              <a:rPr lang="en-US" sz="5500" dirty="0"/>
              <a:t>Then these high officials and satraps came by agreement</a:t>
            </a:r>
            <a:r>
              <a:rPr lang="en-US" sz="5500" baseline="30000" dirty="0"/>
              <a:t>[</a:t>
            </a:r>
            <a:r>
              <a:rPr lang="en-US" sz="5500" baseline="30000" dirty="0">
                <a:hlinkClick r:id="rId2" tooltip="See footnote a"/>
              </a:rPr>
              <a:t>a</a:t>
            </a:r>
            <a:r>
              <a:rPr lang="en-US" sz="5500" baseline="30000" dirty="0"/>
              <a:t>]</a:t>
            </a:r>
            <a:r>
              <a:rPr lang="en-US" sz="5500" dirty="0"/>
              <a:t> to the king and said to him, “O King Darius, live forever! </a:t>
            </a:r>
            <a:r>
              <a:rPr lang="en-US" sz="5500" b="1" baseline="30000" dirty="0"/>
              <a:t>7 </a:t>
            </a:r>
            <a:r>
              <a:rPr lang="en-US" sz="5500" dirty="0"/>
              <a:t>All the high officials of the kingdom, the prefects and the satraps, the counselors and the governors are agreed that the king should establish an ordinance and enforce an injunction, that whoever makes petition to any god or man for thirty days, except to you, O king, shall be cast into the den of lions. </a:t>
            </a:r>
            <a:r>
              <a:rPr lang="en-US" sz="5500" b="1" baseline="30000" dirty="0"/>
              <a:t>8 </a:t>
            </a:r>
            <a:r>
              <a:rPr lang="en-US" sz="5500" dirty="0"/>
              <a:t>Now, O king, establish the injunction and sign the document, so that it cannot be changed, according to the law of the Medes and the Persians, which cannot be revoked.” </a:t>
            </a:r>
            <a:r>
              <a:rPr lang="en-US" sz="5500" b="1" baseline="30000" dirty="0"/>
              <a:t>9 </a:t>
            </a:r>
            <a:r>
              <a:rPr lang="en-US" sz="5500" dirty="0"/>
              <a:t>Therefore King Darius signed the document and injunction.</a:t>
            </a:r>
          </a:p>
          <a:p>
            <a:endParaRPr lang="en-US" dirty="0"/>
          </a:p>
        </p:txBody>
      </p:sp>
    </p:spTree>
    <p:extLst>
      <p:ext uri="{BB962C8B-B14F-4D97-AF65-F5344CB8AC3E}">
        <p14:creationId xmlns:p14="http://schemas.microsoft.com/office/powerpoint/2010/main" val="4189954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6370F1-ED33-4772-8864-F48762442809}"/>
              </a:ext>
            </a:extLst>
          </p:cNvPr>
          <p:cNvSpPr>
            <a:spLocks noGrp="1"/>
          </p:cNvSpPr>
          <p:nvPr>
            <p:ph idx="1"/>
          </p:nvPr>
        </p:nvSpPr>
        <p:spPr>
          <a:xfrm>
            <a:off x="838200" y="319759"/>
            <a:ext cx="10515600" cy="5997449"/>
          </a:xfrm>
        </p:spPr>
        <p:txBody>
          <a:bodyPr>
            <a:normAutofit fontScale="92500"/>
          </a:bodyPr>
          <a:lstStyle/>
          <a:p>
            <a:pPr marL="0" indent="0">
              <a:buNone/>
            </a:pPr>
            <a:r>
              <a:rPr lang="en-US" b="1" baseline="30000" dirty="0"/>
              <a:t>10 </a:t>
            </a:r>
            <a:r>
              <a:rPr lang="en-US" dirty="0"/>
              <a:t>When Daniel knew that the document had been signed, he went to his house where he had windows in his upper chamber open toward Jerusalem. He got down on his knees three times a day and prayed and gave thanks before his God, as he had done previously. </a:t>
            </a:r>
            <a:r>
              <a:rPr lang="en-US" b="1" baseline="30000" dirty="0"/>
              <a:t>11 </a:t>
            </a:r>
            <a:r>
              <a:rPr lang="en-US" dirty="0"/>
              <a:t>Then these men came by agreement and found Daniel making petition and plea before his God. </a:t>
            </a:r>
            <a:r>
              <a:rPr lang="en-US" b="1" baseline="30000" dirty="0"/>
              <a:t>12 </a:t>
            </a:r>
            <a:r>
              <a:rPr lang="en-US" dirty="0"/>
              <a:t>Then they came near and said before the king, concerning the injunction, “O king! Did you not sign an injunction, that anyone who makes petition to any god or man within thirty days except to you, O king, shall be cast into the den of lions?” The king answered and said, “The thing stands fast, according to the law of the Medes and Persians, which cannot be revoked.” </a:t>
            </a:r>
            <a:r>
              <a:rPr lang="en-US" b="1" baseline="30000" dirty="0"/>
              <a:t>13 </a:t>
            </a:r>
            <a:r>
              <a:rPr lang="en-US" dirty="0"/>
              <a:t>Then they answered and said before the king, “Daniel, who is one of the exiles from Judah, pays no attention to you, O king, or the injunction you have signed, but makes his petition three times a day.”</a:t>
            </a:r>
          </a:p>
          <a:p>
            <a:pPr marL="0" indent="0">
              <a:buNone/>
            </a:pPr>
            <a:r>
              <a:rPr lang="en-US" b="1" baseline="30000" dirty="0"/>
              <a:t>14 </a:t>
            </a:r>
            <a:r>
              <a:rPr lang="en-US" dirty="0"/>
              <a:t>Then the king, when he heard these words, was much distressed and set his mind to deliver Daniel. And he labored till the sun went down to rescue him. </a:t>
            </a:r>
          </a:p>
          <a:p>
            <a:pPr marL="0" indent="0">
              <a:buNone/>
            </a:pPr>
            <a:endParaRPr lang="en-US" dirty="0"/>
          </a:p>
        </p:txBody>
      </p:sp>
    </p:spTree>
    <p:extLst>
      <p:ext uri="{BB962C8B-B14F-4D97-AF65-F5344CB8AC3E}">
        <p14:creationId xmlns:p14="http://schemas.microsoft.com/office/powerpoint/2010/main" val="3097948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A4F557-5A0E-4394-AEF7-E1FE4D3212FF}"/>
              </a:ext>
            </a:extLst>
          </p:cNvPr>
          <p:cNvSpPr>
            <a:spLocks noGrp="1"/>
          </p:cNvSpPr>
          <p:nvPr>
            <p:ph idx="1"/>
          </p:nvPr>
        </p:nvSpPr>
        <p:spPr>
          <a:xfrm>
            <a:off x="838200" y="325369"/>
            <a:ext cx="10515600" cy="6277384"/>
          </a:xfrm>
        </p:spPr>
        <p:txBody>
          <a:bodyPr>
            <a:normAutofit fontScale="85000" lnSpcReduction="20000"/>
          </a:bodyPr>
          <a:lstStyle/>
          <a:p>
            <a:pPr marL="0" indent="0">
              <a:buNone/>
            </a:pPr>
            <a:r>
              <a:rPr lang="en-US" b="1" baseline="30000" dirty="0"/>
              <a:t>15 </a:t>
            </a:r>
            <a:r>
              <a:rPr lang="en-US" dirty="0"/>
              <a:t>Then these men came by agreement to the king and said to the king, “Know, O king, that it is a law of the Medes and Persians that no injunction or ordinance that the king establishes can be changed.”</a:t>
            </a:r>
          </a:p>
          <a:p>
            <a:pPr marL="0" indent="0">
              <a:buNone/>
            </a:pPr>
            <a:r>
              <a:rPr lang="en-US" b="1" baseline="30000" dirty="0"/>
              <a:t>16 </a:t>
            </a:r>
            <a:r>
              <a:rPr lang="en-US" dirty="0"/>
              <a:t>Then the king commanded, and Daniel was brought and cast into the den of lions. The king declared</a:t>
            </a:r>
            <a:r>
              <a:rPr lang="en-US" baseline="30000" dirty="0"/>
              <a:t>[</a:t>
            </a:r>
            <a:r>
              <a:rPr lang="en-US" baseline="30000" dirty="0">
                <a:hlinkClick r:id="rId2" tooltip="See footnote b"/>
              </a:rPr>
              <a:t>b</a:t>
            </a:r>
            <a:r>
              <a:rPr lang="en-US" baseline="30000" dirty="0"/>
              <a:t>]</a:t>
            </a:r>
            <a:r>
              <a:rPr lang="en-US" dirty="0"/>
              <a:t> to Daniel, “May your God, whom you serve continually, deliver you!” </a:t>
            </a:r>
            <a:r>
              <a:rPr lang="en-US" b="1" baseline="30000" dirty="0"/>
              <a:t>17 </a:t>
            </a:r>
            <a:r>
              <a:rPr lang="en-US" dirty="0"/>
              <a:t>And a stone was brought and laid on the mouth of the den, and the king sealed it with his own signet and with the signet of his lords, that nothing might be changed concerning Daniel. </a:t>
            </a:r>
            <a:r>
              <a:rPr lang="en-US" b="1" baseline="30000" dirty="0"/>
              <a:t>18 </a:t>
            </a:r>
            <a:r>
              <a:rPr lang="en-US" dirty="0"/>
              <a:t>Then the king went to his palace and spent the night fasting; no diversions were brought to him, and sleep fled from him.</a:t>
            </a:r>
          </a:p>
          <a:p>
            <a:pPr marL="0" indent="0">
              <a:buNone/>
            </a:pPr>
            <a:r>
              <a:rPr lang="en-US" b="1" baseline="30000" dirty="0"/>
              <a:t>19 </a:t>
            </a:r>
            <a:r>
              <a:rPr lang="en-US" dirty="0"/>
              <a:t>Then, at break of day, the king arose and went in haste to the den of lions. </a:t>
            </a:r>
            <a:r>
              <a:rPr lang="en-US" b="1" baseline="30000" dirty="0"/>
              <a:t>20 </a:t>
            </a:r>
            <a:r>
              <a:rPr lang="en-US" dirty="0"/>
              <a:t>As he came near to the den where Daniel was, he cried out in a tone of anguish. The king declared to Daniel, “O Daniel, servant of the living God, has your God, whom you serve continually, been able to deliver you from the lions?” </a:t>
            </a:r>
            <a:r>
              <a:rPr lang="en-US" b="1" baseline="30000" dirty="0"/>
              <a:t>21 </a:t>
            </a:r>
            <a:r>
              <a:rPr lang="en-US" dirty="0"/>
              <a:t>Then Daniel said to the king, “O king, live forever! </a:t>
            </a:r>
            <a:r>
              <a:rPr lang="en-US" b="1" baseline="30000" dirty="0"/>
              <a:t>22 </a:t>
            </a:r>
            <a:r>
              <a:rPr lang="en-US" dirty="0"/>
              <a:t>My God sent his angel and shut the lions' mouths, and they have not harmed me, because I was found blameless before him; and also before you, O king, I have done no harm.” </a:t>
            </a:r>
            <a:r>
              <a:rPr lang="en-US" b="1" baseline="30000" dirty="0"/>
              <a:t>23 </a:t>
            </a:r>
            <a:r>
              <a:rPr lang="en-US" dirty="0"/>
              <a:t>Then the king was exceedingly glad, and commanded that Daniel be taken up out of the den. So Daniel was taken up out of the den, and no kind of harm was found on him, because he had trusted in his God. </a:t>
            </a:r>
            <a:r>
              <a:rPr lang="en-US" b="1" baseline="30000" dirty="0"/>
              <a:t>24 </a:t>
            </a:r>
            <a:r>
              <a:rPr lang="en-US" dirty="0"/>
              <a:t>And the king commanded, and those men who had maliciously accused Daniel were brought and cast into the den of lions—they, their children, and their wives. And before they reached the bottom of the den, the lions overpowered them and broke all their bones in pieces.</a:t>
            </a:r>
          </a:p>
          <a:p>
            <a:pPr marL="0" indent="0">
              <a:buNone/>
            </a:pPr>
            <a:endParaRPr lang="en-US" dirty="0"/>
          </a:p>
        </p:txBody>
      </p:sp>
    </p:spTree>
    <p:extLst>
      <p:ext uri="{BB962C8B-B14F-4D97-AF65-F5344CB8AC3E}">
        <p14:creationId xmlns:p14="http://schemas.microsoft.com/office/powerpoint/2010/main" val="1983583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56C8CE-DFF7-4276-A043-BF14B06F82F7}"/>
              </a:ext>
            </a:extLst>
          </p:cNvPr>
          <p:cNvSpPr>
            <a:spLocks noGrp="1"/>
          </p:cNvSpPr>
          <p:nvPr>
            <p:ph idx="1"/>
          </p:nvPr>
        </p:nvSpPr>
        <p:spPr>
          <a:xfrm>
            <a:off x="838200" y="476834"/>
            <a:ext cx="10515600" cy="5700129"/>
          </a:xfrm>
        </p:spPr>
        <p:txBody>
          <a:bodyPr>
            <a:normAutofit lnSpcReduction="10000"/>
          </a:bodyPr>
          <a:lstStyle/>
          <a:p>
            <a:pPr marL="0" indent="0">
              <a:buNone/>
            </a:pPr>
            <a:r>
              <a:rPr lang="en-US" b="1" baseline="30000" dirty="0"/>
              <a:t>25 </a:t>
            </a:r>
            <a:r>
              <a:rPr lang="en-US" dirty="0"/>
              <a:t>Then King Darius wrote to all the peoples, nations, and languages that dwell in all the earth: “Peace be multiplied to you. </a:t>
            </a:r>
            <a:r>
              <a:rPr lang="en-US" b="1" baseline="30000" dirty="0"/>
              <a:t>26 </a:t>
            </a:r>
            <a:r>
              <a:rPr lang="en-US" dirty="0"/>
              <a:t>I make a decree, that in all my royal dominion people are to tremble and fear before the God of Daniel,</a:t>
            </a:r>
          </a:p>
          <a:p>
            <a:pPr marL="0" indent="0">
              <a:buNone/>
            </a:pPr>
            <a:r>
              <a:rPr lang="en-US" dirty="0"/>
              <a:t>for he is the living God,</a:t>
            </a:r>
            <a:br>
              <a:rPr lang="en-US" dirty="0"/>
            </a:br>
            <a:r>
              <a:rPr lang="en-US" dirty="0"/>
              <a:t>    enduring forever;</a:t>
            </a:r>
            <a:br>
              <a:rPr lang="en-US" dirty="0"/>
            </a:br>
            <a:r>
              <a:rPr lang="en-US" dirty="0"/>
              <a:t>his kingdom shall never be destroyed,</a:t>
            </a:r>
            <a:br>
              <a:rPr lang="en-US" dirty="0"/>
            </a:br>
            <a:r>
              <a:rPr lang="en-US" dirty="0"/>
              <a:t>    and his dominion shall be to the end.</a:t>
            </a:r>
            <a:br>
              <a:rPr lang="en-US" dirty="0"/>
            </a:br>
            <a:r>
              <a:rPr lang="en-US" b="1" baseline="30000" dirty="0"/>
              <a:t>27 </a:t>
            </a:r>
            <a:r>
              <a:rPr lang="en-US" dirty="0"/>
              <a:t>He delivers and rescues;</a:t>
            </a:r>
            <a:br>
              <a:rPr lang="en-US" dirty="0"/>
            </a:br>
            <a:r>
              <a:rPr lang="en-US" dirty="0"/>
              <a:t>    he works signs and wonders</a:t>
            </a:r>
            <a:br>
              <a:rPr lang="en-US" dirty="0"/>
            </a:br>
            <a:r>
              <a:rPr lang="en-US" dirty="0"/>
              <a:t>    in heaven and on earth,</a:t>
            </a:r>
            <a:br>
              <a:rPr lang="en-US" dirty="0"/>
            </a:br>
            <a:r>
              <a:rPr lang="en-US" dirty="0"/>
              <a:t>he who has saved Daniel</a:t>
            </a:r>
            <a:br>
              <a:rPr lang="en-US" dirty="0"/>
            </a:br>
            <a:r>
              <a:rPr lang="en-US" dirty="0"/>
              <a:t>    from the power of the lions.”</a:t>
            </a:r>
          </a:p>
          <a:p>
            <a:pPr marL="0" indent="0">
              <a:buNone/>
            </a:pPr>
            <a:r>
              <a:rPr lang="en-US" b="1" baseline="30000" dirty="0"/>
              <a:t>28 </a:t>
            </a:r>
            <a:r>
              <a:rPr lang="en-US" dirty="0"/>
              <a:t>So this Daniel prospered during the reign of Darius and the reign of Cyrus the Persian.</a:t>
            </a:r>
          </a:p>
          <a:p>
            <a:pPr marL="0" indent="0">
              <a:buNone/>
            </a:pPr>
            <a:endParaRPr lang="en-US" dirty="0"/>
          </a:p>
        </p:txBody>
      </p:sp>
    </p:spTree>
    <p:extLst>
      <p:ext uri="{BB962C8B-B14F-4D97-AF65-F5344CB8AC3E}">
        <p14:creationId xmlns:p14="http://schemas.microsoft.com/office/powerpoint/2010/main" val="4210366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BE365-FCF9-4D78-B2AB-FC941DAB41CE}"/>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14567725-F16F-4F84-A54A-12BE86BE6F43}"/>
              </a:ext>
            </a:extLst>
          </p:cNvPr>
          <p:cNvSpPr>
            <a:spLocks noGrp="1"/>
          </p:cNvSpPr>
          <p:nvPr>
            <p:ph idx="1"/>
          </p:nvPr>
        </p:nvSpPr>
        <p:spPr/>
        <p:txBody>
          <a:bodyPr/>
          <a:lstStyle/>
          <a:p>
            <a:pPr marL="0" indent="0" fontAlgn="base">
              <a:buNone/>
            </a:pPr>
            <a:r>
              <a:rPr lang="en-US" dirty="0"/>
              <a:t>1) What practice did Daniel continue that was against the king’s command?</a:t>
            </a:r>
          </a:p>
          <a:p>
            <a:pPr marL="0" indent="0" fontAlgn="base">
              <a:buNone/>
            </a:pPr>
            <a:br>
              <a:rPr lang="en-US" b="0" dirty="0">
                <a:effectLst/>
              </a:rPr>
            </a:br>
            <a:r>
              <a:rPr lang="en-US" b="0" dirty="0">
                <a:effectLst/>
              </a:rPr>
              <a:t>2) </a:t>
            </a:r>
            <a:r>
              <a:rPr lang="en-US" dirty="0"/>
              <a:t>What did the king think God would do for Daniel?</a:t>
            </a:r>
          </a:p>
          <a:p>
            <a:pPr marL="0" indent="0" fontAlgn="base">
              <a:buNone/>
            </a:pPr>
            <a:br>
              <a:rPr lang="en-US" b="0" dirty="0">
                <a:effectLst/>
              </a:rPr>
            </a:br>
            <a:r>
              <a:rPr lang="en-US" b="0" dirty="0">
                <a:effectLst/>
              </a:rPr>
              <a:t>3) </a:t>
            </a:r>
            <a:r>
              <a:rPr lang="en-US" dirty="0"/>
              <a:t>True or False? Daniel escaped the lions, but he received a few cuts and bruises.</a:t>
            </a:r>
          </a:p>
          <a:p>
            <a:pPr marL="0" indent="0" fontAlgn="base">
              <a:buNone/>
            </a:pPr>
            <a:br>
              <a:rPr lang="en-US" b="0" dirty="0">
                <a:effectLst/>
              </a:rPr>
            </a:br>
            <a:r>
              <a:rPr lang="en-US" b="0" dirty="0">
                <a:effectLst/>
              </a:rPr>
              <a:t>4) </a:t>
            </a:r>
            <a:r>
              <a:rPr lang="en-US" dirty="0"/>
              <a:t>Did people honor God more or less because of what happened to Daniel?</a:t>
            </a:r>
          </a:p>
          <a:p>
            <a:pPr marL="0" indent="0">
              <a:buNone/>
            </a:pPr>
            <a:endParaRPr lang="en-US" dirty="0"/>
          </a:p>
        </p:txBody>
      </p:sp>
    </p:spTree>
    <p:extLst>
      <p:ext uri="{BB962C8B-B14F-4D97-AF65-F5344CB8AC3E}">
        <p14:creationId xmlns:p14="http://schemas.microsoft.com/office/powerpoint/2010/main" val="24781743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2873</Words>
  <Application>Microsoft Office PowerPoint</Application>
  <PresentationFormat>Widescreen</PresentationFormat>
  <Paragraphs>76</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Building Your Life for God Lesson 4</vt:lpstr>
      <vt:lpstr>Recap of Daniel </vt:lpstr>
      <vt:lpstr>PowerPoint Presentation</vt:lpstr>
      <vt:lpstr>Daniel and the Lion’s Den</vt:lpstr>
      <vt:lpstr>PowerPoint Presentation</vt:lpstr>
      <vt:lpstr>PowerPoint Presentation</vt:lpstr>
      <vt:lpstr>PowerPoint Presentation</vt:lpstr>
      <vt:lpstr>PowerPoint Presentation</vt:lpstr>
      <vt:lpstr>Questions</vt:lpstr>
      <vt:lpstr>Daniel’s Prayer</vt:lpstr>
      <vt:lpstr>PowerPoint Presentation</vt:lpstr>
      <vt:lpstr>PowerPoint Presentation</vt:lpstr>
      <vt:lpstr>Questions</vt:lpstr>
      <vt:lpstr>Ezekiel</vt:lpstr>
      <vt:lpstr>PowerPoint Presentation</vt:lpstr>
      <vt:lpstr>PowerPoint Presentation</vt:lpstr>
      <vt:lpstr>Questions</vt:lpstr>
      <vt:lpstr>Lessons from Daniel &amp; Ezekiel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Your Life for God Lesson 4</dc:title>
  <dc:creator>Chase Clark (FIC)</dc:creator>
  <cp:lastModifiedBy>Chase Clark (FIC)</cp:lastModifiedBy>
  <cp:revision>9</cp:revision>
  <dcterms:created xsi:type="dcterms:W3CDTF">2020-03-29T13:21:08Z</dcterms:created>
  <dcterms:modified xsi:type="dcterms:W3CDTF">2020-03-29T13:46:05Z</dcterms:modified>
</cp:coreProperties>
</file>