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0" r:id="rId3"/>
    <p:sldId id="258" r:id="rId4"/>
    <p:sldId id="261" r:id="rId5"/>
    <p:sldId id="262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4"/>
    <p:restoredTop sz="94669"/>
  </p:normalViewPr>
  <p:slideViewPr>
    <p:cSldViewPr snapToGrid="0" snapToObjects="1">
      <p:cViewPr varScale="1">
        <p:scale>
          <a:sx n="77" d="100"/>
          <a:sy n="77" d="100"/>
        </p:scale>
        <p:origin x="20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C7A9-F5B8-0946-9106-5D2596E3766A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1C03-246A-BA4B-8CBF-2625FF79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3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C7A9-F5B8-0946-9106-5D2596E3766A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1C03-246A-BA4B-8CBF-2625FF79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2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C7A9-F5B8-0946-9106-5D2596E3766A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1C03-246A-BA4B-8CBF-2625FF79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9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C7A9-F5B8-0946-9106-5D2596E3766A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1C03-246A-BA4B-8CBF-2625FF79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7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C7A9-F5B8-0946-9106-5D2596E3766A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1C03-246A-BA4B-8CBF-2625FF79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5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C7A9-F5B8-0946-9106-5D2596E3766A}" type="datetimeFigureOut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1C03-246A-BA4B-8CBF-2625FF79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C7A9-F5B8-0946-9106-5D2596E3766A}" type="datetimeFigureOut">
              <a:rPr lang="en-US" smtClean="0"/>
              <a:t>2/27/20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1C03-246A-BA4B-8CBF-2625FF79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5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C7A9-F5B8-0946-9106-5D2596E3766A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1C03-246A-BA4B-8CBF-2625FF79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6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C7A9-F5B8-0946-9106-5D2596E3766A}" type="datetimeFigureOut">
              <a:rPr lang="en-US" smtClean="0"/>
              <a:t>2/27/20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1C03-246A-BA4B-8CBF-2625FF79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9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C7A9-F5B8-0946-9106-5D2596E3766A}" type="datetimeFigureOut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1C03-246A-BA4B-8CBF-2625FF79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C7A9-F5B8-0946-9106-5D2596E3766A}" type="datetimeFigureOut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1C03-246A-BA4B-8CBF-2625FF79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8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3C7A9-F5B8-0946-9106-5D2596E3766A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1C03-246A-BA4B-8CBF-2625FF79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39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44816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B476A3-E2D1-7245-A177-49A6F0BD9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37" y="1899679"/>
            <a:ext cx="10063326" cy="344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5736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hite, dark, black, sitting&#10;&#10;Description automatically generated">
            <a:extLst>
              <a:ext uri="{FF2B5EF4-FFF2-40B4-BE49-F238E27FC236}">
                <a16:creationId xmlns:a16="http://schemas.microsoft.com/office/drawing/2014/main" id="{C8E26A4B-13D5-004C-97E5-B52F07439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F5F1C1-D990-FA4E-8167-823ED2409697}"/>
              </a:ext>
            </a:extLst>
          </p:cNvPr>
          <p:cNvSpPr txBox="1"/>
          <p:nvPr/>
        </p:nvSpPr>
        <p:spPr>
          <a:xfrm>
            <a:off x="6622026" y="3429000"/>
            <a:ext cx="55699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latin typeface="Avenir Next Demi Bold" panose="020B0503020202020204" pitchFamily="34" charset="0"/>
              </a:rPr>
              <a:t>Protecting our Children from </a:t>
            </a:r>
            <a:r>
              <a:rPr lang="en-US" sz="5400" b="1" dirty="0">
                <a:solidFill>
                  <a:srgbClr val="C00000"/>
                </a:solidFill>
                <a:latin typeface="Avenir Next Demi Bold" panose="020B0503020202020204" pitchFamily="34" charset="0"/>
              </a:rPr>
              <a:t>Hidden Dangers</a:t>
            </a:r>
          </a:p>
        </p:txBody>
      </p:sp>
    </p:spTree>
    <p:extLst>
      <p:ext uri="{BB962C8B-B14F-4D97-AF65-F5344CB8AC3E}">
        <p14:creationId xmlns:p14="http://schemas.microsoft.com/office/powerpoint/2010/main" val="75183482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hite, dark, black, holding&#10;&#10;Description automatically generated">
            <a:extLst>
              <a:ext uri="{FF2B5EF4-FFF2-40B4-BE49-F238E27FC236}">
                <a16:creationId xmlns:a16="http://schemas.microsoft.com/office/drawing/2014/main" id="{9F0A0CF3-7EAD-6D4D-A8C2-B894233E5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4E42CE-F595-E14F-955D-6243EFB6909A}"/>
              </a:ext>
            </a:extLst>
          </p:cNvPr>
          <p:cNvSpPr txBox="1"/>
          <p:nvPr/>
        </p:nvSpPr>
        <p:spPr>
          <a:xfrm>
            <a:off x="6622026" y="5096300"/>
            <a:ext cx="5569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latin typeface="Avenir Next Demi Bold" panose="020B0503020202020204" pitchFamily="34" charset="0"/>
              </a:rPr>
              <a:t>The Danger of </a:t>
            </a:r>
            <a:r>
              <a:rPr lang="en-US" sz="5400" b="1" dirty="0">
                <a:solidFill>
                  <a:srgbClr val="C00000"/>
                </a:solidFill>
                <a:latin typeface="Avenir Next Demi Bold" panose="020B0503020202020204" pitchFamily="34" charset="0"/>
              </a:rPr>
              <a:t>Cynicism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DB0CA3-3021-DC48-B34D-7AC45DB302C3}"/>
              </a:ext>
            </a:extLst>
          </p:cNvPr>
          <p:cNvSpPr txBox="1"/>
          <p:nvPr/>
        </p:nvSpPr>
        <p:spPr>
          <a:xfrm>
            <a:off x="250723" y="398206"/>
            <a:ext cx="87162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System Font Regular"/>
              <a:buChar char="-"/>
            </a:pPr>
            <a:r>
              <a:rPr lang="en-US" sz="4000" dirty="0">
                <a:latin typeface="Avenir Next" panose="020B0503020202020204" pitchFamily="34" charset="0"/>
              </a:rPr>
              <a:t>Cynicism will affect our physical well-being</a:t>
            </a:r>
          </a:p>
          <a:p>
            <a:pPr marL="571500" indent="-571500">
              <a:buFont typeface="System Font Regular"/>
              <a:buChar char="-"/>
            </a:pPr>
            <a:r>
              <a:rPr lang="en-US" sz="4000" dirty="0">
                <a:latin typeface="Avenir Next" panose="020B0503020202020204" pitchFamily="34" charset="0"/>
              </a:rPr>
              <a:t>Cynicism will affect our relationships</a:t>
            </a:r>
          </a:p>
          <a:p>
            <a:pPr marL="571500" indent="-571500">
              <a:buFont typeface="System Font Regular"/>
              <a:buChar char="-"/>
            </a:pPr>
            <a:r>
              <a:rPr lang="en-US" sz="4000" dirty="0">
                <a:latin typeface="Avenir Next" panose="020B0503020202020204" pitchFamily="34" charset="0"/>
              </a:rPr>
              <a:t>Cynicism will affect our self-image</a:t>
            </a:r>
          </a:p>
          <a:p>
            <a:pPr marL="571500" indent="-571500">
              <a:buFont typeface="System Font Regular"/>
              <a:buChar char="-"/>
            </a:pPr>
            <a:r>
              <a:rPr lang="en-US" sz="4000" dirty="0">
                <a:latin typeface="Avenir Next" panose="020B0503020202020204" pitchFamily="34" charset="0"/>
              </a:rPr>
              <a:t>Cynicism will affect our relationship with God</a:t>
            </a:r>
          </a:p>
        </p:txBody>
      </p:sp>
    </p:spTree>
    <p:extLst>
      <p:ext uri="{BB962C8B-B14F-4D97-AF65-F5344CB8AC3E}">
        <p14:creationId xmlns:p14="http://schemas.microsoft.com/office/powerpoint/2010/main" val="1994007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hite, dark, black, holding&#10;&#10;Description automatically generated">
            <a:extLst>
              <a:ext uri="{FF2B5EF4-FFF2-40B4-BE49-F238E27FC236}">
                <a16:creationId xmlns:a16="http://schemas.microsoft.com/office/drawing/2014/main" id="{9F0A0CF3-7EAD-6D4D-A8C2-B894233E5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4E42CE-F595-E14F-955D-6243EFB6909A}"/>
              </a:ext>
            </a:extLst>
          </p:cNvPr>
          <p:cNvSpPr txBox="1"/>
          <p:nvPr/>
        </p:nvSpPr>
        <p:spPr>
          <a:xfrm>
            <a:off x="6622026" y="5096300"/>
            <a:ext cx="5569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latin typeface="Avenir Next Demi Bold" panose="020B0503020202020204" pitchFamily="34" charset="0"/>
              </a:rPr>
              <a:t>The Cure for </a:t>
            </a:r>
            <a:r>
              <a:rPr lang="en-US" sz="5400" b="1" dirty="0">
                <a:solidFill>
                  <a:srgbClr val="C00000"/>
                </a:solidFill>
                <a:latin typeface="Avenir Next Demi Bold" panose="020B0503020202020204" pitchFamily="34" charset="0"/>
              </a:rPr>
              <a:t>Cynicism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DB0CA3-3021-DC48-B34D-7AC45DB302C3}"/>
              </a:ext>
            </a:extLst>
          </p:cNvPr>
          <p:cNvSpPr txBox="1"/>
          <p:nvPr/>
        </p:nvSpPr>
        <p:spPr>
          <a:xfrm>
            <a:off x="200847" y="732269"/>
            <a:ext cx="1010693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Font typeface="System Font Regular"/>
              <a:buChar char="-"/>
            </a:pPr>
            <a:r>
              <a:rPr lang="en-US" sz="4000" dirty="0">
                <a:latin typeface="Avenir Next" panose="020B0503020202020204" pitchFamily="34" charset="0"/>
              </a:rPr>
              <a:t>Model truth &amp; faithfulness (Titus 1.2; Matthew 5.37)</a:t>
            </a:r>
          </a:p>
          <a:p>
            <a:pPr marL="571500" indent="-571500">
              <a:spcAft>
                <a:spcPts val="1800"/>
              </a:spcAft>
              <a:buFont typeface="System Font Regular"/>
              <a:buChar char="-"/>
            </a:pPr>
            <a:r>
              <a:rPr lang="en-US" sz="4000" dirty="0">
                <a:latin typeface="Avenir Next" panose="020B0503020202020204" pitchFamily="34" charset="0"/>
              </a:rPr>
              <a:t>Bless and do not curse (Romans 12.14)</a:t>
            </a:r>
          </a:p>
          <a:p>
            <a:pPr marL="571500" indent="-571500">
              <a:spcAft>
                <a:spcPts val="1800"/>
              </a:spcAft>
              <a:buFont typeface="System Font Regular"/>
              <a:buChar char="-"/>
            </a:pPr>
            <a:r>
              <a:rPr lang="en-US" sz="4000" dirty="0">
                <a:latin typeface="Avenir Next" panose="020B0503020202020204" pitchFamily="34" charset="0"/>
              </a:rPr>
              <a:t>Learn to hope (Romans 5.2; 1Corinthians 13.7)</a:t>
            </a:r>
          </a:p>
        </p:txBody>
      </p:sp>
    </p:spTree>
    <p:extLst>
      <p:ext uri="{BB962C8B-B14F-4D97-AF65-F5344CB8AC3E}">
        <p14:creationId xmlns:p14="http://schemas.microsoft.com/office/powerpoint/2010/main" val="2315248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32172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67</Words>
  <Application>Microsoft Macintosh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Avenir Next</vt:lpstr>
      <vt:lpstr>Avenir Next Demi Bold</vt:lpstr>
      <vt:lpstr>Calibri</vt:lpstr>
      <vt:lpstr>Calibri Light</vt:lpstr>
      <vt:lpstr>System Font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3</cp:revision>
  <dcterms:created xsi:type="dcterms:W3CDTF">2020-02-27T16:02:41Z</dcterms:created>
  <dcterms:modified xsi:type="dcterms:W3CDTF">2020-02-27T16:36:57Z</dcterms:modified>
</cp:coreProperties>
</file>