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16"/>
  </p:notesMasterIdLst>
  <p:sldIdLst>
    <p:sldId id="279" r:id="rId4"/>
    <p:sldId id="280" r:id="rId5"/>
    <p:sldId id="257" r:id="rId6"/>
    <p:sldId id="281" r:id="rId7"/>
    <p:sldId id="268" r:id="rId8"/>
    <p:sldId id="271" r:id="rId9"/>
    <p:sldId id="274" r:id="rId10"/>
    <p:sldId id="275" r:id="rId11"/>
    <p:sldId id="265" r:id="rId12"/>
    <p:sldId id="272" r:id="rId13"/>
    <p:sldId id="276" r:id="rId14"/>
    <p:sldId id="282" r:id="rId15"/>
  </p:sldIdLst>
  <p:sldSz cx="23407688" cy="13166725"/>
  <p:notesSz cx="6858000" cy="9144000"/>
  <p:defaultTextStyle>
    <a:defPPr>
      <a:defRPr lang="en-US"/>
    </a:defPPr>
    <a:lvl1pPr algn="l" defTabSz="1044575" rtl="0" eaLnBrk="0" fontAlgn="base" hangingPunct="0">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1pPr>
    <a:lvl2pPr marL="1044575" indent="-587375" algn="l" defTabSz="1044575" rtl="0" eaLnBrk="0" fontAlgn="base" hangingPunct="0">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2pPr>
    <a:lvl3pPr marL="2089150" indent="-1174750" algn="l" defTabSz="1044575" rtl="0" eaLnBrk="0" fontAlgn="base" hangingPunct="0">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3pPr>
    <a:lvl4pPr marL="3133725" indent="-1762125" algn="l" defTabSz="1044575" rtl="0" eaLnBrk="0" fontAlgn="base" hangingPunct="0">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4pPr>
    <a:lvl5pPr marL="4179888" indent="-2351088" algn="l" defTabSz="1044575" rtl="0" eaLnBrk="0" fontAlgn="base" hangingPunct="0">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sz="4100"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sz="4100"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sz="4100"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sz="4100"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4147" userDrawn="1">
          <p15:clr>
            <a:srgbClr val="A4A3A4"/>
          </p15:clr>
        </p15:guide>
        <p15:guide id="2" pos="737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48"/>
    <p:restoredTop sz="94706"/>
  </p:normalViewPr>
  <p:slideViewPr>
    <p:cSldViewPr snapToGrid="0" snapToObjects="1">
      <p:cViewPr>
        <p:scale>
          <a:sx n="40" d="100"/>
          <a:sy n="40" d="100"/>
        </p:scale>
        <p:origin x="672" y="696"/>
      </p:cViewPr>
      <p:guideLst>
        <p:guide orient="horz" pos="4147"/>
        <p:guide pos="7373"/>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85389A-9A2B-41C9-8265-09661D7D7045}" type="datetimeFigureOut">
              <a:rPr lang="en-US" smtClean="0"/>
              <a:t>3/5/2020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078DF8-7D32-461D-9677-BEEF5896387C}" type="slidenum">
              <a:rPr lang="en-US" smtClean="0"/>
              <a:t>‹#›</a:t>
            </a:fld>
            <a:endParaRPr lang="en-US"/>
          </a:p>
        </p:txBody>
      </p:sp>
    </p:spTree>
    <p:extLst>
      <p:ext uri="{BB962C8B-B14F-4D97-AF65-F5344CB8AC3E}">
        <p14:creationId xmlns:p14="http://schemas.microsoft.com/office/powerpoint/2010/main" val="2754919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078DF8-7D32-461D-9677-BEEF5896387C}" type="slidenum">
              <a:rPr lang="en-US" smtClean="0"/>
              <a:t>8</a:t>
            </a:fld>
            <a:endParaRPr lang="en-US"/>
          </a:p>
        </p:txBody>
      </p:sp>
    </p:spTree>
    <p:extLst>
      <p:ext uri="{BB962C8B-B14F-4D97-AF65-F5344CB8AC3E}">
        <p14:creationId xmlns:p14="http://schemas.microsoft.com/office/powerpoint/2010/main" val="2851129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5578" y="4090220"/>
            <a:ext cx="19896535" cy="2822312"/>
          </a:xfrm>
        </p:spPr>
        <p:txBody>
          <a:bodyPr/>
          <a:lstStyle/>
          <a:p>
            <a:r>
              <a:rPr lang="en-US"/>
              <a:t>Click to edit Master title style</a:t>
            </a:r>
          </a:p>
        </p:txBody>
      </p:sp>
      <p:sp>
        <p:nvSpPr>
          <p:cNvPr id="3" name="Subtitle 2"/>
          <p:cNvSpPr>
            <a:spLocks noGrp="1"/>
          </p:cNvSpPr>
          <p:nvPr>
            <p:ph type="subTitle" idx="1"/>
          </p:nvPr>
        </p:nvSpPr>
        <p:spPr>
          <a:xfrm>
            <a:off x="3511154" y="7461144"/>
            <a:ext cx="16385381" cy="3364830"/>
          </a:xfrm>
        </p:spPr>
        <p:txBody>
          <a:bodyPr/>
          <a:lstStyle>
            <a:lvl1pPr marL="0" indent="0" algn="ctr">
              <a:buNone/>
              <a:defRPr>
                <a:solidFill>
                  <a:schemeClr val="tx1">
                    <a:tint val="75000"/>
                  </a:schemeClr>
                </a:solidFill>
              </a:defRPr>
            </a:lvl1pPr>
            <a:lvl2pPr marL="1044891" indent="0" algn="ctr">
              <a:buNone/>
              <a:defRPr>
                <a:solidFill>
                  <a:schemeClr val="tx1">
                    <a:tint val="75000"/>
                  </a:schemeClr>
                </a:solidFill>
              </a:defRPr>
            </a:lvl2pPr>
            <a:lvl3pPr marL="2089782" indent="0" algn="ctr">
              <a:buNone/>
              <a:defRPr>
                <a:solidFill>
                  <a:schemeClr val="tx1">
                    <a:tint val="75000"/>
                  </a:schemeClr>
                </a:solidFill>
              </a:defRPr>
            </a:lvl3pPr>
            <a:lvl4pPr marL="3134674" indent="0" algn="ctr">
              <a:buNone/>
              <a:defRPr>
                <a:solidFill>
                  <a:schemeClr val="tx1">
                    <a:tint val="75000"/>
                  </a:schemeClr>
                </a:solidFill>
              </a:defRPr>
            </a:lvl4pPr>
            <a:lvl5pPr marL="4179566" indent="0" algn="ctr">
              <a:buNone/>
              <a:defRPr>
                <a:solidFill>
                  <a:schemeClr val="tx1">
                    <a:tint val="75000"/>
                  </a:schemeClr>
                </a:solidFill>
              </a:defRPr>
            </a:lvl5pPr>
            <a:lvl6pPr marL="5224456" indent="0" algn="ctr">
              <a:buNone/>
              <a:defRPr>
                <a:solidFill>
                  <a:schemeClr val="tx1">
                    <a:tint val="75000"/>
                  </a:schemeClr>
                </a:solidFill>
              </a:defRPr>
            </a:lvl6pPr>
            <a:lvl7pPr marL="6269349" indent="0" algn="ctr">
              <a:buNone/>
              <a:defRPr>
                <a:solidFill>
                  <a:schemeClr val="tx1">
                    <a:tint val="75000"/>
                  </a:schemeClr>
                </a:solidFill>
              </a:defRPr>
            </a:lvl7pPr>
            <a:lvl8pPr marL="7314240" indent="0" algn="ctr">
              <a:buNone/>
              <a:defRPr>
                <a:solidFill>
                  <a:schemeClr val="tx1">
                    <a:tint val="75000"/>
                  </a:schemeClr>
                </a:solidFill>
              </a:defRPr>
            </a:lvl8pPr>
            <a:lvl9pPr marL="8359131"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967429E-72E5-4462-B5FE-59B90BE37881}"/>
              </a:ext>
            </a:extLst>
          </p:cNvPr>
          <p:cNvSpPr>
            <a:spLocks noGrp="1"/>
          </p:cNvSpPr>
          <p:nvPr>
            <p:ph type="dt" sz="half" idx="10"/>
          </p:nvPr>
        </p:nvSpPr>
        <p:spPr/>
        <p:txBody>
          <a:bodyPr/>
          <a:lstStyle>
            <a:lvl1pPr>
              <a:defRPr/>
            </a:lvl1pPr>
          </a:lstStyle>
          <a:p>
            <a:pPr>
              <a:defRPr/>
            </a:pPr>
            <a:fld id="{92F52178-FBEF-489F-8C17-05B1C13E0B61}" type="datetimeFigureOut">
              <a:rPr lang="en-US" altLang="en-US"/>
              <a:pPr>
                <a:defRPr/>
              </a:pPr>
              <a:t>3/5/2020</a:t>
            </a:fld>
            <a:endParaRPr lang="en-US" altLang="en-US"/>
          </a:p>
        </p:txBody>
      </p:sp>
      <p:sp>
        <p:nvSpPr>
          <p:cNvPr id="5" name="Footer Placeholder 4">
            <a:extLst>
              <a:ext uri="{FF2B5EF4-FFF2-40B4-BE49-F238E27FC236}">
                <a16:creationId xmlns:a16="http://schemas.microsoft.com/office/drawing/2014/main" id="{B9872EE2-6696-4C79-B434-B1F69ECEDD2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A04AA89-9414-45AB-A5C9-E80E6CFF85A8}"/>
              </a:ext>
            </a:extLst>
          </p:cNvPr>
          <p:cNvSpPr>
            <a:spLocks noGrp="1"/>
          </p:cNvSpPr>
          <p:nvPr>
            <p:ph type="sldNum" sz="quarter" idx="12"/>
          </p:nvPr>
        </p:nvSpPr>
        <p:spPr/>
        <p:txBody>
          <a:bodyPr/>
          <a:lstStyle>
            <a:lvl1pPr>
              <a:defRPr/>
            </a:lvl1pPr>
          </a:lstStyle>
          <a:p>
            <a:pPr>
              <a:defRPr/>
            </a:pPr>
            <a:fld id="{E322310E-F681-4C88-96D1-C13D8E4BE728}" type="slidenum">
              <a:rPr lang="en-US" altLang="en-US"/>
              <a:pPr>
                <a:defRPr/>
              </a:pPr>
              <a:t>‹#›</a:t>
            </a:fld>
            <a:endParaRPr lang="en-US" altLang="en-US"/>
          </a:p>
        </p:txBody>
      </p:sp>
    </p:spTree>
    <p:extLst>
      <p:ext uri="{BB962C8B-B14F-4D97-AF65-F5344CB8AC3E}">
        <p14:creationId xmlns:p14="http://schemas.microsoft.com/office/powerpoint/2010/main" val="3665459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207915-441B-4467-A42B-D91B26D10BBF}"/>
              </a:ext>
            </a:extLst>
          </p:cNvPr>
          <p:cNvSpPr>
            <a:spLocks noGrp="1"/>
          </p:cNvSpPr>
          <p:nvPr>
            <p:ph type="dt" sz="half" idx="10"/>
          </p:nvPr>
        </p:nvSpPr>
        <p:spPr/>
        <p:txBody>
          <a:bodyPr/>
          <a:lstStyle>
            <a:lvl1pPr>
              <a:defRPr/>
            </a:lvl1pPr>
          </a:lstStyle>
          <a:p>
            <a:pPr>
              <a:defRPr/>
            </a:pPr>
            <a:fld id="{16AAA268-8D90-497F-A9AD-BBBB0FB114B6}" type="datetimeFigureOut">
              <a:rPr lang="en-US" altLang="en-US"/>
              <a:pPr>
                <a:defRPr/>
              </a:pPr>
              <a:t>3/5/2020</a:t>
            </a:fld>
            <a:endParaRPr lang="en-US" altLang="en-US"/>
          </a:p>
        </p:txBody>
      </p:sp>
      <p:sp>
        <p:nvSpPr>
          <p:cNvPr id="5" name="Footer Placeholder 4">
            <a:extLst>
              <a:ext uri="{FF2B5EF4-FFF2-40B4-BE49-F238E27FC236}">
                <a16:creationId xmlns:a16="http://schemas.microsoft.com/office/drawing/2014/main" id="{46283067-1DD3-41EB-B62E-6BB06845548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0B906A3-C59A-4BA8-9877-B79C137767E8}"/>
              </a:ext>
            </a:extLst>
          </p:cNvPr>
          <p:cNvSpPr>
            <a:spLocks noGrp="1"/>
          </p:cNvSpPr>
          <p:nvPr>
            <p:ph type="sldNum" sz="quarter" idx="12"/>
          </p:nvPr>
        </p:nvSpPr>
        <p:spPr/>
        <p:txBody>
          <a:bodyPr/>
          <a:lstStyle>
            <a:lvl1pPr>
              <a:defRPr/>
            </a:lvl1pPr>
          </a:lstStyle>
          <a:p>
            <a:pPr>
              <a:defRPr/>
            </a:pPr>
            <a:fld id="{675FC1E3-B909-4A61-AB85-8D9488EA710D}" type="slidenum">
              <a:rPr lang="en-US" altLang="en-US"/>
              <a:pPr>
                <a:defRPr/>
              </a:pPr>
              <a:t>‹#›</a:t>
            </a:fld>
            <a:endParaRPr lang="en-US" altLang="en-US"/>
          </a:p>
        </p:txBody>
      </p:sp>
    </p:spTree>
    <p:extLst>
      <p:ext uri="{BB962C8B-B14F-4D97-AF65-F5344CB8AC3E}">
        <p14:creationId xmlns:p14="http://schemas.microsoft.com/office/powerpoint/2010/main" val="1992607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3446459" y="1011890"/>
            <a:ext cx="13483804" cy="215696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95050" y="1011890"/>
            <a:ext cx="40061283" cy="215696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784C04-B3A4-487C-A675-34E8C18A2A13}"/>
              </a:ext>
            </a:extLst>
          </p:cNvPr>
          <p:cNvSpPr>
            <a:spLocks noGrp="1"/>
          </p:cNvSpPr>
          <p:nvPr>
            <p:ph type="dt" sz="half" idx="10"/>
          </p:nvPr>
        </p:nvSpPr>
        <p:spPr/>
        <p:txBody>
          <a:bodyPr/>
          <a:lstStyle>
            <a:lvl1pPr>
              <a:defRPr/>
            </a:lvl1pPr>
          </a:lstStyle>
          <a:p>
            <a:pPr>
              <a:defRPr/>
            </a:pPr>
            <a:fld id="{A9F9927A-634E-46ED-9949-F14753593998}" type="datetimeFigureOut">
              <a:rPr lang="en-US" altLang="en-US"/>
              <a:pPr>
                <a:defRPr/>
              </a:pPr>
              <a:t>3/5/2020</a:t>
            </a:fld>
            <a:endParaRPr lang="en-US" altLang="en-US"/>
          </a:p>
        </p:txBody>
      </p:sp>
      <p:sp>
        <p:nvSpPr>
          <p:cNvPr id="5" name="Footer Placeholder 4">
            <a:extLst>
              <a:ext uri="{FF2B5EF4-FFF2-40B4-BE49-F238E27FC236}">
                <a16:creationId xmlns:a16="http://schemas.microsoft.com/office/drawing/2014/main" id="{57E61C83-4B0B-486E-A541-2CCCD81C281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F6B42BA-7AA9-4AC0-960B-547482E5F97F}"/>
              </a:ext>
            </a:extLst>
          </p:cNvPr>
          <p:cNvSpPr>
            <a:spLocks noGrp="1"/>
          </p:cNvSpPr>
          <p:nvPr>
            <p:ph type="sldNum" sz="quarter" idx="12"/>
          </p:nvPr>
        </p:nvSpPr>
        <p:spPr/>
        <p:txBody>
          <a:bodyPr/>
          <a:lstStyle>
            <a:lvl1pPr>
              <a:defRPr/>
            </a:lvl1pPr>
          </a:lstStyle>
          <a:p>
            <a:pPr>
              <a:defRPr/>
            </a:pPr>
            <a:fld id="{41D675C5-50E6-4EAE-B8AF-2016ED89FADE}" type="slidenum">
              <a:rPr lang="en-US" altLang="en-US"/>
              <a:pPr>
                <a:defRPr/>
              </a:pPr>
              <a:t>‹#›</a:t>
            </a:fld>
            <a:endParaRPr lang="en-US" altLang="en-US"/>
          </a:p>
        </p:txBody>
      </p:sp>
    </p:spTree>
    <p:extLst>
      <p:ext uri="{BB962C8B-B14F-4D97-AF65-F5344CB8AC3E}">
        <p14:creationId xmlns:p14="http://schemas.microsoft.com/office/powerpoint/2010/main" val="4294767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925961" y="2154833"/>
            <a:ext cx="17555766" cy="4583971"/>
          </a:xfrm>
        </p:spPr>
        <p:txBody>
          <a:bodyPr anchor="b"/>
          <a:lstStyle>
            <a:lvl1pPr algn="ctr">
              <a:defRPr sz="11519"/>
            </a:lvl1pPr>
          </a:lstStyle>
          <a:p>
            <a:r>
              <a:rPr lang="en-US"/>
              <a:t>Click to edit Master title style</a:t>
            </a:r>
            <a:endParaRPr lang="en-US" dirty="0"/>
          </a:p>
        </p:txBody>
      </p:sp>
      <p:sp>
        <p:nvSpPr>
          <p:cNvPr id="3" name="Subtitle 2"/>
          <p:cNvSpPr>
            <a:spLocks noGrp="1"/>
          </p:cNvSpPr>
          <p:nvPr>
            <p:ph type="subTitle" idx="1"/>
          </p:nvPr>
        </p:nvSpPr>
        <p:spPr>
          <a:xfrm>
            <a:off x="2925961" y="6915579"/>
            <a:ext cx="17555766" cy="3178910"/>
          </a:xfrm>
        </p:spPr>
        <p:txBody>
          <a:bodyPr/>
          <a:lstStyle>
            <a:lvl1pPr marL="0" indent="0" algn="ctr">
              <a:buNone/>
              <a:defRPr sz="4608"/>
            </a:lvl1pPr>
            <a:lvl2pPr marL="877778" indent="0" algn="ctr">
              <a:buNone/>
              <a:defRPr sz="3840"/>
            </a:lvl2pPr>
            <a:lvl3pPr marL="1755557" indent="0" algn="ctr">
              <a:buNone/>
              <a:defRPr sz="3456"/>
            </a:lvl3pPr>
            <a:lvl4pPr marL="2633335" indent="0" algn="ctr">
              <a:buNone/>
              <a:defRPr sz="3072"/>
            </a:lvl4pPr>
            <a:lvl5pPr marL="3511113" indent="0" algn="ctr">
              <a:buNone/>
              <a:defRPr sz="3072"/>
            </a:lvl5pPr>
            <a:lvl6pPr marL="4388891" indent="0" algn="ctr">
              <a:buNone/>
              <a:defRPr sz="3072"/>
            </a:lvl6pPr>
            <a:lvl7pPr marL="5266670" indent="0" algn="ctr">
              <a:buNone/>
              <a:defRPr sz="3072"/>
            </a:lvl7pPr>
            <a:lvl8pPr marL="6144448" indent="0" algn="ctr">
              <a:buNone/>
              <a:defRPr sz="3072"/>
            </a:lvl8pPr>
            <a:lvl9pPr marL="7022226" indent="0" algn="ctr">
              <a:buNone/>
              <a:defRPr sz="307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918D0C9B-7840-4FF9-A407-A986BE086228}" type="datetimeFigureOut">
              <a:rPr lang="en-US" smtClean="0"/>
              <a:pPr>
                <a:defRPr/>
              </a:pPr>
              <a:t>3/5/2020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3000688-144A-4620-8519-1A23E7CF7322}" type="slidenum">
              <a:rPr lang="en-US" smtClean="0"/>
              <a:pPr>
                <a:defRPr/>
              </a:pPr>
              <a:t>‹#›</a:t>
            </a:fld>
            <a:endParaRPr lang="en-US"/>
          </a:p>
        </p:txBody>
      </p:sp>
    </p:spTree>
    <p:extLst>
      <p:ext uri="{BB962C8B-B14F-4D97-AF65-F5344CB8AC3E}">
        <p14:creationId xmlns:p14="http://schemas.microsoft.com/office/powerpoint/2010/main" val="1094584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BA89822-2F45-4196-BE8F-FB5D3A90199E}" type="datetimeFigureOut">
              <a:rPr lang="en-US" smtClean="0"/>
              <a:pPr>
                <a:defRPr/>
              </a:pPr>
              <a:t>3/5/2020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06231D9-FBE5-40B2-84DF-0362907A9403}" type="slidenum">
              <a:rPr lang="en-US" smtClean="0"/>
              <a:pPr>
                <a:defRPr/>
              </a:pPr>
              <a:t>‹#›</a:t>
            </a:fld>
            <a:endParaRPr lang="en-US"/>
          </a:p>
        </p:txBody>
      </p:sp>
    </p:spTree>
    <p:extLst>
      <p:ext uri="{BB962C8B-B14F-4D97-AF65-F5344CB8AC3E}">
        <p14:creationId xmlns:p14="http://schemas.microsoft.com/office/powerpoint/2010/main" val="1827102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97087" y="3282540"/>
            <a:ext cx="20189131" cy="5476991"/>
          </a:xfrm>
        </p:spPr>
        <p:txBody>
          <a:bodyPr anchor="b"/>
          <a:lstStyle>
            <a:lvl1pPr>
              <a:defRPr sz="11519"/>
            </a:lvl1pPr>
          </a:lstStyle>
          <a:p>
            <a:r>
              <a:rPr lang="en-US"/>
              <a:t>Click to edit Master title style</a:t>
            </a:r>
            <a:endParaRPr lang="en-US" dirty="0"/>
          </a:p>
        </p:txBody>
      </p:sp>
      <p:sp>
        <p:nvSpPr>
          <p:cNvPr id="3" name="Text Placeholder 2"/>
          <p:cNvSpPr>
            <a:spLocks noGrp="1"/>
          </p:cNvSpPr>
          <p:nvPr>
            <p:ph type="body" idx="1"/>
          </p:nvPr>
        </p:nvSpPr>
        <p:spPr>
          <a:xfrm>
            <a:off x="1597087" y="8811345"/>
            <a:ext cx="20189131" cy="2880220"/>
          </a:xfrm>
        </p:spPr>
        <p:txBody>
          <a:bodyPr/>
          <a:lstStyle>
            <a:lvl1pPr marL="0" indent="0">
              <a:buNone/>
              <a:defRPr sz="4608">
                <a:solidFill>
                  <a:schemeClr val="tx1">
                    <a:tint val="75000"/>
                  </a:schemeClr>
                </a:solidFill>
              </a:defRPr>
            </a:lvl1pPr>
            <a:lvl2pPr marL="877778" indent="0">
              <a:buNone/>
              <a:defRPr sz="3840">
                <a:solidFill>
                  <a:schemeClr val="tx1">
                    <a:tint val="75000"/>
                  </a:schemeClr>
                </a:solidFill>
              </a:defRPr>
            </a:lvl2pPr>
            <a:lvl3pPr marL="1755557" indent="0">
              <a:buNone/>
              <a:defRPr sz="3456">
                <a:solidFill>
                  <a:schemeClr val="tx1">
                    <a:tint val="75000"/>
                  </a:schemeClr>
                </a:solidFill>
              </a:defRPr>
            </a:lvl3pPr>
            <a:lvl4pPr marL="2633335" indent="0">
              <a:buNone/>
              <a:defRPr sz="3072">
                <a:solidFill>
                  <a:schemeClr val="tx1">
                    <a:tint val="75000"/>
                  </a:schemeClr>
                </a:solidFill>
              </a:defRPr>
            </a:lvl4pPr>
            <a:lvl5pPr marL="3511113" indent="0">
              <a:buNone/>
              <a:defRPr sz="3072">
                <a:solidFill>
                  <a:schemeClr val="tx1">
                    <a:tint val="75000"/>
                  </a:schemeClr>
                </a:solidFill>
              </a:defRPr>
            </a:lvl5pPr>
            <a:lvl6pPr marL="4388891" indent="0">
              <a:buNone/>
              <a:defRPr sz="3072">
                <a:solidFill>
                  <a:schemeClr val="tx1">
                    <a:tint val="75000"/>
                  </a:schemeClr>
                </a:solidFill>
              </a:defRPr>
            </a:lvl6pPr>
            <a:lvl7pPr marL="5266670" indent="0">
              <a:buNone/>
              <a:defRPr sz="3072">
                <a:solidFill>
                  <a:schemeClr val="tx1">
                    <a:tint val="75000"/>
                  </a:schemeClr>
                </a:solidFill>
              </a:defRPr>
            </a:lvl7pPr>
            <a:lvl8pPr marL="6144448" indent="0">
              <a:buNone/>
              <a:defRPr sz="3072">
                <a:solidFill>
                  <a:schemeClr val="tx1">
                    <a:tint val="75000"/>
                  </a:schemeClr>
                </a:solidFill>
              </a:defRPr>
            </a:lvl8pPr>
            <a:lvl9pPr marL="7022226" indent="0">
              <a:buNone/>
              <a:defRPr sz="307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DB032283-F524-4BB1-B0C7-4F13A5EF54BD}" type="datetimeFigureOut">
              <a:rPr lang="en-US" smtClean="0"/>
              <a:pPr>
                <a:defRPr/>
              </a:pPr>
              <a:t>3/5/2020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540B420-A8AE-4AAF-B2A2-E2504285387D}" type="slidenum">
              <a:rPr lang="en-US" smtClean="0"/>
              <a:pPr>
                <a:defRPr/>
              </a:pPr>
              <a:t>‹#›</a:t>
            </a:fld>
            <a:endParaRPr lang="en-US"/>
          </a:p>
        </p:txBody>
      </p:sp>
    </p:spTree>
    <p:extLst>
      <p:ext uri="{BB962C8B-B14F-4D97-AF65-F5344CB8AC3E}">
        <p14:creationId xmlns:p14="http://schemas.microsoft.com/office/powerpoint/2010/main" val="3896224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09279" y="3505031"/>
            <a:ext cx="9948267" cy="83541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1850142" y="3505031"/>
            <a:ext cx="9948267" cy="83541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0B599566-6078-4D7F-9734-E8D547F7BD73}" type="datetimeFigureOut">
              <a:rPr lang="en-US" smtClean="0"/>
              <a:pPr>
                <a:defRPr/>
              </a:pPr>
              <a:t>3/5/2020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121C277-BED3-443C-94A9-C9F0539C67E3}" type="slidenum">
              <a:rPr lang="en-US" smtClean="0"/>
              <a:pPr>
                <a:defRPr/>
              </a:pPr>
              <a:t>‹#›</a:t>
            </a:fld>
            <a:endParaRPr lang="en-US"/>
          </a:p>
        </p:txBody>
      </p:sp>
    </p:spTree>
    <p:extLst>
      <p:ext uri="{BB962C8B-B14F-4D97-AF65-F5344CB8AC3E}">
        <p14:creationId xmlns:p14="http://schemas.microsoft.com/office/powerpoint/2010/main" val="129995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12327" y="701007"/>
            <a:ext cx="20189131" cy="2544958"/>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12328" y="3227677"/>
            <a:ext cx="9902548" cy="1581835"/>
          </a:xfrm>
        </p:spPr>
        <p:txBody>
          <a:bodyPr anchor="b"/>
          <a:lstStyle>
            <a:lvl1pPr marL="0" indent="0">
              <a:buNone/>
              <a:defRPr sz="4608" b="1"/>
            </a:lvl1pPr>
            <a:lvl2pPr marL="877778" indent="0">
              <a:buNone/>
              <a:defRPr sz="3840" b="1"/>
            </a:lvl2pPr>
            <a:lvl3pPr marL="1755557" indent="0">
              <a:buNone/>
              <a:defRPr sz="3456" b="1"/>
            </a:lvl3pPr>
            <a:lvl4pPr marL="2633335" indent="0">
              <a:buNone/>
              <a:defRPr sz="3072" b="1"/>
            </a:lvl4pPr>
            <a:lvl5pPr marL="3511113" indent="0">
              <a:buNone/>
              <a:defRPr sz="3072" b="1"/>
            </a:lvl5pPr>
            <a:lvl6pPr marL="4388891" indent="0">
              <a:buNone/>
              <a:defRPr sz="3072" b="1"/>
            </a:lvl6pPr>
            <a:lvl7pPr marL="5266670" indent="0">
              <a:buNone/>
              <a:defRPr sz="3072" b="1"/>
            </a:lvl7pPr>
            <a:lvl8pPr marL="6144448" indent="0">
              <a:buNone/>
              <a:defRPr sz="3072" b="1"/>
            </a:lvl8pPr>
            <a:lvl9pPr marL="7022226" indent="0">
              <a:buNone/>
              <a:defRPr sz="3072" b="1"/>
            </a:lvl9pPr>
          </a:lstStyle>
          <a:p>
            <a:pPr lvl="0"/>
            <a:r>
              <a:rPr lang="en-US"/>
              <a:t>Click to edit Master text styles</a:t>
            </a:r>
          </a:p>
        </p:txBody>
      </p:sp>
      <p:sp>
        <p:nvSpPr>
          <p:cNvPr id="4" name="Content Placeholder 3"/>
          <p:cNvSpPr>
            <a:spLocks noGrp="1"/>
          </p:cNvSpPr>
          <p:nvPr>
            <p:ph sz="half" idx="2"/>
          </p:nvPr>
        </p:nvSpPr>
        <p:spPr>
          <a:xfrm>
            <a:off x="1612328" y="4809512"/>
            <a:ext cx="9902548" cy="70740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1850142" y="3227677"/>
            <a:ext cx="9951316" cy="1581835"/>
          </a:xfrm>
        </p:spPr>
        <p:txBody>
          <a:bodyPr anchor="b"/>
          <a:lstStyle>
            <a:lvl1pPr marL="0" indent="0">
              <a:buNone/>
              <a:defRPr sz="4608" b="1"/>
            </a:lvl1pPr>
            <a:lvl2pPr marL="877778" indent="0">
              <a:buNone/>
              <a:defRPr sz="3840" b="1"/>
            </a:lvl2pPr>
            <a:lvl3pPr marL="1755557" indent="0">
              <a:buNone/>
              <a:defRPr sz="3456" b="1"/>
            </a:lvl3pPr>
            <a:lvl4pPr marL="2633335" indent="0">
              <a:buNone/>
              <a:defRPr sz="3072" b="1"/>
            </a:lvl4pPr>
            <a:lvl5pPr marL="3511113" indent="0">
              <a:buNone/>
              <a:defRPr sz="3072" b="1"/>
            </a:lvl5pPr>
            <a:lvl6pPr marL="4388891" indent="0">
              <a:buNone/>
              <a:defRPr sz="3072" b="1"/>
            </a:lvl6pPr>
            <a:lvl7pPr marL="5266670" indent="0">
              <a:buNone/>
              <a:defRPr sz="3072" b="1"/>
            </a:lvl7pPr>
            <a:lvl8pPr marL="6144448" indent="0">
              <a:buNone/>
              <a:defRPr sz="3072" b="1"/>
            </a:lvl8pPr>
            <a:lvl9pPr marL="7022226" indent="0">
              <a:buNone/>
              <a:defRPr sz="3072" b="1"/>
            </a:lvl9pPr>
          </a:lstStyle>
          <a:p>
            <a:pPr lvl="0"/>
            <a:r>
              <a:rPr lang="en-US"/>
              <a:t>Click to edit Master text styles</a:t>
            </a:r>
          </a:p>
        </p:txBody>
      </p:sp>
      <p:sp>
        <p:nvSpPr>
          <p:cNvPr id="6" name="Content Placeholder 5"/>
          <p:cNvSpPr>
            <a:spLocks noGrp="1"/>
          </p:cNvSpPr>
          <p:nvPr>
            <p:ph sz="quarter" idx="4"/>
          </p:nvPr>
        </p:nvSpPr>
        <p:spPr>
          <a:xfrm>
            <a:off x="11850142" y="4809512"/>
            <a:ext cx="9951316" cy="70740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2381142-FE4D-447E-94E6-72BF230A0EF8}" type="datetimeFigureOut">
              <a:rPr lang="en-US" smtClean="0"/>
              <a:pPr>
                <a:defRPr/>
              </a:pPr>
              <a:t>3/5/2020</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4A9CBDBB-4B4F-403A-852D-C562CC5C591C}" type="slidenum">
              <a:rPr lang="en-US" smtClean="0"/>
              <a:pPr>
                <a:defRPr/>
              </a:pPr>
              <a:t>‹#›</a:t>
            </a:fld>
            <a:endParaRPr lang="en-US"/>
          </a:p>
        </p:txBody>
      </p:sp>
    </p:spTree>
    <p:extLst>
      <p:ext uri="{BB962C8B-B14F-4D97-AF65-F5344CB8AC3E}">
        <p14:creationId xmlns:p14="http://schemas.microsoft.com/office/powerpoint/2010/main" val="2883981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E6150A4F-0B6F-4A8B-9091-26F10CE1E2AF}" type="datetimeFigureOut">
              <a:rPr lang="en-US" smtClean="0"/>
              <a:pPr>
                <a:defRPr/>
              </a:pPr>
              <a:t>3/5/2020</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BF61647-6D5C-4B4A-AB70-0C807DD8CB58}" type="slidenum">
              <a:rPr lang="en-US" smtClean="0"/>
              <a:pPr>
                <a:defRPr/>
              </a:pPr>
              <a:t>‹#›</a:t>
            </a:fld>
            <a:endParaRPr lang="en-US"/>
          </a:p>
        </p:txBody>
      </p:sp>
    </p:spTree>
    <p:extLst>
      <p:ext uri="{BB962C8B-B14F-4D97-AF65-F5344CB8AC3E}">
        <p14:creationId xmlns:p14="http://schemas.microsoft.com/office/powerpoint/2010/main" val="719009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E19D849-E3CF-4B3E-B997-1FDA3FA45B61}" type="datetimeFigureOut">
              <a:rPr lang="en-US" smtClean="0"/>
              <a:pPr>
                <a:defRPr/>
              </a:pPr>
              <a:t>3/5/2020</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4F3B8817-0806-473D-BA1E-56D44447C9CA}" type="slidenum">
              <a:rPr lang="en-US" smtClean="0"/>
              <a:pPr>
                <a:defRPr/>
              </a:pPr>
              <a:t>‹#›</a:t>
            </a:fld>
            <a:endParaRPr lang="en-US"/>
          </a:p>
        </p:txBody>
      </p:sp>
    </p:spTree>
    <p:extLst>
      <p:ext uri="{BB962C8B-B14F-4D97-AF65-F5344CB8AC3E}">
        <p14:creationId xmlns:p14="http://schemas.microsoft.com/office/powerpoint/2010/main" val="1617116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12328" y="877782"/>
            <a:ext cx="7549588" cy="3072236"/>
          </a:xfrm>
        </p:spPr>
        <p:txBody>
          <a:bodyPr anchor="b"/>
          <a:lstStyle>
            <a:lvl1pPr>
              <a:defRPr sz="6144"/>
            </a:lvl1pPr>
          </a:lstStyle>
          <a:p>
            <a:r>
              <a:rPr lang="en-US"/>
              <a:t>Click to edit Master title style</a:t>
            </a:r>
            <a:endParaRPr lang="en-US" dirty="0"/>
          </a:p>
        </p:txBody>
      </p:sp>
      <p:sp>
        <p:nvSpPr>
          <p:cNvPr id="3" name="Content Placeholder 2"/>
          <p:cNvSpPr>
            <a:spLocks noGrp="1"/>
          </p:cNvSpPr>
          <p:nvPr>
            <p:ph idx="1"/>
          </p:nvPr>
        </p:nvSpPr>
        <p:spPr>
          <a:xfrm>
            <a:off x="9951316" y="1895765"/>
            <a:ext cx="11850142" cy="9356909"/>
          </a:xfrm>
        </p:spPr>
        <p:txBody>
          <a:bodyPr/>
          <a:lstStyle>
            <a:lvl1pPr>
              <a:defRPr sz="6144"/>
            </a:lvl1pPr>
            <a:lvl2pPr>
              <a:defRPr sz="5376"/>
            </a:lvl2pPr>
            <a:lvl3pPr>
              <a:defRPr sz="4608"/>
            </a:lvl3pPr>
            <a:lvl4pPr>
              <a:defRPr sz="3840"/>
            </a:lvl4pPr>
            <a:lvl5pPr>
              <a:defRPr sz="3840"/>
            </a:lvl5pPr>
            <a:lvl6pPr>
              <a:defRPr sz="3840"/>
            </a:lvl6pPr>
            <a:lvl7pPr>
              <a:defRPr sz="3840"/>
            </a:lvl7pPr>
            <a:lvl8pPr>
              <a:defRPr sz="3840"/>
            </a:lvl8pPr>
            <a:lvl9pPr>
              <a:defRPr sz="38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12328" y="3950018"/>
            <a:ext cx="7549588" cy="7317896"/>
          </a:xfrm>
        </p:spPr>
        <p:txBody>
          <a:bodyPr/>
          <a:lstStyle>
            <a:lvl1pPr marL="0" indent="0">
              <a:buNone/>
              <a:defRPr sz="3072"/>
            </a:lvl1pPr>
            <a:lvl2pPr marL="877778" indent="0">
              <a:buNone/>
              <a:defRPr sz="2688"/>
            </a:lvl2pPr>
            <a:lvl3pPr marL="1755557" indent="0">
              <a:buNone/>
              <a:defRPr sz="2304"/>
            </a:lvl3pPr>
            <a:lvl4pPr marL="2633335" indent="0">
              <a:buNone/>
              <a:defRPr sz="1920"/>
            </a:lvl4pPr>
            <a:lvl5pPr marL="3511113" indent="0">
              <a:buNone/>
              <a:defRPr sz="1920"/>
            </a:lvl5pPr>
            <a:lvl6pPr marL="4388891" indent="0">
              <a:buNone/>
              <a:defRPr sz="1920"/>
            </a:lvl6pPr>
            <a:lvl7pPr marL="5266670" indent="0">
              <a:buNone/>
              <a:defRPr sz="1920"/>
            </a:lvl7pPr>
            <a:lvl8pPr marL="6144448" indent="0">
              <a:buNone/>
              <a:defRPr sz="1920"/>
            </a:lvl8pPr>
            <a:lvl9pPr marL="7022226" indent="0">
              <a:buNone/>
              <a:defRPr sz="192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209F37ED-E3C4-492C-A255-0DBE597F2FA5}" type="datetimeFigureOut">
              <a:rPr lang="en-US" smtClean="0"/>
              <a:pPr>
                <a:defRPr/>
              </a:pPr>
              <a:t>3/5/2020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D688291-AFB5-45A3-A2AB-94ACA2C95A6D}" type="slidenum">
              <a:rPr lang="en-US" smtClean="0"/>
              <a:pPr>
                <a:defRPr/>
              </a:pPr>
              <a:t>‹#›</a:t>
            </a:fld>
            <a:endParaRPr lang="en-US"/>
          </a:p>
        </p:txBody>
      </p:sp>
    </p:spTree>
    <p:extLst>
      <p:ext uri="{BB962C8B-B14F-4D97-AF65-F5344CB8AC3E}">
        <p14:creationId xmlns:p14="http://schemas.microsoft.com/office/powerpoint/2010/main" val="999009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4E02B0-04B1-4AB8-84CA-B958AC6DFEDD}"/>
              </a:ext>
            </a:extLst>
          </p:cNvPr>
          <p:cNvSpPr>
            <a:spLocks noGrp="1"/>
          </p:cNvSpPr>
          <p:nvPr>
            <p:ph type="dt" sz="half" idx="10"/>
          </p:nvPr>
        </p:nvSpPr>
        <p:spPr/>
        <p:txBody>
          <a:bodyPr/>
          <a:lstStyle>
            <a:lvl1pPr>
              <a:defRPr/>
            </a:lvl1pPr>
          </a:lstStyle>
          <a:p>
            <a:pPr>
              <a:defRPr/>
            </a:pPr>
            <a:fld id="{31386B63-C210-4459-A815-6C9AB81DD207}" type="datetimeFigureOut">
              <a:rPr lang="en-US" altLang="en-US"/>
              <a:pPr>
                <a:defRPr/>
              </a:pPr>
              <a:t>3/5/2020</a:t>
            </a:fld>
            <a:endParaRPr lang="en-US" altLang="en-US"/>
          </a:p>
        </p:txBody>
      </p:sp>
      <p:sp>
        <p:nvSpPr>
          <p:cNvPr id="5" name="Footer Placeholder 4">
            <a:extLst>
              <a:ext uri="{FF2B5EF4-FFF2-40B4-BE49-F238E27FC236}">
                <a16:creationId xmlns:a16="http://schemas.microsoft.com/office/drawing/2014/main" id="{5D505942-FF3E-48A8-A97F-9AE9A71C663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5F3AE35-CF38-4633-916E-390C8AE5A4E9}"/>
              </a:ext>
            </a:extLst>
          </p:cNvPr>
          <p:cNvSpPr>
            <a:spLocks noGrp="1"/>
          </p:cNvSpPr>
          <p:nvPr>
            <p:ph type="sldNum" sz="quarter" idx="12"/>
          </p:nvPr>
        </p:nvSpPr>
        <p:spPr/>
        <p:txBody>
          <a:bodyPr/>
          <a:lstStyle>
            <a:lvl1pPr>
              <a:defRPr/>
            </a:lvl1pPr>
          </a:lstStyle>
          <a:p>
            <a:pPr>
              <a:defRPr/>
            </a:pPr>
            <a:fld id="{0DA3C04C-9711-4A63-9E77-C62E54A39DAA}" type="slidenum">
              <a:rPr lang="en-US" altLang="en-US"/>
              <a:pPr>
                <a:defRPr/>
              </a:pPr>
              <a:t>‹#›</a:t>
            </a:fld>
            <a:endParaRPr lang="en-US" altLang="en-US"/>
          </a:p>
        </p:txBody>
      </p:sp>
    </p:spTree>
    <p:extLst>
      <p:ext uri="{BB962C8B-B14F-4D97-AF65-F5344CB8AC3E}">
        <p14:creationId xmlns:p14="http://schemas.microsoft.com/office/powerpoint/2010/main" val="442827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12328" y="877782"/>
            <a:ext cx="7549588" cy="3072236"/>
          </a:xfrm>
        </p:spPr>
        <p:txBody>
          <a:bodyPr anchor="b"/>
          <a:lstStyle>
            <a:lvl1pPr>
              <a:defRPr sz="6144"/>
            </a:lvl1pPr>
          </a:lstStyle>
          <a:p>
            <a:r>
              <a:rPr lang="en-US"/>
              <a:t>Click to edit Master title style</a:t>
            </a:r>
            <a:endParaRPr lang="en-US" dirty="0"/>
          </a:p>
        </p:txBody>
      </p:sp>
      <p:sp>
        <p:nvSpPr>
          <p:cNvPr id="3" name="Picture Placeholder 2"/>
          <p:cNvSpPr>
            <a:spLocks noGrp="1" noChangeAspect="1"/>
          </p:cNvSpPr>
          <p:nvPr>
            <p:ph type="pic" idx="1"/>
          </p:nvPr>
        </p:nvSpPr>
        <p:spPr>
          <a:xfrm>
            <a:off x="9951316" y="1895765"/>
            <a:ext cx="11850142" cy="9356909"/>
          </a:xfrm>
        </p:spPr>
        <p:txBody>
          <a:bodyPr anchor="t"/>
          <a:lstStyle>
            <a:lvl1pPr marL="0" indent="0">
              <a:buNone/>
              <a:defRPr sz="6144"/>
            </a:lvl1pPr>
            <a:lvl2pPr marL="877778" indent="0">
              <a:buNone/>
              <a:defRPr sz="5376"/>
            </a:lvl2pPr>
            <a:lvl3pPr marL="1755557" indent="0">
              <a:buNone/>
              <a:defRPr sz="4608"/>
            </a:lvl3pPr>
            <a:lvl4pPr marL="2633335" indent="0">
              <a:buNone/>
              <a:defRPr sz="3840"/>
            </a:lvl4pPr>
            <a:lvl5pPr marL="3511113" indent="0">
              <a:buNone/>
              <a:defRPr sz="3840"/>
            </a:lvl5pPr>
            <a:lvl6pPr marL="4388891" indent="0">
              <a:buNone/>
              <a:defRPr sz="3840"/>
            </a:lvl6pPr>
            <a:lvl7pPr marL="5266670" indent="0">
              <a:buNone/>
              <a:defRPr sz="3840"/>
            </a:lvl7pPr>
            <a:lvl8pPr marL="6144448" indent="0">
              <a:buNone/>
              <a:defRPr sz="3840"/>
            </a:lvl8pPr>
            <a:lvl9pPr marL="7022226" indent="0">
              <a:buNone/>
              <a:defRPr sz="3840"/>
            </a:lvl9pPr>
          </a:lstStyle>
          <a:p>
            <a:r>
              <a:rPr lang="en-US"/>
              <a:t>Click icon to add picture</a:t>
            </a:r>
            <a:endParaRPr lang="en-US" dirty="0"/>
          </a:p>
        </p:txBody>
      </p:sp>
      <p:sp>
        <p:nvSpPr>
          <p:cNvPr id="4" name="Text Placeholder 3"/>
          <p:cNvSpPr>
            <a:spLocks noGrp="1"/>
          </p:cNvSpPr>
          <p:nvPr>
            <p:ph type="body" sz="half" idx="2"/>
          </p:nvPr>
        </p:nvSpPr>
        <p:spPr>
          <a:xfrm>
            <a:off x="1612328" y="3950018"/>
            <a:ext cx="7549588" cy="7317896"/>
          </a:xfrm>
        </p:spPr>
        <p:txBody>
          <a:bodyPr/>
          <a:lstStyle>
            <a:lvl1pPr marL="0" indent="0">
              <a:buNone/>
              <a:defRPr sz="3072"/>
            </a:lvl1pPr>
            <a:lvl2pPr marL="877778" indent="0">
              <a:buNone/>
              <a:defRPr sz="2688"/>
            </a:lvl2pPr>
            <a:lvl3pPr marL="1755557" indent="0">
              <a:buNone/>
              <a:defRPr sz="2304"/>
            </a:lvl3pPr>
            <a:lvl4pPr marL="2633335" indent="0">
              <a:buNone/>
              <a:defRPr sz="1920"/>
            </a:lvl4pPr>
            <a:lvl5pPr marL="3511113" indent="0">
              <a:buNone/>
              <a:defRPr sz="1920"/>
            </a:lvl5pPr>
            <a:lvl6pPr marL="4388891" indent="0">
              <a:buNone/>
              <a:defRPr sz="1920"/>
            </a:lvl6pPr>
            <a:lvl7pPr marL="5266670" indent="0">
              <a:buNone/>
              <a:defRPr sz="1920"/>
            </a:lvl7pPr>
            <a:lvl8pPr marL="6144448" indent="0">
              <a:buNone/>
              <a:defRPr sz="1920"/>
            </a:lvl8pPr>
            <a:lvl9pPr marL="7022226" indent="0">
              <a:buNone/>
              <a:defRPr sz="192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94A7C4D-53B4-4EE6-B9A2-70EFFA61A57A}" type="datetimeFigureOut">
              <a:rPr lang="en-US" smtClean="0"/>
              <a:pPr>
                <a:defRPr/>
              </a:pPr>
              <a:t>3/5/2020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4831ACB-1B34-49B2-9F3E-F660322686EA}" type="slidenum">
              <a:rPr lang="en-US" smtClean="0"/>
              <a:pPr>
                <a:defRPr/>
              </a:pPr>
              <a:t>‹#›</a:t>
            </a:fld>
            <a:endParaRPr lang="en-US"/>
          </a:p>
        </p:txBody>
      </p:sp>
    </p:spTree>
    <p:extLst>
      <p:ext uri="{BB962C8B-B14F-4D97-AF65-F5344CB8AC3E}">
        <p14:creationId xmlns:p14="http://schemas.microsoft.com/office/powerpoint/2010/main" val="39779487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B993F395-964F-41DD-ABFA-8441205642F9}" type="datetimeFigureOut">
              <a:rPr lang="en-US" smtClean="0"/>
              <a:pPr>
                <a:defRPr/>
              </a:pPr>
              <a:t>3/5/2020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46EF99A-9123-46FF-B45D-65F2D91701A7}" type="slidenum">
              <a:rPr lang="en-US" smtClean="0"/>
              <a:pPr>
                <a:defRPr/>
              </a:pPr>
              <a:t>‹#›</a:t>
            </a:fld>
            <a:endParaRPr lang="en-US"/>
          </a:p>
        </p:txBody>
      </p:sp>
    </p:spTree>
    <p:extLst>
      <p:ext uri="{BB962C8B-B14F-4D97-AF65-F5344CB8AC3E}">
        <p14:creationId xmlns:p14="http://schemas.microsoft.com/office/powerpoint/2010/main" val="27207457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6751127" y="701006"/>
            <a:ext cx="5047283" cy="1115819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9279" y="701006"/>
            <a:ext cx="14849252" cy="1115819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7163F53C-F289-4C2B-815C-D5B582E7E0CE}" type="datetimeFigureOut">
              <a:rPr lang="en-US" smtClean="0"/>
              <a:pPr>
                <a:defRPr/>
              </a:pPr>
              <a:t>3/5/2020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FE0DA66-6905-47D6-B36F-939F0623A1A2}" type="slidenum">
              <a:rPr lang="en-US" smtClean="0"/>
              <a:pPr>
                <a:defRPr/>
              </a:pPr>
              <a:t>‹#›</a:t>
            </a:fld>
            <a:endParaRPr lang="en-US"/>
          </a:p>
        </p:txBody>
      </p:sp>
    </p:spTree>
    <p:extLst>
      <p:ext uri="{BB962C8B-B14F-4D97-AF65-F5344CB8AC3E}">
        <p14:creationId xmlns:p14="http://schemas.microsoft.com/office/powerpoint/2010/main" val="28871074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5577" y="4090222"/>
            <a:ext cx="19896535" cy="2822312"/>
          </a:xfrm>
        </p:spPr>
        <p:txBody>
          <a:bodyPr/>
          <a:lstStyle/>
          <a:p>
            <a:r>
              <a:rPr lang="en-US"/>
              <a:t>Click to edit Master title style</a:t>
            </a:r>
          </a:p>
        </p:txBody>
      </p:sp>
      <p:sp>
        <p:nvSpPr>
          <p:cNvPr id="3" name="Subtitle 2"/>
          <p:cNvSpPr>
            <a:spLocks noGrp="1"/>
          </p:cNvSpPr>
          <p:nvPr>
            <p:ph type="subTitle" idx="1"/>
          </p:nvPr>
        </p:nvSpPr>
        <p:spPr>
          <a:xfrm>
            <a:off x="3511153" y="7461144"/>
            <a:ext cx="16385382" cy="3364830"/>
          </a:xfrm>
        </p:spPr>
        <p:txBody>
          <a:bodyPr/>
          <a:lstStyle>
            <a:lvl1pPr marL="0" indent="0" algn="ctr">
              <a:buNone/>
              <a:defRPr>
                <a:solidFill>
                  <a:schemeClr val="tx1">
                    <a:tint val="75000"/>
                  </a:schemeClr>
                </a:solidFill>
              </a:defRPr>
            </a:lvl1pPr>
            <a:lvl2pPr marL="1170342" indent="0" algn="ctr">
              <a:buNone/>
              <a:defRPr>
                <a:solidFill>
                  <a:schemeClr val="tx1">
                    <a:tint val="75000"/>
                  </a:schemeClr>
                </a:solidFill>
              </a:defRPr>
            </a:lvl2pPr>
            <a:lvl3pPr marL="2340684" indent="0" algn="ctr">
              <a:buNone/>
              <a:defRPr>
                <a:solidFill>
                  <a:schemeClr val="tx1">
                    <a:tint val="75000"/>
                  </a:schemeClr>
                </a:solidFill>
              </a:defRPr>
            </a:lvl3pPr>
            <a:lvl4pPr marL="3511025" indent="0" algn="ctr">
              <a:buNone/>
              <a:defRPr>
                <a:solidFill>
                  <a:schemeClr val="tx1">
                    <a:tint val="75000"/>
                  </a:schemeClr>
                </a:solidFill>
              </a:defRPr>
            </a:lvl4pPr>
            <a:lvl5pPr marL="4681367" indent="0" algn="ctr">
              <a:buNone/>
              <a:defRPr>
                <a:solidFill>
                  <a:schemeClr val="tx1">
                    <a:tint val="75000"/>
                  </a:schemeClr>
                </a:solidFill>
              </a:defRPr>
            </a:lvl5pPr>
            <a:lvl6pPr marL="5851709" indent="0" algn="ctr">
              <a:buNone/>
              <a:defRPr>
                <a:solidFill>
                  <a:schemeClr val="tx1">
                    <a:tint val="75000"/>
                  </a:schemeClr>
                </a:solidFill>
              </a:defRPr>
            </a:lvl6pPr>
            <a:lvl7pPr marL="7022052" indent="0" algn="ctr">
              <a:buNone/>
              <a:defRPr>
                <a:solidFill>
                  <a:schemeClr val="tx1">
                    <a:tint val="75000"/>
                  </a:schemeClr>
                </a:solidFill>
              </a:defRPr>
            </a:lvl7pPr>
            <a:lvl8pPr marL="8192392" indent="0" algn="ctr">
              <a:buNone/>
              <a:defRPr>
                <a:solidFill>
                  <a:schemeClr val="tx1">
                    <a:tint val="75000"/>
                  </a:schemeClr>
                </a:solidFill>
              </a:defRPr>
            </a:lvl8pPr>
            <a:lvl9pPr marL="9362734"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ACE01C7-9EDA-4CEC-9CB9-B582C00B655A}"/>
              </a:ext>
            </a:extLst>
          </p:cNvPr>
          <p:cNvSpPr>
            <a:spLocks noGrp="1"/>
          </p:cNvSpPr>
          <p:nvPr>
            <p:ph type="dt" sz="half" idx="10"/>
          </p:nvPr>
        </p:nvSpPr>
        <p:spPr/>
        <p:txBody>
          <a:bodyPr/>
          <a:lstStyle>
            <a:lvl1pPr>
              <a:defRPr/>
            </a:lvl1pPr>
          </a:lstStyle>
          <a:p>
            <a:fld id="{B2D3B121-5C62-47D2-960F-22A37E908686}" type="datetimeFigureOut">
              <a:rPr lang="en-US" altLang="en-US"/>
              <a:pPr/>
              <a:t>3/5/2020</a:t>
            </a:fld>
            <a:endParaRPr lang="en-US" altLang="en-US"/>
          </a:p>
        </p:txBody>
      </p:sp>
      <p:sp>
        <p:nvSpPr>
          <p:cNvPr id="5" name="Footer Placeholder 4">
            <a:extLst>
              <a:ext uri="{FF2B5EF4-FFF2-40B4-BE49-F238E27FC236}">
                <a16:creationId xmlns:a16="http://schemas.microsoft.com/office/drawing/2014/main" id="{92540B6E-540B-49CA-8ECE-FFE1170781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6D5AA2-BB4B-4CD6-A933-BA285779C982}"/>
              </a:ext>
            </a:extLst>
          </p:cNvPr>
          <p:cNvSpPr>
            <a:spLocks noGrp="1"/>
          </p:cNvSpPr>
          <p:nvPr>
            <p:ph type="sldNum" sz="quarter" idx="12"/>
          </p:nvPr>
        </p:nvSpPr>
        <p:spPr/>
        <p:txBody>
          <a:bodyPr/>
          <a:lstStyle>
            <a:lvl1pPr>
              <a:defRPr/>
            </a:lvl1pPr>
          </a:lstStyle>
          <a:p>
            <a:fld id="{65D674FB-96B8-4B4B-A90B-37F5D4CA5AB8}" type="slidenum">
              <a:rPr lang="en-US" altLang="en-US"/>
              <a:pPr/>
              <a:t>‹#›</a:t>
            </a:fld>
            <a:endParaRPr lang="en-US" altLang="en-US"/>
          </a:p>
        </p:txBody>
      </p:sp>
    </p:spTree>
    <p:extLst>
      <p:ext uri="{BB962C8B-B14F-4D97-AF65-F5344CB8AC3E}">
        <p14:creationId xmlns:p14="http://schemas.microsoft.com/office/powerpoint/2010/main" val="41193794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8A6489-C5B2-4CB5-AA97-D84A6DC68CDE}"/>
              </a:ext>
            </a:extLst>
          </p:cNvPr>
          <p:cNvSpPr>
            <a:spLocks noGrp="1"/>
          </p:cNvSpPr>
          <p:nvPr>
            <p:ph type="dt" sz="half" idx="10"/>
          </p:nvPr>
        </p:nvSpPr>
        <p:spPr/>
        <p:txBody>
          <a:bodyPr/>
          <a:lstStyle>
            <a:lvl1pPr>
              <a:defRPr/>
            </a:lvl1pPr>
          </a:lstStyle>
          <a:p>
            <a:fld id="{EAF3A7E3-1975-4CD3-BF2B-28E9093E1BAA}" type="datetimeFigureOut">
              <a:rPr lang="en-US" altLang="en-US"/>
              <a:pPr/>
              <a:t>3/5/2020</a:t>
            </a:fld>
            <a:endParaRPr lang="en-US" altLang="en-US"/>
          </a:p>
        </p:txBody>
      </p:sp>
      <p:sp>
        <p:nvSpPr>
          <p:cNvPr id="5" name="Footer Placeholder 4">
            <a:extLst>
              <a:ext uri="{FF2B5EF4-FFF2-40B4-BE49-F238E27FC236}">
                <a16:creationId xmlns:a16="http://schemas.microsoft.com/office/drawing/2014/main" id="{1E792953-9CA6-4B25-A460-5F28EE67D74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6EFB08A-80A5-499E-B279-1363A4930A7A}"/>
              </a:ext>
            </a:extLst>
          </p:cNvPr>
          <p:cNvSpPr>
            <a:spLocks noGrp="1"/>
          </p:cNvSpPr>
          <p:nvPr>
            <p:ph type="sldNum" sz="quarter" idx="12"/>
          </p:nvPr>
        </p:nvSpPr>
        <p:spPr/>
        <p:txBody>
          <a:bodyPr/>
          <a:lstStyle>
            <a:lvl1pPr>
              <a:defRPr/>
            </a:lvl1pPr>
          </a:lstStyle>
          <a:p>
            <a:fld id="{BF10352E-76B7-4F9E-BC23-AD1ABC3BE1A0}" type="slidenum">
              <a:rPr lang="en-US" altLang="en-US"/>
              <a:pPr/>
              <a:t>‹#›</a:t>
            </a:fld>
            <a:endParaRPr lang="en-US" altLang="en-US"/>
          </a:p>
        </p:txBody>
      </p:sp>
    </p:spTree>
    <p:extLst>
      <p:ext uri="{BB962C8B-B14F-4D97-AF65-F5344CB8AC3E}">
        <p14:creationId xmlns:p14="http://schemas.microsoft.com/office/powerpoint/2010/main" val="13897922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49046" y="8460843"/>
            <a:ext cx="19896535" cy="2615058"/>
          </a:xfrm>
        </p:spPr>
        <p:txBody>
          <a:bodyPr anchor="t"/>
          <a:lstStyle>
            <a:lvl1pPr algn="l">
              <a:defRPr sz="10239" b="1" cap="all"/>
            </a:lvl1pPr>
          </a:lstStyle>
          <a:p>
            <a:r>
              <a:rPr lang="en-US"/>
              <a:t>Click to edit Master title style</a:t>
            </a:r>
          </a:p>
        </p:txBody>
      </p:sp>
      <p:sp>
        <p:nvSpPr>
          <p:cNvPr id="3" name="Text Placeholder 2"/>
          <p:cNvSpPr>
            <a:spLocks noGrp="1"/>
          </p:cNvSpPr>
          <p:nvPr>
            <p:ph type="body" idx="1"/>
          </p:nvPr>
        </p:nvSpPr>
        <p:spPr>
          <a:xfrm>
            <a:off x="1849046" y="5580621"/>
            <a:ext cx="19896535" cy="2880220"/>
          </a:xfrm>
        </p:spPr>
        <p:txBody>
          <a:bodyPr anchor="b"/>
          <a:lstStyle>
            <a:lvl1pPr marL="0" indent="0">
              <a:buNone/>
              <a:defRPr sz="5120">
                <a:solidFill>
                  <a:schemeClr val="tx1">
                    <a:tint val="75000"/>
                  </a:schemeClr>
                </a:solidFill>
              </a:defRPr>
            </a:lvl1pPr>
            <a:lvl2pPr marL="1170342" indent="0">
              <a:buNone/>
              <a:defRPr sz="4608">
                <a:solidFill>
                  <a:schemeClr val="tx1">
                    <a:tint val="75000"/>
                  </a:schemeClr>
                </a:solidFill>
              </a:defRPr>
            </a:lvl2pPr>
            <a:lvl3pPr marL="2340684" indent="0">
              <a:buNone/>
              <a:defRPr sz="4095">
                <a:solidFill>
                  <a:schemeClr val="tx1">
                    <a:tint val="75000"/>
                  </a:schemeClr>
                </a:solidFill>
              </a:defRPr>
            </a:lvl3pPr>
            <a:lvl4pPr marL="3511025" indent="0">
              <a:buNone/>
              <a:defRPr sz="3584">
                <a:solidFill>
                  <a:schemeClr val="tx1">
                    <a:tint val="75000"/>
                  </a:schemeClr>
                </a:solidFill>
              </a:defRPr>
            </a:lvl4pPr>
            <a:lvl5pPr marL="4681367" indent="0">
              <a:buNone/>
              <a:defRPr sz="3584">
                <a:solidFill>
                  <a:schemeClr val="tx1">
                    <a:tint val="75000"/>
                  </a:schemeClr>
                </a:solidFill>
              </a:defRPr>
            </a:lvl5pPr>
            <a:lvl6pPr marL="5851709" indent="0">
              <a:buNone/>
              <a:defRPr sz="3584">
                <a:solidFill>
                  <a:schemeClr val="tx1">
                    <a:tint val="75000"/>
                  </a:schemeClr>
                </a:solidFill>
              </a:defRPr>
            </a:lvl6pPr>
            <a:lvl7pPr marL="7022052" indent="0">
              <a:buNone/>
              <a:defRPr sz="3584">
                <a:solidFill>
                  <a:schemeClr val="tx1">
                    <a:tint val="75000"/>
                  </a:schemeClr>
                </a:solidFill>
              </a:defRPr>
            </a:lvl7pPr>
            <a:lvl8pPr marL="8192392" indent="0">
              <a:buNone/>
              <a:defRPr sz="3584">
                <a:solidFill>
                  <a:schemeClr val="tx1">
                    <a:tint val="75000"/>
                  </a:schemeClr>
                </a:solidFill>
              </a:defRPr>
            </a:lvl8pPr>
            <a:lvl9pPr marL="9362734" indent="0">
              <a:buNone/>
              <a:defRPr sz="3584">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1EA779-74CF-4390-97AD-C31CA3EFF0DF}"/>
              </a:ext>
            </a:extLst>
          </p:cNvPr>
          <p:cNvSpPr>
            <a:spLocks noGrp="1"/>
          </p:cNvSpPr>
          <p:nvPr>
            <p:ph type="dt" sz="half" idx="10"/>
          </p:nvPr>
        </p:nvSpPr>
        <p:spPr/>
        <p:txBody>
          <a:bodyPr/>
          <a:lstStyle>
            <a:lvl1pPr>
              <a:defRPr/>
            </a:lvl1pPr>
          </a:lstStyle>
          <a:p>
            <a:fld id="{CDAA8DD8-A8AA-4999-9EF1-9BDE17FE66C7}" type="datetimeFigureOut">
              <a:rPr lang="en-US" altLang="en-US"/>
              <a:pPr/>
              <a:t>3/5/2020</a:t>
            </a:fld>
            <a:endParaRPr lang="en-US" altLang="en-US"/>
          </a:p>
        </p:txBody>
      </p:sp>
      <p:sp>
        <p:nvSpPr>
          <p:cNvPr id="5" name="Footer Placeholder 4">
            <a:extLst>
              <a:ext uri="{FF2B5EF4-FFF2-40B4-BE49-F238E27FC236}">
                <a16:creationId xmlns:a16="http://schemas.microsoft.com/office/drawing/2014/main" id="{E7258867-9F83-467E-B6B5-B86C9746349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5A6D026-0717-4AEE-80F0-A8F9F21857EC}"/>
              </a:ext>
            </a:extLst>
          </p:cNvPr>
          <p:cNvSpPr>
            <a:spLocks noGrp="1"/>
          </p:cNvSpPr>
          <p:nvPr>
            <p:ph type="sldNum" sz="quarter" idx="12"/>
          </p:nvPr>
        </p:nvSpPr>
        <p:spPr/>
        <p:txBody>
          <a:bodyPr/>
          <a:lstStyle>
            <a:lvl1pPr>
              <a:defRPr/>
            </a:lvl1pPr>
          </a:lstStyle>
          <a:p>
            <a:fld id="{90056B81-B79E-4ED2-A8B5-67317D0FD346}" type="slidenum">
              <a:rPr lang="en-US" altLang="en-US"/>
              <a:pPr/>
              <a:t>‹#›</a:t>
            </a:fld>
            <a:endParaRPr lang="en-US" altLang="en-US"/>
          </a:p>
        </p:txBody>
      </p:sp>
    </p:spTree>
    <p:extLst>
      <p:ext uri="{BB962C8B-B14F-4D97-AF65-F5344CB8AC3E}">
        <p14:creationId xmlns:p14="http://schemas.microsoft.com/office/powerpoint/2010/main" val="1077976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0384" y="2304180"/>
            <a:ext cx="10338396" cy="6516310"/>
          </a:xfrm>
        </p:spPr>
        <p:txBody>
          <a:bodyPr/>
          <a:lstStyle>
            <a:lvl1pPr>
              <a:defRPr sz="7167"/>
            </a:lvl1pPr>
            <a:lvl2pPr>
              <a:defRPr sz="6144"/>
            </a:lvl2pPr>
            <a:lvl3pPr>
              <a:defRPr sz="5120"/>
            </a:lvl3pPr>
            <a:lvl4pPr>
              <a:defRPr sz="4608"/>
            </a:lvl4pPr>
            <a:lvl5pPr>
              <a:defRPr sz="4608"/>
            </a:lvl5pPr>
            <a:lvl6pPr>
              <a:defRPr sz="4608"/>
            </a:lvl6pPr>
            <a:lvl7pPr>
              <a:defRPr sz="4608"/>
            </a:lvl7pPr>
            <a:lvl8pPr>
              <a:defRPr sz="4608"/>
            </a:lvl8pPr>
            <a:lvl9pPr>
              <a:defRPr sz="460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1898908" y="2304180"/>
            <a:ext cx="10338396" cy="6516310"/>
          </a:xfrm>
        </p:spPr>
        <p:txBody>
          <a:bodyPr/>
          <a:lstStyle>
            <a:lvl1pPr>
              <a:defRPr sz="7167"/>
            </a:lvl1pPr>
            <a:lvl2pPr>
              <a:defRPr sz="6144"/>
            </a:lvl2pPr>
            <a:lvl3pPr>
              <a:defRPr sz="5120"/>
            </a:lvl3pPr>
            <a:lvl4pPr>
              <a:defRPr sz="4608"/>
            </a:lvl4pPr>
            <a:lvl5pPr>
              <a:defRPr sz="4608"/>
            </a:lvl5pPr>
            <a:lvl6pPr>
              <a:defRPr sz="4608"/>
            </a:lvl6pPr>
            <a:lvl7pPr>
              <a:defRPr sz="4608"/>
            </a:lvl7pPr>
            <a:lvl8pPr>
              <a:defRPr sz="4608"/>
            </a:lvl8pPr>
            <a:lvl9pPr>
              <a:defRPr sz="460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A6AD52D-1DFF-4173-83E4-4EFFC681AD10}"/>
              </a:ext>
            </a:extLst>
          </p:cNvPr>
          <p:cNvSpPr>
            <a:spLocks noGrp="1"/>
          </p:cNvSpPr>
          <p:nvPr>
            <p:ph type="dt" sz="half" idx="10"/>
          </p:nvPr>
        </p:nvSpPr>
        <p:spPr/>
        <p:txBody>
          <a:bodyPr/>
          <a:lstStyle>
            <a:lvl1pPr>
              <a:defRPr/>
            </a:lvl1pPr>
          </a:lstStyle>
          <a:p>
            <a:fld id="{09726A31-86D6-47D0-9A90-33D1E8A3ED6B}" type="datetimeFigureOut">
              <a:rPr lang="en-US" altLang="en-US"/>
              <a:pPr/>
              <a:t>3/5/2020</a:t>
            </a:fld>
            <a:endParaRPr lang="en-US" altLang="en-US"/>
          </a:p>
        </p:txBody>
      </p:sp>
      <p:sp>
        <p:nvSpPr>
          <p:cNvPr id="6" name="Footer Placeholder 4">
            <a:extLst>
              <a:ext uri="{FF2B5EF4-FFF2-40B4-BE49-F238E27FC236}">
                <a16:creationId xmlns:a16="http://schemas.microsoft.com/office/drawing/2014/main" id="{C79D205C-7EB5-491A-9536-487E4E398EB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78C8A89-954F-417C-8ACB-BED9B3AC9F6E}"/>
              </a:ext>
            </a:extLst>
          </p:cNvPr>
          <p:cNvSpPr>
            <a:spLocks noGrp="1"/>
          </p:cNvSpPr>
          <p:nvPr>
            <p:ph type="sldNum" sz="quarter" idx="12"/>
          </p:nvPr>
        </p:nvSpPr>
        <p:spPr/>
        <p:txBody>
          <a:bodyPr/>
          <a:lstStyle>
            <a:lvl1pPr>
              <a:defRPr/>
            </a:lvl1pPr>
          </a:lstStyle>
          <a:p>
            <a:fld id="{3C52B105-074F-4885-870A-557E2165C5AD}" type="slidenum">
              <a:rPr lang="en-US" altLang="en-US"/>
              <a:pPr/>
              <a:t>‹#›</a:t>
            </a:fld>
            <a:endParaRPr lang="en-US" altLang="en-US"/>
          </a:p>
        </p:txBody>
      </p:sp>
    </p:spTree>
    <p:extLst>
      <p:ext uri="{BB962C8B-B14F-4D97-AF65-F5344CB8AC3E}">
        <p14:creationId xmlns:p14="http://schemas.microsoft.com/office/powerpoint/2010/main" val="7214098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70385" y="527282"/>
            <a:ext cx="21066919" cy="2194454"/>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70385" y="2947276"/>
            <a:ext cx="10342460" cy="1228286"/>
          </a:xfrm>
        </p:spPr>
        <p:txBody>
          <a:bodyPr anchor="b"/>
          <a:lstStyle>
            <a:lvl1pPr marL="0" indent="0">
              <a:buNone/>
              <a:defRPr sz="6144" b="1"/>
            </a:lvl1pPr>
            <a:lvl2pPr marL="1170342" indent="0">
              <a:buNone/>
              <a:defRPr sz="5120" b="1"/>
            </a:lvl2pPr>
            <a:lvl3pPr marL="2340684" indent="0">
              <a:buNone/>
              <a:defRPr sz="4608" b="1"/>
            </a:lvl3pPr>
            <a:lvl4pPr marL="3511025" indent="0">
              <a:buNone/>
              <a:defRPr sz="4095" b="1"/>
            </a:lvl4pPr>
            <a:lvl5pPr marL="4681367" indent="0">
              <a:buNone/>
              <a:defRPr sz="4095" b="1"/>
            </a:lvl5pPr>
            <a:lvl6pPr marL="5851709" indent="0">
              <a:buNone/>
              <a:defRPr sz="4095" b="1"/>
            </a:lvl6pPr>
            <a:lvl7pPr marL="7022052" indent="0">
              <a:buNone/>
              <a:defRPr sz="4095" b="1"/>
            </a:lvl7pPr>
            <a:lvl8pPr marL="8192392" indent="0">
              <a:buNone/>
              <a:defRPr sz="4095" b="1"/>
            </a:lvl8pPr>
            <a:lvl9pPr marL="9362734" indent="0">
              <a:buNone/>
              <a:defRPr sz="4095" b="1"/>
            </a:lvl9pPr>
          </a:lstStyle>
          <a:p>
            <a:pPr lvl="0"/>
            <a:r>
              <a:rPr lang="en-US"/>
              <a:t>Click to edit Master text styles</a:t>
            </a:r>
          </a:p>
        </p:txBody>
      </p:sp>
      <p:sp>
        <p:nvSpPr>
          <p:cNvPr id="4" name="Content Placeholder 3"/>
          <p:cNvSpPr>
            <a:spLocks noGrp="1"/>
          </p:cNvSpPr>
          <p:nvPr>
            <p:ph sz="half" idx="2"/>
          </p:nvPr>
        </p:nvSpPr>
        <p:spPr>
          <a:xfrm>
            <a:off x="1170385" y="4175559"/>
            <a:ext cx="10342460" cy="7586107"/>
          </a:xfrm>
        </p:spPr>
        <p:txBody>
          <a:bodyPr/>
          <a:lstStyle>
            <a:lvl1pPr>
              <a:defRPr sz="6144"/>
            </a:lvl1pPr>
            <a:lvl2pPr>
              <a:defRPr sz="5120"/>
            </a:lvl2pPr>
            <a:lvl3pPr>
              <a:defRPr sz="4608"/>
            </a:lvl3pPr>
            <a:lvl4pPr>
              <a:defRPr sz="4095"/>
            </a:lvl4pPr>
            <a:lvl5pPr>
              <a:defRPr sz="4095"/>
            </a:lvl5pPr>
            <a:lvl6pPr>
              <a:defRPr sz="4095"/>
            </a:lvl6pPr>
            <a:lvl7pPr>
              <a:defRPr sz="4095"/>
            </a:lvl7pPr>
            <a:lvl8pPr>
              <a:defRPr sz="4095"/>
            </a:lvl8pPr>
            <a:lvl9pPr>
              <a:defRPr sz="40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1890786" y="2947276"/>
            <a:ext cx="10346523" cy="1228286"/>
          </a:xfrm>
        </p:spPr>
        <p:txBody>
          <a:bodyPr anchor="b"/>
          <a:lstStyle>
            <a:lvl1pPr marL="0" indent="0">
              <a:buNone/>
              <a:defRPr sz="6144" b="1"/>
            </a:lvl1pPr>
            <a:lvl2pPr marL="1170342" indent="0">
              <a:buNone/>
              <a:defRPr sz="5120" b="1"/>
            </a:lvl2pPr>
            <a:lvl3pPr marL="2340684" indent="0">
              <a:buNone/>
              <a:defRPr sz="4608" b="1"/>
            </a:lvl3pPr>
            <a:lvl4pPr marL="3511025" indent="0">
              <a:buNone/>
              <a:defRPr sz="4095" b="1"/>
            </a:lvl4pPr>
            <a:lvl5pPr marL="4681367" indent="0">
              <a:buNone/>
              <a:defRPr sz="4095" b="1"/>
            </a:lvl5pPr>
            <a:lvl6pPr marL="5851709" indent="0">
              <a:buNone/>
              <a:defRPr sz="4095" b="1"/>
            </a:lvl6pPr>
            <a:lvl7pPr marL="7022052" indent="0">
              <a:buNone/>
              <a:defRPr sz="4095" b="1"/>
            </a:lvl7pPr>
            <a:lvl8pPr marL="8192392" indent="0">
              <a:buNone/>
              <a:defRPr sz="4095" b="1"/>
            </a:lvl8pPr>
            <a:lvl9pPr marL="9362734" indent="0">
              <a:buNone/>
              <a:defRPr sz="4095" b="1"/>
            </a:lvl9pPr>
          </a:lstStyle>
          <a:p>
            <a:pPr lvl="0"/>
            <a:r>
              <a:rPr lang="en-US"/>
              <a:t>Click to edit Master text styles</a:t>
            </a:r>
          </a:p>
        </p:txBody>
      </p:sp>
      <p:sp>
        <p:nvSpPr>
          <p:cNvPr id="6" name="Content Placeholder 5"/>
          <p:cNvSpPr>
            <a:spLocks noGrp="1"/>
          </p:cNvSpPr>
          <p:nvPr>
            <p:ph sz="quarter" idx="4"/>
          </p:nvPr>
        </p:nvSpPr>
        <p:spPr>
          <a:xfrm>
            <a:off x="11890786" y="4175559"/>
            <a:ext cx="10346523" cy="7586107"/>
          </a:xfrm>
        </p:spPr>
        <p:txBody>
          <a:bodyPr/>
          <a:lstStyle>
            <a:lvl1pPr>
              <a:defRPr sz="6144"/>
            </a:lvl1pPr>
            <a:lvl2pPr>
              <a:defRPr sz="5120"/>
            </a:lvl2pPr>
            <a:lvl3pPr>
              <a:defRPr sz="4608"/>
            </a:lvl3pPr>
            <a:lvl4pPr>
              <a:defRPr sz="4095"/>
            </a:lvl4pPr>
            <a:lvl5pPr>
              <a:defRPr sz="4095"/>
            </a:lvl5pPr>
            <a:lvl6pPr>
              <a:defRPr sz="4095"/>
            </a:lvl6pPr>
            <a:lvl7pPr>
              <a:defRPr sz="4095"/>
            </a:lvl7pPr>
            <a:lvl8pPr>
              <a:defRPr sz="4095"/>
            </a:lvl8pPr>
            <a:lvl9pPr>
              <a:defRPr sz="40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20EABA0-6E22-4A1C-B226-DA2E1449532D}"/>
              </a:ext>
            </a:extLst>
          </p:cNvPr>
          <p:cNvSpPr>
            <a:spLocks noGrp="1"/>
          </p:cNvSpPr>
          <p:nvPr>
            <p:ph type="dt" sz="half" idx="10"/>
          </p:nvPr>
        </p:nvSpPr>
        <p:spPr/>
        <p:txBody>
          <a:bodyPr/>
          <a:lstStyle>
            <a:lvl1pPr>
              <a:defRPr/>
            </a:lvl1pPr>
          </a:lstStyle>
          <a:p>
            <a:fld id="{354A0A56-73AA-4C99-9A4B-BB627B70C96E}" type="datetimeFigureOut">
              <a:rPr lang="en-US" altLang="en-US"/>
              <a:pPr/>
              <a:t>3/5/2020</a:t>
            </a:fld>
            <a:endParaRPr lang="en-US" altLang="en-US"/>
          </a:p>
        </p:txBody>
      </p:sp>
      <p:sp>
        <p:nvSpPr>
          <p:cNvPr id="8" name="Footer Placeholder 4">
            <a:extLst>
              <a:ext uri="{FF2B5EF4-FFF2-40B4-BE49-F238E27FC236}">
                <a16:creationId xmlns:a16="http://schemas.microsoft.com/office/drawing/2014/main" id="{BB69BB60-EC37-4410-A0B8-686BE953003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03ACEE9-70F5-49B5-88EF-54C29EDE720A}"/>
              </a:ext>
            </a:extLst>
          </p:cNvPr>
          <p:cNvSpPr>
            <a:spLocks noGrp="1"/>
          </p:cNvSpPr>
          <p:nvPr>
            <p:ph type="sldNum" sz="quarter" idx="12"/>
          </p:nvPr>
        </p:nvSpPr>
        <p:spPr/>
        <p:txBody>
          <a:bodyPr/>
          <a:lstStyle>
            <a:lvl1pPr>
              <a:defRPr/>
            </a:lvl1pPr>
          </a:lstStyle>
          <a:p>
            <a:fld id="{AB52539C-4C2E-4FF0-AC0B-BE4A8913EC4A}" type="slidenum">
              <a:rPr lang="en-US" altLang="en-US"/>
              <a:pPr/>
              <a:t>‹#›</a:t>
            </a:fld>
            <a:endParaRPr lang="en-US" altLang="en-US"/>
          </a:p>
        </p:txBody>
      </p:sp>
    </p:spTree>
    <p:extLst>
      <p:ext uri="{BB962C8B-B14F-4D97-AF65-F5344CB8AC3E}">
        <p14:creationId xmlns:p14="http://schemas.microsoft.com/office/powerpoint/2010/main" val="24892761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7A5FAA6-2A1A-4B6C-B688-62E17E3C7671}"/>
              </a:ext>
            </a:extLst>
          </p:cNvPr>
          <p:cNvSpPr>
            <a:spLocks noGrp="1"/>
          </p:cNvSpPr>
          <p:nvPr>
            <p:ph type="dt" sz="half" idx="10"/>
          </p:nvPr>
        </p:nvSpPr>
        <p:spPr/>
        <p:txBody>
          <a:bodyPr/>
          <a:lstStyle>
            <a:lvl1pPr>
              <a:defRPr/>
            </a:lvl1pPr>
          </a:lstStyle>
          <a:p>
            <a:fld id="{6887054E-A548-4106-B893-759F4FAE259D}" type="datetimeFigureOut">
              <a:rPr lang="en-US" altLang="en-US"/>
              <a:pPr/>
              <a:t>3/5/2020</a:t>
            </a:fld>
            <a:endParaRPr lang="en-US" altLang="en-US"/>
          </a:p>
        </p:txBody>
      </p:sp>
      <p:sp>
        <p:nvSpPr>
          <p:cNvPr id="4" name="Footer Placeholder 4">
            <a:extLst>
              <a:ext uri="{FF2B5EF4-FFF2-40B4-BE49-F238E27FC236}">
                <a16:creationId xmlns:a16="http://schemas.microsoft.com/office/drawing/2014/main" id="{F5B3A94A-2C94-43BB-A4C1-9D4C14DD6A1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49CBDF7-EA94-4828-AF3C-288625C8F300}"/>
              </a:ext>
            </a:extLst>
          </p:cNvPr>
          <p:cNvSpPr>
            <a:spLocks noGrp="1"/>
          </p:cNvSpPr>
          <p:nvPr>
            <p:ph type="sldNum" sz="quarter" idx="12"/>
          </p:nvPr>
        </p:nvSpPr>
        <p:spPr/>
        <p:txBody>
          <a:bodyPr/>
          <a:lstStyle>
            <a:lvl1pPr>
              <a:defRPr/>
            </a:lvl1pPr>
          </a:lstStyle>
          <a:p>
            <a:fld id="{D2424BA1-4F1A-4629-97D2-9158208E9575}" type="slidenum">
              <a:rPr lang="en-US" altLang="en-US"/>
              <a:pPr/>
              <a:t>‹#›</a:t>
            </a:fld>
            <a:endParaRPr lang="en-US" altLang="en-US"/>
          </a:p>
        </p:txBody>
      </p:sp>
    </p:spTree>
    <p:extLst>
      <p:ext uri="{BB962C8B-B14F-4D97-AF65-F5344CB8AC3E}">
        <p14:creationId xmlns:p14="http://schemas.microsoft.com/office/powerpoint/2010/main" val="4204338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09A92D1-56DD-48BD-A1C8-84237472B820}"/>
              </a:ext>
            </a:extLst>
          </p:cNvPr>
          <p:cNvSpPr>
            <a:spLocks noGrp="1"/>
          </p:cNvSpPr>
          <p:nvPr>
            <p:ph type="dt" sz="half" idx="10"/>
          </p:nvPr>
        </p:nvSpPr>
        <p:spPr/>
        <p:txBody>
          <a:bodyPr/>
          <a:lstStyle>
            <a:lvl1pPr>
              <a:defRPr/>
            </a:lvl1pPr>
          </a:lstStyle>
          <a:p>
            <a:fld id="{434ACD8A-E1C6-48C1-A39B-7C0DE657637F}" type="datetimeFigureOut">
              <a:rPr lang="en-US" altLang="en-US"/>
              <a:pPr/>
              <a:t>3/5/2020</a:t>
            </a:fld>
            <a:endParaRPr lang="en-US" altLang="en-US"/>
          </a:p>
        </p:txBody>
      </p:sp>
      <p:sp>
        <p:nvSpPr>
          <p:cNvPr id="3" name="Footer Placeholder 4">
            <a:extLst>
              <a:ext uri="{FF2B5EF4-FFF2-40B4-BE49-F238E27FC236}">
                <a16:creationId xmlns:a16="http://schemas.microsoft.com/office/drawing/2014/main" id="{B81B38D0-1014-4E8C-9335-D944106F55D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140DEC6-74CA-439B-BC04-5C880DB574DF}"/>
              </a:ext>
            </a:extLst>
          </p:cNvPr>
          <p:cNvSpPr>
            <a:spLocks noGrp="1"/>
          </p:cNvSpPr>
          <p:nvPr>
            <p:ph type="sldNum" sz="quarter" idx="12"/>
          </p:nvPr>
        </p:nvSpPr>
        <p:spPr/>
        <p:txBody>
          <a:bodyPr/>
          <a:lstStyle>
            <a:lvl1pPr>
              <a:defRPr/>
            </a:lvl1pPr>
          </a:lstStyle>
          <a:p>
            <a:fld id="{B3A6B756-F23C-4D01-A662-B30CB391683D}" type="slidenum">
              <a:rPr lang="en-US" altLang="en-US"/>
              <a:pPr/>
              <a:t>‹#›</a:t>
            </a:fld>
            <a:endParaRPr lang="en-US" altLang="en-US"/>
          </a:p>
        </p:txBody>
      </p:sp>
    </p:spTree>
    <p:extLst>
      <p:ext uri="{BB962C8B-B14F-4D97-AF65-F5344CB8AC3E}">
        <p14:creationId xmlns:p14="http://schemas.microsoft.com/office/powerpoint/2010/main" val="1991262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49047" y="8460841"/>
            <a:ext cx="19896535" cy="2615058"/>
          </a:xfrm>
        </p:spPr>
        <p:txBody>
          <a:bodyPr anchor="t"/>
          <a:lstStyle>
            <a:lvl1pPr algn="l">
              <a:defRPr sz="9098" b="1" cap="all"/>
            </a:lvl1pPr>
          </a:lstStyle>
          <a:p>
            <a:r>
              <a:rPr lang="en-US"/>
              <a:t>Click to edit Master title style</a:t>
            </a:r>
          </a:p>
        </p:txBody>
      </p:sp>
      <p:sp>
        <p:nvSpPr>
          <p:cNvPr id="3" name="Text Placeholder 2"/>
          <p:cNvSpPr>
            <a:spLocks noGrp="1"/>
          </p:cNvSpPr>
          <p:nvPr>
            <p:ph type="body" idx="1"/>
          </p:nvPr>
        </p:nvSpPr>
        <p:spPr>
          <a:xfrm>
            <a:off x="1849047" y="5580621"/>
            <a:ext cx="19896535" cy="2880220"/>
          </a:xfrm>
        </p:spPr>
        <p:txBody>
          <a:bodyPr anchor="b"/>
          <a:lstStyle>
            <a:lvl1pPr marL="0" indent="0">
              <a:buNone/>
              <a:defRPr sz="4600">
                <a:solidFill>
                  <a:schemeClr val="tx1">
                    <a:tint val="75000"/>
                  </a:schemeClr>
                </a:solidFill>
              </a:defRPr>
            </a:lvl1pPr>
            <a:lvl2pPr marL="1044891" indent="0">
              <a:buNone/>
              <a:defRPr sz="4100">
                <a:solidFill>
                  <a:schemeClr val="tx1">
                    <a:tint val="75000"/>
                  </a:schemeClr>
                </a:solidFill>
              </a:defRPr>
            </a:lvl2pPr>
            <a:lvl3pPr marL="2089782" indent="0">
              <a:buNone/>
              <a:defRPr sz="3700">
                <a:solidFill>
                  <a:schemeClr val="tx1">
                    <a:tint val="75000"/>
                  </a:schemeClr>
                </a:solidFill>
              </a:defRPr>
            </a:lvl3pPr>
            <a:lvl4pPr marL="3134674" indent="0">
              <a:buNone/>
              <a:defRPr sz="3200">
                <a:solidFill>
                  <a:schemeClr val="tx1">
                    <a:tint val="75000"/>
                  </a:schemeClr>
                </a:solidFill>
              </a:defRPr>
            </a:lvl4pPr>
            <a:lvl5pPr marL="4179566" indent="0">
              <a:buNone/>
              <a:defRPr sz="3200">
                <a:solidFill>
                  <a:schemeClr val="tx1">
                    <a:tint val="75000"/>
                  </a:schemeClr>
                </a:solidFill>
              </a:defRPr>
            </a:lvl5pPr>
            <a:lvl6pPr marL="5224456" indent="0">
              <a:buNone/>
              <a:defRPr sz="3200">
                <a:solidFill>
                  <a:schemeClr val="tx1">
                    <a:tint val="75000"/>
                  </a:schemeClr>
                </a:solidFill>
              </a:defRPr>
            </a:lvl6pPr>
            <a:lvl7pPr marL="6269349" indent="0">
              <a:buNone/>
              <a:defRPr sz="3200">
                <a:solidFill>
                  <a:schemeClr val="tx1">
                    <a:tint val="75000"/>
                  </a:schemeClr>
                </a:solidFill>
              </a:defRPr>
            </a:lvl7pPr>
            <a:lvl8pPr marL="7314240" indent="0">
              <a:buNone/>
              <a:defRPr sz="3200">
                <a:solidFill>
                  <a:schemeClr val="tx1">
                    <a:tint val="75000"/>
                  </a:schemeClr>
                </a:solidFill>
              </a:defRPr>
            </a:lvl8pPr>
            <a:lvl9pPr marL="8359131"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315BEA-1C9C-49DC-8529-EA1E27BEE5C1}"/>
              </a:ext>
            </a:extLst>
          </p:cNvPr>
          <p:cNvSpPr>
            <a:spLocks noGrp="1"/>
          </p:cNvSpPr>
          <p:nvPr>
            <p:ph type="dt" sz="half" idx="10"/>
          </p:nvPr>
        </p:nvSpPr>
        <p:spPr/>
        <p:txBody>
          <a:bodyPr/>
          <a:lstStyle>
            <a:lvl1pPr>
              <a:defRPr/>
            </a:lvl1pPr>
          </a:lstStyle>
          <a:p>
            <a:pPr>
              <a:defRPr/>
            </a:pPr>
            <a:fld id="{D0EBF13E-8CB9-4C3C-959E-AC1844D9283B}" type="datetimeFigureOut">
              <a:rPr lang="en-US" altLang="en-US"/>
              <a:pPr>
                <a:defRPr/>
              </a:pPr>
              <a:t>3/5/2020</a:t>
            </a:fld>
            <a:endParaRPr lang="en-US" altLang="en-US"/>
          </a:p>
        </p:txBody>
      </p:sp>
      <p:sp>
        <p:nvSpPr>
          <p:cNvPr id="5" name="Footer Placeholder 4">
            <a:extLst>
              <a:ext uri="{FF2B5EF4-FFF2-40B4-BE49-F238E27FC236}">
                <a16:creationId xmlns:a16="http://schemas.microsoft.com/office/drawing/2014/main" id="{21643450-1EE8-4170-95D1-30BEDF72E17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BBF6E4B-7772-4BAF-949C-0C25AA25E2A3}"/>
              </a:ext>
            </a:extLst>
          </p:cNvPr>
          <p:cNvSpPr>
            <a:spLocks noGrp="1"/>
          </p:cNvSpPr>
          <p:nvPr>
            <p:ph type="sldNum" sz="quarter" idx="12"/>
          </p:nvPr>
        </p:nvSpPr>
        <p:spPr/>
        <p:txBody>
          <a:bodyPr/>
          <a:lstStyle>
            <a:lvl1pPr>
              <a:defRPr/>
            </a:lvl1pPr>
          </a:lstStyle>
          <a:p>
            <a:pPr>
              <a:defRPr/>
            </a:pPr>
            <a:fld id="{CF432FDF-A725-431B-AE4C-F590D14CF14D}" type="slidenum">
              <a:rPr lang="en-US" altLang="en-US"/>
              <a:pPr>
                <a:defRPr/>
              </a:pPr>
              <a:t>‹#›</a:t>
            </a:fld>
            <a:endParaRPr lang="en-US" altLang="en-US"/>
          </a:p>
        </p:txBody>
      </p:sp>
    </p:spTree>
    <p:extLst>
      <p:ext uri="{BB962C8B-B14F-4D97-AF65-F5344CB8AC3E}">
        <p14:creationId xmlns:p14="http://schemas.microsoft.com/office/powerpoint/2010/main" val="37340143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0388" y="524230"/>
            <a:ext cx="7700968" cy="2231030"/>
          </a:xfrm>
        </p:spPr>
        <p:txBody>
          <a:bodyPr anchor="b"/>
          <a:lstStyle>
            <a:lvl1pPr algn="l">
              <a:defRPr sz="5120" b="1"/>
            </a:lvl1pPr>
          </a:lstStyle>
          <a:p>
            <a:r>
              <a:rPr lang="en-US"/>
              <a:t>Click to edit Master title style</a:t>
            </a:r>
          </a:p>
        </p:txBody>
      </p:sp>
      <p:sp>
        <p:nvSpPr>
          <p:cNvPr id="3" name="Content Placeholder 2"/>
          <p:cNvSpPr>
            <a:spLocks noGrp="1"/>
          </p:cNvSpPr>
          <p:nvPr>
            <p:ph idx="1"/>
          </p:nvPr>
        </p:nvSpPr>
        <p:spPr>
          <a:xfrm>
            <a:off x="9151756" y="524236"/>
            <a:ext cx="13085548" cy="11237435"/>
          </a:xfrm>
        </p:spPr>
        <p:txBody>
          <a:bodyPr/>
          <a:lstStyle>
            <a:lvl1pPr>
              <a:defRPr sz="8192"/>
            </a:lvl1pPr>
            <a:lvl2pPr>
              <a:defRPr sz="7167"/>
            </a:lvl2pPr>
            <a:lvl3pPr>
              <a:defRPr sz="6144"/>
            </a:lvl3pPr>
            <a:lvl4pPr>
              <a:defRPr sz="5120"/>
            </a:lvl4pPr>
            <a:lvl5pPr>
              <a:defRPr sz="5120"/>
            </a:lvl5pPr>
            <a:lvl6pPr>
              <a:defRPr sz="5120"/>
            </a:lvl6pPr>
            <a:lvl7pPr>
              <a:defRPr sz="5120"/>
            </a:lvl7pPr>
            <a:lvl8pPr>
              <a:defRPr sz="5120"/>
            </a:lvl8pPr>
            <a:lvl9pPr>
              <a:defRPr sz="51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70388" y="2755264"/>
            <a:ext cx="7700968" cy="9006407"/>
          </a:xfrm>
        </p:spPr>
        <p:txBody>
          <a:bodyPr/>
          <a:lstStyle>
            <a:lvl1pPr marL="0" indent="0">
              <a:buNone/>
              <a:defRPr sz="3584"/>
            </a:lvl1pPr>
            <a:lvl2pPr marL="1170342" indent="0">
              <a:buNone/>
              <a:defRPr sz="3072"/>
            </a:lvl2pPr>
            <a:lvl3pPr marL="2340684" indent="0">
              <a:buNone/>
              <a:defRPr sz="2559"/>
            </a:lvl3pPr>
            <a:lvl4pPr marL="3511025" indent="0">
              <a:buNone/>
              <a:defRPr sz="2304"/>
            </a:lvl4pPr>
            <a:lvl5pPr marL="4681367" indent="0">
              <a:buNone/>
              <a:defRPr sz="2304"/>
            </a:lvl5pPr>
            <a:lvl6pPr marL="5851709" indent="0">
              <a:buNone/>
              <a:defRPr sz="2304"/>
            </a:lvl6pPr>
            <a:lvl7pPr marL="7022052" indent="0">
              <a:buNone/>
              <a:defRPr sz="2304"/>
            </a:lvl7pPr>
            <a:lvl8pPr marL="8192392" indent="0">
              <a:buNone/>
              <a:defRPr sz="2304"/>
            </a:lvl8pPr>
            <a:lvl9pPr marL="9362734" indent="0">
              <a:buNone/>
              <a:defRPr sz="2304"/>
            </a:lvl9pPr>
          </a:lstStyle>
          <a:p>
            <a:pPr lvl="0"/>
            <a:r>
              <a:rPr lang="en-US"/>
              <a:t>Click to edit Master text styles</a:t>
            </a:r>
          </a:p>
        </p:txBody>
      </p:sp>
      <p:sp>
        <p:nvSpPr>
          <p:cNvPr id="5" name="Date Placeholder 3">
            <a:extLst>
              <a:ext uri="{FF2B5EF4-FFF2-40B4-BE49-F238E27FC236}">
                <a16:creationId xmlns:a16="http://schemas.microsoft.com/office/drawing/2014/main" id="{3493B4B3-64E8-448D-8867-0E02FEC3A9CB}"/>
              </a:ext>
            </a:extLst>
          </p:cNvPr>
          <p:cNvSpPr>
            <a:spLocks noGrp="1"/>
          </p:cNvSpPr>
          <p:nvPr>
            <p:ph type="dt" sz="half" idx="10"/>
          </p:nvPr>
        </p:nvSpPr>
        <p:spPr/>
        <p:txBody>
          <a:bodyPr/>
          <a:lstStyle>
            <a:lvl1pPr>
              <a:defRPr/>
            </a:lvl1pPr>
          </a:lstStyle>
          <a:p>
            <a:fld id="{8A8F2BC1-3755-417C-9A78-A4A705D49B6E}" type="datetimeFigureOut">
              <a:rPr lang="en-US" altLang="en-US"/>
              <a:pPr/>
              <a:t>3/5/2020</a:t>
            </a:fld>
            <a:endParaRPr lang="en-US" altLang="en-US"/>
          </a:p>
        </p:txBody>
      </p:sp>
      <p:sp>
        <p:nvSpPr>
          <p:cNvPr id="6" name="Footer Placeholder 4">
            <a:extLst>
              <a:ext uri="{FF2B5EF4-FFF2-40B4-BE49-F238E27FC236}">
                <a16:creationId xmlns:a16="http://schemas.microsoft.com/office/drawing/2014/main" id="{043F8642-1470-4485-9495-F511085D2B3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BBF3FC6-CB98-4785-966F-3A9D341215C7}"/>
              </a:ext>
            </a:extLst>
          </p:cNvPr>
          <p:cNvSpPr>
            <a:spLocks noGrp="1"/>
          </p:cNvSpPr>
          <p:nvPr>
            <p:ph type="sldNum" sz="quarter" idx="12"/>
          </p:nvPr>
        </p:nvSpPr>
        <p:spPr/>
        <p:txBody>
          <a:bodyPr/>
          <a:lstStyle>
            <a:lvl1pPr>
              <a:defRPr/>
            </a:lvl1pPr>
          </a:lstStyle>
          <a:p>
            <a:fld id="{1D083148-1921-4A9C-89BF-5E1FAC1F9765}" type="slidenum">
              <a:rPr lang="en-US" altLang="en-US"/>
              <a:pPr/>
              <a:t>‹#›</a:t>
            </a:fld>
            <a:endParaRPr lang="en-US" altLang="en-US"/>
          </a:p>
        </p:txBody>
      </p:sp>
    </p:spTree>
    <p:extLst>
      <p:ext uri="{BB962C8B-B14F-4D97-AF65-F5344CB8AC3E}">
        <p14:creationId xmlns:p14="http://schemas.microsoft.com/office/powerpoint/2010/main" val="7144780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88070" y="9216709"/>
            <a:ext cx="14044613" cy="1088086"/>
          </a:xfrm>
        </p:spPr>
        <p:txBody>
          <a:bodyPr anchor="b"/>
          <a:lstStyle>
            <a:lvl1pPr algn="l">
              <a:defRPr sz="5120" b="1"/>
            </a:lvl1pPr>
          </a:lstStyle>
          <a:p>
            <a:r>
              <a:rPr lang="en-US"/>
              <a:t>Click to edit Master title style</a:t>
            </a:r>
          </a:p>
        </p:txBody>
      </p:sp>
      <p:sp>
        <p:nvSpPr>
          <p:cNvPr id="3" name="Picture Placeholder 2"/>
          <p:cNvSpPr>
            <a:spLocks noGrp="1"/>
          </p:cNvSpPr>
          <p:nvPr>
            <p:ph type="pic" idx="1"/>
          </p:nvPr>
        </p:nvSpPr>
        <p:spPr>
          <a:xfrm>
            <a:off x="4588070" y="1176471"/>
            <a:ext cx="14044613" cy="7900035"/>
          </a:xfrm>
        </p:spPr>
        <p:txBody>
          <a:bodyPr rtlCol="0">
            <a:normAutofit/>
          </a:bodyPr>
          <a:lstStyle>
            <a:lvl1pPr marL="0" indent="0">
              <a:buNone/>
              <a:defRPr sz="8192"/>
            </a:lvl1pPr>
            <a:lvl2pPr marL="1170342" indent="0">
              <a:buNone/>
              <a:defRPr sz="7167"/>
            </a:lvl2pPr>
            <a:lvl3pPr marL="2340684" indent="0">
              <a:buNone/>
              <a:defRPr sz="6144"/>
            </a:lvl3pPr>
            <a:lvl4pPr marL="3511025" indent="0">
              <a:buNone/>
              <a:defRPr sz="5120"/>
            </a:lvl4pPr>
            <a:lvl5pPr marL="4681367" indent="0">
              <a:buNone/>
              <a:defRPr sz="5120"/>
            </a:lvl5pPr>
            <a:lvl6pPr marL="5851709" indent="0">
              <a:buNone/>
              <a:defRPr sz="5120"/>
            </a:lvl6pPr>
            <a:lvl7pPr marL="7022052" indent="0">
              <a:buNone/>
              <a:defRPr sz="5120"/>
            </a:lvl7pPr>
            <a:lvl8pPr marL="8192392" indent="0">
              <a:buNone/>
              <a:defRPr sz="5120"/>
            </a:lvl8pPr>
            <a:lvl9pPr marL="9362734" indent="0">
              <a:buNone/>
              <a:defRPr sz="5120"/>
            </a:lvl9pPr>
          </a:lstStyle>
          <a:p>
            <a:pPr lvl="0"/>
            <a:endParaRPr lang="en-US" noProof="0"/>
          </a:p>
        </p:txBody>
      </p:sp>
      <p:sp>
        <p:nvSpPr>
          <p:cNvPr id="4" name="Text Placeholder 3"/>
          <p:cNvSpPr>
            <a:spLocks noGrp="1"/>
          </p:cNvSpPr>
          <p:nvPr>
            <p:ph type="body" sz="half" idx="2"/>
          </p:nvPr>
        </p:nvSpPr>
        <p:spPr>
          <a:xfrm>
            <a:off x="4588070" y="10304793"/>
            <a:ext cx="14044613" cy="1545262"/>
          </a:xfrm>
        </p:spPr>
        <p:txBody>
          <a:bodyPr/>
          <a:lstStyle>
            <a:lvl1pPr marL="0" indent="0">
              <a:buNone/>
              <a:defRPr sz="3584"/>
            </a:lvl1pPr>
            <a:lvl2pPr marL="1170342" indent="0">
              <a:buNone/>
              <a:defRPr sz="3072"/>
            </a:lvl2pPr>
            <a:lvl3pPr marL="2340684" indent="0">
              <a:buNone/>
              <a:defRPr sz="2559"/>
            </a:lvl3pPr>
            <a:lvl4pPr marL="3511025" indent="0">
              <a:buNone/>
              <a:defRPr sz="2304"/>
            </a:lvl4pPr>
            <a:lvl5pPr marL="4681367" indent="0">
              <a:buNone/>
              <a:defRPr sz="2304"/>
            </a:lvl5pPr>
            <a:lvl6pPr marL="5851709" indent="0">
              <a:buNone/>
              <a:defRPr sz="2304"/>
            </a:lvl6pPr>
            <a:lvl7pPr marL="7022052" indent="0">
              <a:buNone/>
              <a:defRPr sz="2304"/>
            </a:lvl7pPr>
            <a:lvl8pPr marL="8192392" indent="0">
              <a:buNone/>
              <a:defRPr sz="2304"/>
            </a:lvl8pPr>
            <a:lvl9pPr marL="9362734" indent="0">
              <a:buNone/>
              <a:defRPr sz="2304"/>
            </a:lvl9pPr>
          </a:lstStyle>
          <a:p>
            <a:pPr lvl="0"/>
            <a:r>
              <a:rPr lang="en-US"/>
              <a:t>Click to edit Master text styles</a:t>
            </a:r>
          </a:p>
        </p:txBody>
      </p:sp>
      <p:sp>
        <p:nvSpPr>
          <p:cNvPr id="5" name="Date Placeholder 3">
            <a:extLst>
              <a:ext uri="{FF2B5EF4-FFF2-40B4-BE49-F238E27FC236}">
                <a16:creationId xmlns:a16="http://schemas.microsoft.com/office/drawing/2014/main" id="{F76D7AEE-E2FE-41CB-BFC4-702659596D72}"/>
              </a:ext>
            </a:extLst>
          </p:cNvPr>
          <p:cNvSpPr>
            <a:spLocks noGrp="1"/>
          </p:cNvSpPr>
          <p:nvPr>
            <p:ph type="dt" sz="half" idx="10"/>
          </p:nvPr>
        </p:nvSpPr>
        <p:spPr/>
        <p:txBody>
          <a:bodyPr/>
          <a:lstStyle>
            <a:lvl1pPr>
              <a:defRPr/>
            </a:lvl1pPr>
          </a:lstStyle>
          <a:p>
            <a:fld id="{B2A88E67-BB06-4408-9426-81AB749581EA}" type="datetimeFigureOut">
              <a:rPr lang="en-US" altLang="en-US"/>
              <a:pPr/>
              <a:t>3/5/2020</a:t>
            </a:fld>
            <a:endParaRPr lang="en-US" altLang="en-US"/>
          </a:p>
        </p:txBody>
      </p:sp>
      <p:sp>
        <p:nvSpPr>
          <p:cNvPr id="6" name="Footer Placeholder 4">
            <a:extLst>
              <a:ext uri="{FF2B5EF4-FFF2-40B4-BE49-F238E27FC236}">
                <a16:creationId xmlns:a16="http://schemas.microsoft.com/office/drawing/2014/main" id="{168623F2-FD22-4C36-9A6E-42BE2150E4D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7397A35-28CB-4ED9-B1BF-8C96585057D9}"/>
              </a:ext>
            </a:extLst>
          </p:cNvPr>
          <p:cNvSpPr>
            <a:spLocks noGrp="1"/>
          </p:cNvSpPr>
          <p:nvPr>
            <p:ph type="sldNum" sz="quarter" idx="12"/>
          </p:nvPr>
        </p:nvSpPr>
        <p:spPr/>
        <p:txBody>
          <a:bodyPr/>
          <a:lstStyle>
            <a:lvl1pPr>
              <a:defRPr/>
            </a:lvl1pPr>
          </a:lstStyle>
          <a:p>
            <a:fld id="{CD228141-4713-4CB8-919F-D901E75C5B1B}" type="slidenum">
              <a:rPr lang="en-US" altLang="en-US"/>
              <a:pPr/>
              <a:t>‹#›</a:t>
            </a:fld>
            <a:endParaRPr lang="en-US" altLang="en-US"/>
          </a:p>
        </p:txBody>
      </p:sp>
    </p:spTree>
    <p:extLst>
      <p:ext uri="{BB962C8B-B14F-4D97-AF65-F5344CB8AC3E}">
        <p14:creationId xmlns:p14="http://schemas.microsoft.com/office/powerpoint/2010/main" val="42476060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A17213-3A0A-43E7-8A12-0597558A8D48}"/>
              </a:ext>
            </a:extLst>
          </p:cNvPr>
          <p:cNvSpPr>
            <a:spLocks noGrp="1"/>
          </p:cNvSpPr>
          <p:nvPr>
            <p:ph type="dt" sz="half" idx="10"/>
          </p:nvPr>
        </p:nvSpPr>
        <p:spPr/>
        <p:txBody>
          <a:bodyPr/>
          <a:lstStyle>
            <a:lvl1pPr>
              <a:defRPr/>
            </a:lvl1pPr>
          </a:lstStyle>
          <a:p>
            <a:fld id="{4658AAAD-A11E-4326-A905-D4002CACF949}" type="datetimeFigureOut">
              <a:rPr lang="en-US" altLang="en-US"/>
              <a:pPr/>
              <a:t>3/5/2020</a:t>
            </a:fld>
            <a:endParaRPr lang="en-US" altLang="en-US"/>
          </a:p>
        </p:txBody>
      </p:sp>
      <p:sp>
        <p:nvSpPr>
          <p:cNvPr id="5" name="Footer Placeholder 4">
            <a:extLst>
              <a:ext uri="{FF2B5EF4-FFF2-40B4-BE49-F238E27FC236}">
                <a16:creationId xmlns:a16="http://schemas.microsoft.com/office/drawing/2014/main" id="{21D2E937-7419-466D-ADB8-DF267BB14F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28299CC-C794-4E3B-9B8D-0B60BCB0F80C}"/>
              </a:ext>
            </a:extLst>
          </p:cNvPr>
          <p:cNvSpPr>
            <a:spLocks noGrp="1"/>
          </p:cNvSpPr>
          <p:nvPr>
            <p:ph type="sldNum" sz="quarter" idx="12"/>
          </p:nvPr>
        </p:nvSpPr>
        <p:spPr/>
        <p:txBody>
          <a:bodyPr/>
          <a:lstStyle>
            <a:lvl1pPr>
              <a:defRPr/>
            </a:lvl1pPr>
          </a:lstStyle>
          <a:p>
            <a:fld id="{65BB5388-C6A5-44E2-B347-B72C9BB6FA99}" type="slidenum">
              <a:rPr lang="en-US" altLang="en-US"/>
              <a:pPr/>
              <a:t>‹#›</a:t>
            </a:fld>
            <a:endParaRPr lang="en-US" altLang="en-US"/>
          </a:p>
        </p:txBody>
      </p:sp>
    </p:spTree>
    <p:extLst>
      <p:ext uri="{BB962C8B-B14F-4D97-AF65-F5344CB8AC3E}">
        <p14:creationId xmlns:p14="http://schemas.microsoft.com/office/powerpoint/2010/main" val="4006392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6970574" y="396222"/>
            <a:ext cx="5266730" cy="842426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0385" y="396222"/>
            <a:ext cx="15410061" cy="842426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9D91BF-6668-48BD-8C3F-0F5BD04A9B1D}"/>
              </a:ext>
            </a:extLst>
          </p:cNvPr>
          <p:cNvSpPr>
            <a:spLocks noGrp="1"/>
          </p:cNvSpPr>
          <p:nvPr>
            <p:ph type="dt" sz="half" idx="10"/>
          </p:nvPr>
        </p:nvSpPr>
        <p:spPr/>
        <p:txBody>
          <a:bodyPr/>
          <a:lstStyle>
            <a:lvl1pPr>
              <a:defRPr/>
            </a:lvl1pPr>
          </a:lstStyle>
          <a:p>
            <a:fld id="{1AECD687-2695-4603-AB29-D8C936B61040}" type="datetimeFigureOut">
              <a:rPr lang="en-US" altLang="en-US"/>
              <a:pPr/>
              <a:t>3/5/2020</a:t>
            </a:fld>
            <a:endParaRPr lang="en-US" altLang="en-US"/>
          </a:p>
        </p:txBody>
      </p:sp>
      <p:sp>
        <p:nvSpPr>
          <p:cNvPr id="5" name="Footer Placeholder 4">
            <a:extLst>
              <a:ext uri="{FF2B5EF4-FFF2-40B4-BE49-F238E27FC236}">
                <a16:creationId xmlns:a16="http://schemas.microsoft.com/office/drawing/2014/main" id="{B343C1E5-AFDE-4C45-9A03-3E257156F2B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23FB3FB-FAB8-449E-B445-6ECE272760B6}"/>
              </a:ext>
            </a:extLst>
          </p:cNvPr>
          <p:cNvSpPr>
            <a:spLocks noGrp="1"/>
          </p:cNvSpPr>
          <p:nvPr>
            <p:ph type="sldNum" sz="quarter" idx="12"/>
          </p:nvPr>
        </p:nvSpPr>
        <p:spPr/>
        <p:txBody>
          <a:bodyPr/>
          <a:lstStyle>
            <a:lvl1pPr>
              <a:defRPr/>
            </a:lvl1pPr>
          </a:lstStyle>
          <a:p>
            <a:fld id="{39673F16-379E-4877-8129-9CFC795EA2B0}" type="slidenum">
              <a:rPr lang="en-US" altLang="en-US"/>
              <a:pPr/>
              <a:t>‹#›</a:t>
            </a:fld>
            <a:endParaRPr lang="en-US" altLang="en-US"/>
          </a:p>
        </p:txBody>
      </p:sp>
    </p:spTree>
    <p:extLst>
      <p:ext uri="{BB962C8B-B14F-4D97-AF65-F5344CB8AC3E}">
        <p14:creationId xmlns:p14="http://schemas.microsoft.com/office/powerpoint/2010/main" val="3709032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95049" y="5897601"/>
            <a:ext cx="26772543" cy="16683947"/>
          </a:xfrm>
        </p:spPr>
        <p:txBody>
          <a:bodyPr/>
          <a:lstStyle>
            <a:lvl1pPr>
              <a:defRPr sz="6399"/>
            </a:lvl1pPr>
            <a:lvl2pPr>
              <a:defRPr sz="5499"/>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157720" y="5897601"/>
            <a:ext cx="26772543" cy="16683947"/>
          </a:xfrm>
        </p:spPr>
        <p:txBody>
          <a:bodyPr/>
          <a:lstStyle>
            <a:lvl1pPr>
              <a:defRPr sz="6399"/>
            </a:lvl1pPr>
            <a:lvl2pPr>
              <a:defRPr sz="5499"/>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870C9B5-A2FE-417E-9196-E9989286B5FE}"/>
              </a:ext>
            </a:extLst>
          </p:cNvPr>
          <p:cNvSpPr>
            <a:spLocks noGrp="1"/>
          </p:cNvSpPr>
          <p:nvPr>
            <p:ph type="dt" sz="half" idx="10"/>
          </p:nvPr>
        </p:nvSpPr>
        <p:spPr/>
        <p:txBody>
          <a:bodyPr/>
          <a:lstStyle>
            <a:lvl1pPr>
              <a:defRPr/>
            </a:lvl1pPr>
          </a:lstStyle>
          <a:p>
            <a:pPr>
              <a:defRPr/>
            </a:pPr>
            <a:fld id="{61DEE985-32B0-420A-BD8A-D21ABAB0E6F1}" type="datetimeFigureOut">
              <a:rPr lang="en-US" altLang="en-US"/>
              <a:pPr>
                <a:defRPr/>
              </a:pPr>
              <a:t>3/5/2020</a:t>
            </a:fld>
            <a:endParaRPr lang="en-US" altLang="en-US"/>
          </a:p>
        </p:txBody>
      </p:sp>
      <p:sp>
        <p:nvSpPr>
          <p:cNvPr id="6" name="Footer Placeholder 4">
            <a:extLst>
              <a:ext uri="{FF2B5EF4-FFF2-40B4-BE49-F238E27FC236}">
                <a16:creationId xmlns:a16="http://schemas.microsoft.com/office/drawing/2014/main" id="{7AD11652-C991-4C69-A50A-00D622D1129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217F1A0-467A-4633-ABC0-0C4F9D94326A}"/>
              </a:ext>
            </a:extLst>
          </p:cNvPr>
          <p:cNvSpPr>
            <a:spLocks noGrp="1"/>
          </p:cNvSpPr>
          <p:nvPr>
            <p:ph type="sldNum" sz="quarter" idx="12"/>
          </p:nvPr>
        </p:nvSpPr>
        <p:spPr/>
        <p:txBody>
          <a:bodyPr/>
          <a:lstStyle>
            <a:lvl1pPr>
              <a:defRPr/>
            </a:lvl1pPr>
          </a:lstStyle>
          <a:p>
            <a:pPr>
              <a:defRPr/>
            </a:pPr>
            <a:fld id="{1162F7B8-A60D-4B7C-870D-530129B965C2}" type="slidenum">
              <a:rPr lang="en-US" altLang="en-US"/>
              <a:pPr>
                <a:defRPr/>
              </a:pPr>
              <a:t>‹#›</a:t>
            </a:fld>
            <a:endParaRPr lang="en-US" altLang="en-US"/>
          </a:p>
        </p:txBody>
      </p:sp>
    </p:spTree>
    <p:extLst>
      <p:ext uri="{BB962C8B-B14F-4D97-AF65-F5344CB8AC3E}">
        <p14:creationId xmlns:p14="http://schemas.microsoft.com/office/powerpoint/2010/main" val="2580497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70385" y="527280"/>
            <a:ext cx="21066920" cy="2194454"/>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70386" y="2947275"/>
            <a:ext cx="10342461" cy="1228284"/>
          </a:xfrm>
        </p:spPr>
        <p:txBody>
          <a:bodyPr anchor="b"/>
          <a:lstStyle>
            <a:lvl1pPr marL="0" indent="0">
              <a:buNone/>
              <a:defRPr sz="5499" b="1"/>
            </a:lvl1pPr>
            <a:lvl2pPr marL="1044891" indent="0">
              <a:buNone/>
              <a:defRPr sz="4600" b="1"/>
            </a:lvl2pPr>
            <a:lvl3pPr marL="2089782" indent="0">
              <a:buNone/>
              <a:defRPr sz="4100" b="1"/>
            </a:lvl3pPr>
            <a:lvl4pPr marL="3134674" indent="0">
              <a:buNone/>
              <a:defRPr sz="3700" b="1"/>
            </a:lvl4pPr>
            <a:lvl5pPr marL="4179566" indent="0">
              <a:buNone/>
              <a:defRPr sz="3700" b="1"/>
            </a:lvl5pPr>
            <a:lvl6pPr marL="5224456" indent="0">
              <a:buNone/>
              <a:defRPr sz="3700" b="1"/>
            </a:lvl6pPr>
            <a:lvl7pPr marL="6269349" indent="0">
              <a:buNone/>
              <a:defRPr sz="3700" b="1"/>
            </a:lvl7pPr>
            <a:lvl8pPr marL="7314240" indent="0">
              <a:buNone/>
              <a:defRPr sz="3700" b="1"/>
            </a:lvl8pPr>
            <a:lvl9pPr marL="8359131" indent="0">
              <a:buNone/>
              <a:defRPr sz="3700" b="1"/>
            </a:lvl9pPr>
          </a:lstStyle>
          <a:p>
            <a:pPr lvl="0"/>
            <a:r>
              <a:rPr lang="en-US"/>
              <a:t>Click to edit Master text styles</a:t>
            </a:r>
          </a:p>
        </p:txBody>
      </p:sp>
      <p:sp>
        <p:nvSpPr>
          <p:cNvPr id="4" name="Content Placeholder 3"/>
          <p:cNvSpPr>
            <a:spLocks noGrp="1"/>
          </p:cNvSpPr>
          <p:nvPr>
            <p:ph sz="half" idx="2"/>
          </p:nvPr>
        </p:nvSpPr>
        <p:spPr>
          <a:xfrm>
            <a:off x="1170386" y="4175559"/>
            <a:ext cx="10342461" cy="7586107"/>
          </a:xfrm>
        </p:spPr>
        <p:txBody>
          <a:bodyPr/>
          <a:lstStyle>
            <a:lvl1pPr>
              <a:defRPr sz="5499"/>
            </a:lvl1pPr>
            <a:lvl2pPr>
              <a:defRPr sz="4600"/>
            </a:lvl2pPr>
            <a:lvl3pPr>
              <a:defRPr sz="4100"/>
            </a:lvl3pPr>
            <a:lvl4pPr>
              <a:defRPr sz="3700"/>
            </a:lvl4pPr>
            <a:lvl5pPr>
              <a:defRPr sz="3700"/>
            </a:lvl5pPr>
            <a:lvl6pPr>
              <a:defRPr sz="3700"/>
            </a:lvl6pPr>
            <a:lvl7pPr>
              <a:defRPr sz="3700"/>
            </a:lvl7pPr>
            <a:lvl8pPr>
              <a:defRPr sz="3700"/>
            </a:lvl8pPr>
            <a:lvl9pPr>
              <a:defRPr sz="3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1890782" y="2947275"/>
            <a:ext cx="10346523" cy="1228284"/>
          </a:xfrm>
        </p:spPr>
        <p:txBody>
          <a:bodyPr anchor="b"/>
          <a:lstStyle>
            <a:lvl1pPr marL="0" indent="0">
              <a:buNone/>
              <a:defRPr sz="5499" b="1"/>
            </a:lvl1pPr>
            <a:lvl2pPr marL="1044891" indent="0">
              <a:buNone/>
              <a:defRPr sz="4600" b="1"/>
            </a:lvl2pPr>
            <a:lvl3pPr marL="2089782" indent="0">
              <a:buNone/>
              <a:defRPr sz="4100" b="1"/>
            </a:lvl3pPr>
            <a:lvl4pPr marL="3134674" indent="0">
              <a:buNone/>
              <a:defRPr sz="3700" b="1"/>
            </a:lvl4pPr>
            <a:lvl5pPr marL="4179566" indent="0">
              <a:buNone/>
              <a:defRPr sz="3700" b="1"/>
            </a:lvl5pPr>
            <a:lvl6pPr marL="5224456" indent="0">
              <a:buNone/>
              <a:defRPr sz="3700" b="1"/>
            </a:lvl6pPr>
            <a:lvl7pPr marL="6269349" indent="0">
              <a:buNone/>
              <a:defRPr sz="3700" b="1"/>
            </a:lvl7pPr>
            <a:lvl8pPr marL="7314240" indent="0">
              <a:buNone/>
              <a:defRPr sz="3700" b="1"/>
            </a:lvl8pPr>
            <a:lvl9pPr marL="8359131" indent="0">
              <a:buNone/>
              <a:defRPr sz="3700" b="1"/>
            </a:lvl9pPr>
          </a:lstStyle>
          <a:p>
            <a:pPr lvl="0"/>
            <a:r>
              <a:rPr lang="en-US"/>
              <a:t>Click to edit Master text styles</a:t>
            </a:r>
          </a:p>
        </p:txBody>
      </p:sp>
      <p:sp>
        <p:nvSpPr>
          <p:cNvPr id="6" name="Content Placeholder 5"/>
          <p:cNvSpPr>
            <a:spLocks noGrp="1"/>
          </p:cNvSpPr>
          <p:nvPr>
            <p:ph sz="quarter" idx="4"/>
          </p:nvPr>
        </p:nvSpPr>
        <p:spPr>
          <a:xfrm>
            <a:off x="11890782" y="4175559"/>
            <a:ext cx="10346523" cy="7586107"/>
          </a:xfrm>
        </p:spPr>
        <p:txBody>
          <a:bodyPr/>
          <a:lstStyle>
            <a:lvl1pPr>
              <a:defRPr sz="5499"/>
            </a:lvl1pPr>
            <a:lvl2pPr>
              <a:defRPr sz="4600"/>
            </a:lvl2pPr>
            <a:lvl3pPr>
              <a:defRPr sz="4100"/>
            </a:lvl3pPr>
            <a:lvl4pPr>
              <a:defRPr sz="3700"/>
            </a:lvl4pPr>
            <a:lvl5pPr>
              <a:defRPr sz="3700"/>
            </a:lvl5pPr>
            <a:lvl6pPr>
              <a:defRPr sz="3700"/>
            </a:lvl6pPr>
            <a:lvl7pPr>
              <a:defRPr sz="3700"/>
            </a:lvl7pPr>
            <a:lvl8pPr>
              <a:defRPr sz="3700"/>
            </a:lvl8pPr>
            <a:lvl9pPr>
              <a:defRPr sz="3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F10C81C-EBAD-4142-ABA9-DA9B46A5F981}"/>
              </a:ext>
            </a:extLst>
          </p:cNvPr>
          <p:cNvSpPr>
            <a:spLocks noGrp="1"/>
          </p:cNvSpPr>
          <p:nvPr>
            <p:ph type="dt" sz="half" idx="10"/>
          </p:nvPr>
        </p:nvSpPr>
        <p:spPr/>
        <p:txBody>
          <a:bodyPr/>
          <a:lstStyle>
            <a:lvl1pPr>
              <a:defRPr/>
            </a:lvl1pPr>
          </a:lstStyle>
          <a:p>
            <a:pPr>
              <a:defRPr/>
            </a:pPr>
            <a:fld id="{272773FB-61A2-4295-A550-C2633C7B4757}" type="datetimeFigureOut">
              <a:rPr lang="en-US" altLang="en-US"/>
              <a:pPr>
                <a:defRPr/>
              </a:pPr>
              <a:t>3/5/2020</a:t>
            </a:fld>
            <a:endParaRPr lang="en-US" altLang="en-US"/>
          </a:p>
        </p:txBody>
      </p:sp>
      <p:sp>
        <p:nvSpPr>
          <p:cNvPr id="8" name="Footer Placeholder 4">
            <a:extLst>
              <a:ext uri="{FF2B5EF4-FFF2-40B4-BE49-F238E27FC236}">
                <a16:creationId xmlns:a16="http://schemas.microsoft.com/office/drawing/2014/main" id="{2D3C47F4-6596-4915-B9F6-034517FF1D7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D4A0FB1-58B3-4006-8E8D-3264F7D2B057}"/>
              </a:ext>
            </a:extLst>
          </p:cNvPr>
          <p:cNvSpPr>
            <a:spLocks noGrp="1"/>
          </p:cNvSpPr>
          <p:nvPr>
            <p:ph type="sldNum" sz="quarter" idx="12"/>
          </p:nvPr>
        </p:nvSpPr>
        <p:spPr/>
        <p:txBody>
          <a:bodyPr/>
          <a:lstStyle>
            <a:lvl1pPr>
              <a:defRPr/>
            </a:lvl1pPr>
          </a:lstStyle>
          <a:p>
            <a:pPr>
              <a:defRPr/>
            </a:pPr>
            <a:fld id="{90933A12-0C67-4E34-9924-9201BDE6C542}" type="slidenum">
              <a:rPr lang="en-US" altLang="en-US"/>
              <a:pPr>
                <a:defRPr/>
              </a:pPr>
              <a:t>‹#›</a:t>
            </a:fld>
            <a:endParaRPr lang="en-US" altLang="en-US"/>
          </a:p>
        </p:txBody>
      </p:sp>
    </p:spTree>
    <p:extLst>
      <p:ext uri="{BB962C8B-B14F-4D97-AF65-F5344CB8AC3E}">
        <p14:creationId xmlns:p14="http://schemas.microsoft.com/office/powerpoint/2010/main" val="2797765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28B3F37-6917-4988-8EF8-E757E0F51AE1}"/>
              </a:ext>
            </a:extLst>
          </p:cNvPr>
          <p:cNvSpPr>
            <a:spLocks noGrp="1"/>
          </p:cNvSpPr>
          <p:nvPr>
            <p:ph type="dt" sz="half" idx="10"/>
          </p:nvPr>
        </p:nvSpPr>
        <p:spPr/>
        <p:txBody>
          <a:bodyPr/>
          <a:lstStyle>
            <a:lvl1pPr>
              <a:defRPr/>
            </a:lvl1pPr>
          </a:lstStyle>
          <a:p>
            <a:pPr>
              <a:defRPr/>
            </a:pPr>
            <a:fld id="{1669FEBF-A1F1-40B6-A25C-2F010AC88B87}" type="datetimeFigureOut">
              <a:rPr lang="en-US" altLang="en-US"/>
              <a:pPr>
                <a:defRPr/>
              </a:pPr>
              <a:t>3/5/2020</a:t>
            </a:fld>
            <a:endParaRPr lang="en-US" altLang="en-US"/>
          </a:p>
        </p:txBody>
      </p:sp>
      <p:sp>
        <p:nvSpPr>
          <p:cNvPr id="4" name="Footer Placeholder 4">
            <a:extLst>
              <a:ext uri="{FF2B5EF4-FFF2-40B4-BE49-F238E27FC236}">
                <a16:creationId xmlns:a16="http://schemas.microsoft.com/office/drawing/2014/main" id="{09D774B0-411B-4031-8E62-8AD020501A3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D811302-47C6-46F5-A358-24837C058CF6}"/>
              </a:ext>
            </a:extLst>
          </p:cNvPr>
          <p:cNvSpPr>
            <a:spLocks noGrp="1"/>
          </p:cNvSpPr>
          <p:nvPr>
            <p:ph type="sldNum" sz="quarter" idx="12"/>
          </p:nvPr>
        </p:nvSpPr>
        <p:spPr/>
        <p:txBody>
          <a:bodyPr/>
          <a:lstStyle>
            <a:lvl1pPr>
              <a:defRPr/>
            </a:lvl1pPr>
          </a:lstStyle>
          <a:p>
            <a:pPr>
              <a:defRPr/>
            </a:pPr>
            <a:fld id="{D3583A16-6E82-4347-AC85-F703120B8C76}" type="slidenum">
              <a:rPr lang="en-US" altLang="en-US"/>
              <a:pPr>
                <a:defRPr/>
              </a:pPr>
              <a:t>‹#›</a:t>
            </a:fld>
            <a:endParaRPr lang="en-US" altLang="en-US"/>
          </a:p>
        </p:txBody>
      </p:sp>
    </p:spTree>
    <p:extLst>
      <p:ext uri="{BB962C8B-B14F-4D97-AF65-F5344CB8AC3E}">
        <p14:creationId xmlns:p14="http://schemas.microsoft.com/office/powerpoint/2010/main" val="837328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4FDB348-0BCB-41A4-8A75-4686C719E570}"/>
              </a:ext>
            </a:extLst>
          </p:cNvPr>
          <p:cNvSpPr>
            <a:spLocks noGrp="1"/>
          </p:cNvSpPr>
          <p:nvPr>
            <p:ph type="dt" sz="half" idx="10"/>
          </p:nvPr>
        </p:nvSpPr>
        <p:spPr/>
        <p:txBody>
          <a:bodyPr/>
          <a:lstStyle>
            <a:lvl1pPr>
              <a:defRPr/>
            </a:lvl1pPr>
          </a:lstStyle>
          <a:p>
            <a:pPr>
              <a:defRPr/>
            </a:pPr>
            <a:fld id="{3EB2EAD9-9DFB-40F8-ACD9-8E08BD965AB2}" type="datetimeFigureOut">
              <a:rPr lang="en-US" altLang="en-US"/>
              <a:pPr>
                <a:defRPr/>
              </a:pPr>
              <a:t>3/5/2020</a:t>
            </a:fld>
            <a:endParaRPr lang="en-US" altLang="en-US"/>
          </a:p>
        </p:txBody>
      </p:sp>
      <p:sp>
        <p:nvSpPr>
          <p:cNvPr id="3" name="Footer Placeholder 4">
            <a:extLst>
              <a:ext uri="{FF2B5EF4-FFF2-40B4-BE49-F238E27FC236}">
                <a16:creationId xmlns:a16="http://schemas.microsoft.com/office/drawing/2014/main" id="{63BAAC9A-B4BB-45F2-A8B5-D1869FAF2FC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2495CDC-2C03-4160-9479-D2D319E85EC9}"/>
              </a:ext>
            </a:extLst>
          </p:cNvPr>
          <p:cNvSpPr>
            <a:spLocks noGrp="1"/>
          </p:cNvSpPr>
          <p:nvPr>
            <p:ph type="sldNum" sz="quarter" idx="12"/>
          </p:nvPr>
        </p:nvSpPr>
        <p:spPr/>
        <p:txBody>
          <a:bodyPr/>
          <a:lstStyle>
            <a:lvl1pPr>
              <a:defRPr/>
            </a:lvl1pPr>
          </a:lstStyle>
          <a:p>
            <a:pPr>
              <a:defRPr/>
            </a:pPr>
            <a:fld id="{A9A3A863-16AE-4082-907C-C0AF4BAAF8BA}" type="slidenum">
              <a:rPr lang="en-US" altLang="en-US"/>
              <a:pPr>
                <a:defRPr/>
              </a:pPr>
              <a:t>‹#›</a:t>
            </a:fld>
            <a:endParaRPr lang="en-US" altLang="en-US"/>
          </a:p>
        </p:txBody>
      </p:sp>
    </p:spTree>
    <p:extLst>
      <p:ext uri="{BB962C8B-B14F-4D97-AF65-F5344CB8AC3E}">
        <p14:creationId xmlns:p14="http://schemas.microsoft.com/office/powerpoint/2010/main" val="201362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0386" y="524231"/>
            <a:ext cx="7700969" cy="2231028"/>
          </a:xfrm>
        </p:spPr>
        <p:txBody>
          <a:bodyPr anchor="b"/>
          <a:lstStyle>
            <a:lvl1pPr algn="l">
              <a:defRPr sz="4600" b="1"/>
            </a:lvl1pPr>
          </a:lstStyle>
          <a:p>
            <a:r>
              <a:rPr lang="en-US"/>
              <a:t>Click to edit Master title style</a:t>
            </a:r>
          </a:p>
        </p:txBody>
      </p:sp>
      <p:sp>
        <p:nvSpPr>
          <p:cNvPr id="3" name="Content Placeholder 2"/>
          <p:cNvSpPr>
            <a:spLocks noGrp="1"/>
          </p:cNvSpPr>
          <p:nvPr>
            <p:ph idx="1"/>
          </p:nvPr>
        </p:nvSpPr>
        <p:spPr>
          <a:xfrm>
            <a:off x="9151756" y="524235"/>
            <a:ext cx="13085548" cy="11237435"/>
          </a:xfrm>
        </p:spPr>
        <p:txBody>
          <a:bodyPr/>
          <a:lstStyle>
            <a:lvl1pPr>
              <a:defRPr sz="7298"/>
            </a:lvl1pPr>
            <a:lvl2pPr>
              <a:defRPr sz="6399"/>
            </a:lvl2pPr>
            <a:lvl3pPr>
              <a:defRPr sz="5499"/>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70386" y="2755260"/>
            <a:ext cx="7700969" cy="9006407"/>
          </a:xfrm>
        </p:spPr>
        <p:txBody>
          <a:bodyPr/>
          <a:lstStyle>
            <a:lvl1pPr marL="0" indent="0">
              <a:buNone/>
              <a:defRPr sz="3200"/>
            </a:lvl1pPr>
            <a:lvl2pPr marL="1044891" indent="0">
              <a:buNone/>
              <a:defRPr sz="2700"/>
            </a:lvl2pPr>
            <a:lvl3pPr marL="2089782" indent="0">
              <a:buNone/>
              <a:defRPr sz="2300"/>
            </a:lvl3pPr>
            <a:lvl4pPr marL="3134674" indent="0">
              <a:buNone/>
              <a:defRPr sz="2100"/>
            </a:lvl4pPr>
            <a:lvl5pPr marL="4179566" indent="0">
              <a:buNone/>
              <a:defRPr sz="2100"/>
            </a:lvl5pPr>
            <a:lvl6pPr marL="5224456" indent="0">
              <a:buNone/>
              <a:defRPr sz="2100"/>
            </a:lvl6pPr>
            <a:lvl7pPr marL="6269349" indent="0">
              <a:buNone/>
              <a:defRPr sz="2100"/>
            </a:lvl7pPr>
            <a:lvl8pPr marL="7314240" indent="0">
              <a:buNone/>
              <a:defRPr sz="2100"/>
            </a:lvl8pPr>
            <a:lvl9pPr marL="8359131" indent="0">
              <a:buNone/>
              <a:defRPr sz="2100"/>
            </a:lvl9pPr>
          </a:lstStyle>
          <a:p>
            <a:pPr lvl="0"/>
            <a:r>
              <a:rPr lang="en-US"/>
              <a:t>Click to edit Master text styles</a:t>
            </a:r>
          </a:p>
        </p:txBody>
      </p:sp>
      <p:sp>
        <p:nvSpPr>
          <p:cNvPr id="5" name="Date Placeholder 3">
            <a:extLst>
              <a:ext uri="{FF2B5EF4-FFF2-40B4-BE49-F238E27FC236}">
                <a16:creationId xmlns:a16="http://schemas.microsoft.com/office/drawing/2014/main" id="{51C21E5E-5B65-45C8-A102-5287E9C8B835}"/>
              </a:ext>
            </a:extLst>
          </p:cNvPr>
          <p:cNvSpPr>
            <a:spLocks noGrp="1"/>
          </p:cNvSpPr>
          <p:nvPr>
            <p:ph type="dt" sz="half" idx="10"/>
          </p:nvPr>
        </p:nvSpPr>
        <p:spPr/>
        <p:txBody>
          <a:bodyPr/>
          <a:lstStyle>
            <a:lvl1pPr>
              <a:defRPr/>
            </a:lvl1pPr>
          </a:lstStyle>
          <a:p>
            <a:pPr>
              <a:defRPr/>
            </a:pPr>
            <a:fld id="{BC512C3D-29BE-49CA-AFAE-BD862964D21F}" type="datetimeFigureOut">
              <a:rPr lang="en-US" altLang="en-US"/>
              <a:pPr>
                <a:defRPr/>
              </a:pPr>
              <a:t>3/5/2020</a:t>
            </a:fld>
            <a:endParaRPr lang="en-US" altLang="en-US"/>
          </a:p>
        </p:txBody>
      </p:sp>
      <p:sp>
        <p:nvSpPr>
          <p:cNvPr id="6" name="Footer Placeholder 4">
            <a:extLst>
              <a:ext uri="{FF2B5EF4-FFF2-40B4-BE49-F238E27FC236}">
                <a16:creationId xmlns:a16="http://schemas.microsoft.com/office/drawing/2014/main" id="{EA92CFEF-EE26-4939-A1BE-3579D7CF7D6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09C3E23-D1E6-4D88-8697-C194A5A5754C}"/>
              </a:ext>
            </a:extLst>
          </p:cNvPr>
          <p:cNvSpPr>
            <a:spLocks noGrp="1"/>
          </p:cNvSpPr>
          <p:nvPr>
            <p:ph type="sldNum" sz="quarter" idx="12"/>
          </p:nvPr>
        </p:nvSpPr>
        <p:spPr/>
        <p:txBody>
          <a:bodyPr/>
          <a:lstStyle>
            <a:lvl1pPr>
              <a:defRPr/>
            </a:lvl1pPr>
          </a:lstStyle>
          <a:p>
            <a:pPr>
              <a:defRPr/>
            </a:pPr>
            <a:fld id="{C5A4A185-09D8-4FF0-9FE1-FFF2B9939539}" type="slidenum">
              <a:rPr lang="en-US" altLang="en-US"/>
              <a:pPr>
                <a:defRPr/>
              </a:pPr>
              <a:t>‹#›</a:t>
            </a:fld>
            <a:endParaRPr lang="en-US" altLang="en-US"/>
          </a:p>
        </p:txBody>
      </p:sp>
    </p:spTree>
    <p:extLst>
      <p:ext uri="{BB962C8B-B14F-4D97-AF65-F5344CB8AC3E}">
        <p14:creationId xmlns:p14="http://schemas.microsoft.com/office/powerpoint/2010/main" val="1782449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88071" y="9216708"/>
            <a:ext cx="14044613" cy="1088084"/>
          </a:xfrm>
        </p:spPr>
        <p:txBody>
          <a:bodyPr anchor="b"/>
          <a:lstStyle>
            <a:lvl1pPr algn="l">
              <a:defRPr sz="4600" b="1"/>
            </a:lvl1pPr>
          </a:lstStyle>
          <a:p>
            <a:r>
              <a:rPr lang="en-US"/>
              <a:t>Click to edit Master title style</a:t>
            </a:r>
          </a:p>
        </p:txBody>
      </p:sp>
      <p:sp>
        <p:nvSpPr>
          <p:cNvPr id="3" name="Picture Placeholder 2"/>
          <p:cNvSpPr>
            <a:spLocks noGrp="1"/>
          </p:cNvSpPr>
          <p:nvPr>
            <p:ph type="pic" idx="1"/>
          </p:nvPr>
        </p:nvSpPr>
        <p:spPr>
          <a:xfrm>
            <a:off x="4588071" y="1176474"/>
            <a:ext cx="14044613" cy="7900035"/>
          </a:xfrm>
        </p:spPr>
        <p:txBody>
          <a:bodyPr rtlCol="0">
            <a:normAutofit/>
          </a:bodyPr>
          <a:lstStyle>
            <a:lvl1pPr marL="0" indent="0">
              <a:buNone/>
              <a:defRPr sz="7298"/>
            </a:lvl1pPr>
            <a:lvl2pPr marL="1044891" indent="0">
              <a:buNone/>
              <a:defRPr sz="6399"/>
            </a:lvl2pPr>
            <a:lvl3pPr marL="2089782" indent="0">
              <a:buNone/>
              <a:defRPr sz="5499"/>
            </a:lvl3pPr>
            <a:lvl4pPr marL="3134674" indent="0">
              <a:buNone/>
              <a:defRPr sz="4600"/>
            </a:lvl4pPr>
            <a:lvl5pPr marL="4179566" indent="0">
              <a:buNone/>
              <a:defRPr sz="4600"/>
            </a:lvl5pPr>
            <a:lvl6pPr marL="5224456" indent="0">
              <a:buNone/>
              <a:defRPr sz="4600"/>
            </a:lvl6pPr>
            <a:lvl7pPr marL="6269349" indent="0">
              <a:buNone/>
              <a:defRPr sz="4600"/>
            </a:lvl7pPr>
            <a:lvl8pPr marL="7314240" indent="0">
              <a:buNone/>
              <a:defRPr sz="4600"/>
            </a:lvl8pPr>
            <a:lvl9pPr marL="8359131" indent="0">
              <a:buNone/>
              <a:defRPr sz="4600"/>
            </a:lvl9pPr>
          </a:lstStyle>
          <a:p>
            <a:pPr lvl="0"/>
            <a:endParaRPr lang="en-US" noProof="0"/>
          </a:p>
        </p:txBody>
      </p:sp>
      <p:sp>
        <p:nvSpPr>
          <p:cNvPr id="4" name="Text Placeholder 3"/>
          <p:cNvSpPr>
            <a:spLocks noGrp="1"/>
          </p:cNvSpPr>
          <p:nvPr>
            <p:ph type="body" sz="half" idx="2"/>
          </p:nvPr>
        </p:nvSpPr>
        <p:spPr>
          <a:xfrm>
            <a:off x="4588071" y="10304795"/>
            <a:ext cx="14044613" cy="1545261"/>
          </a:xfrm>
        </p:spPr>
        <p:txBody>
          <a:bodyPr/>
          <a:lstStyle>
            <a:lvl1pPr marL="0" indent="0">
              <a:buNone/>
              <a:defRPr sz="3200"/>
            </a:lvl1pPr>
            <a:lvl2pPr marL="1044891" indent="0">
              <a:buNone/>
              <a:defRPr sz="2700"/>
            </a:lvl2pPr>
            <a:lvl3pPr marL="2089782" indent="0">
              <a:buNone/>
              <a:defRPr sz="2300"/>
            </a:lvl3pPr>
            <a:lvl4pPr marL="3134674" indent="0">
              <a:buNone/>
              <a:defRPr sz="2100"/>
            </a:lvl4pPr>
            <a:lvl5pPr marL="4179566" indent="0">
              <a:buNone/>
              <a:defRPr sz="2100"/>
            </a:lvl5pPr>
            <a:lvl6pPr marL="5224456" indent="0">
              <a:buNone/>
              <a:defRPr sz="2100"/>
            </a:lvl6pPr>
            <a:lvl7pPr marL="6269349" indent="0">
              <a:buNone/>
              <a:defRPr sz="2100"/>
            </a:lvl7pPr>
            <a:lvl8pPr marL="7314240" indent="0">
              <a:buNone/>
              <a:defRPr sz="2100"/>
            </a:lvl8pPr>
            <a:lvl9pPr marL="8359131" indent="0">
              <a:buNone/>
              <a:defRPr sz="2100"/>
            </a:lvl9pPr>
          </a:lstStyle>
          <a:p>
            <a:pPr lvl="0"/>
            <a:r>
              <a:rPr lang="en-US"/>
              <a:t>Click to edit Master text styles</a:t>
            </a:r>
          </a:p>
        </p:txBody>
      </p:sp>
      <p:sp>
        <p:nvSpPr>
          <p:cNvPr id="5" name="Date Placeholder 3">
            <a:extLst>
              <a:ext uri="{FF2B5EF4-FFF2-40B4-BE49-F238E27FC236}">
                <a16:creationId xmlns:a16="http://schemas.microsoft.com/office/drawing/2014/main" id="{26CA45EF-A03A-460B-A363-D4D62492EE70}"/>
              </a:ext>
            </a:extLst>
          </p:cNvPr>
          <p:cNvSpPr>
            <a:spLocks noGrp="1"/>
          </p:cNvSpPr>
          <p:nvPr>
            <p:ph type="dt" sz="half" idx="10"/>
          </p:nvPr>
        </p:nvSpPr>
        <p:spPr/>
        <p:txBody>
          <a:bodyPr/>
          <a:lstStyle>
            <a:lvl1pPr>
              <a:defRPr/>
            </a:lvl1pPr>
          </a:lstStyle>
          <a:p>
            <a:pPr>
              <a:defRPr/>
            </a:pPr>
            <a:fld id="{F501F574-C38E-49E0-8432-8FFB4705336F}" type="datetimeFigureOut">
              <a:rPr lang="en-US" altLang="en-US"/>
              <a:pPr>
                <a:defRPr/>
              </a:pPr>
              <a:t>3/5/2020</a:t>
            </a:fld>
            <a:endParaRPr lang="en-US" altLang="en-US"/>
          </a:p>
        </p:txBody>
      </p:sp>
      <p:sp>
        <p:nvSpPr>
          <p:cNvPr id="6" name="Footer Placeholder 4">
            <a:extLst>
              <a:ext uri="{FF2B5EF4-FFF2-40B4-BE49-F238E27FC236}">
                <a16:creationId xmlns:a16="http://schemas.microsoft.com/office/drawing/2014/main" id="{62E38F93-8606-4CF7-AF22-16D218A6C37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3A15476-CEC7-4ADB-8711-24FE92D4D1AD}"/>
              </a:ext>
            </a:extLst>
          </p:cNvPr>
          <p:cNvSpPr>
            <a:spLocks noGrp="1"/>
          </p:cNvSpPr>
          <p:nvPr>
            <p:ph type="sldNum" sz="quarter" idx="12"/>
          </p:nvPr>
        </p:nvSpPr>
        <p:spPr/>
        <p:txBody>
          <a:bodyPr/>
          <a:lstStyle>
            <a:lvl1pPr>
              <a:defRPr/>
            </a:lvl1pPr>
          </a:lstStyle>
          <a:p>
            <a:pPr>
              <a:defRPr/>
            </a:pPr>
            <a:fld id="{341EEBEF-563B-4781-93D3-F67D4B2A96DE}" type="slidenum">
              <a:rPr lang="en-US" altLang="en-US"/>
              <a:pPr>
                <a:defRPr/>
              </a:pPr>
              <a:t>‹#›</a:t>
            </a:fld>
            <a:endParaRPr lang="en-US" altLang="en-US"/>
          </a:p>
        </p:txBody>
      </p:sp>
    </p:spTree>
    <p:extLst>
      <p:ext uri="{BB962C8B-B14F-4D97-AF65-F5344CB8AC3E}">
        <p14:creationId xmlns:p14="http://schemas.microsoft.com/office/powerpoint/2010/main" val="3290310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273739B-629E-426F-B3C9-A7312052D439}"/>
              </a:ext>
            </a:extLst>
          </p:cNvPr>
          <p:cNvSpPr>
            <a:spLocks noGrp="1"/>
          </p:cNvSpPr>
          <p:nvPr>
            <p:ph type="title"/>
          </p:nvPr>
        </p:nvSpPr>
        <p:spPr bwMode="auto">
          <a:xfrm>
            <a:off x="1169909" y="527053"/>
            <a:ext cx="21067872"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09004" tIns="104502" rIns="209004" bIns="104502"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44E82DF-2DF4-4E7D-B18C-ABC1888E41E1}"/>
              </a:ext>
            </a:extLst>
          </p:cNvPr>
          <p:cNvSpPr>
            <a:spLocks noGrp="1"/>
          </p:cNvSpPr>
          <p:nvPr>
            <p:ph type="body" idx="1"/>
          </p:nvPr>
        </p:nvSpPr>
        <p:spPr bwMode="auto">
          <a:xfrm>
            <a:off x="1169909" y="3071816"/>
            <a:ext cx="21067872" cy="868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09004" tIns="104502" rIns="209004" bIns="1045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A2F2C80-DA3B-0745-A4F2-9D097AF67BB2}"/>
              </a:ext>
            </a:extLst>
          </p:cNvPr>
          <p:cNvSpPr>
            <a:spLocks noGrp="1"/>
          </p:cNvSpPr>
          <p:nvPr>
            <p:ph type="dt" sz="half" idx="2"/>
          </p:nvPr>
        </p:nvSpPr>
        <p:spPr>
          <a:xfrm>
            <a:off x="1169910" y="12203116"/>
            <a:ext cx="5462216" cy="701675"/>
          </a:xfrm>
          <a:prstGeom prst="rect">
            <a:avLst/>
          </a:prstGeom>
        </p:spPr>
        <p:txBody>
          <a:bodyPr vert="horz" wrap="square" lIns="209004" tIns="104502" rIns="209004" bIns="104502" numCol="1" anchor="ctr" anchorCtr="0" compatLnSpc="1">
            <a:prstTxWarp prst="textNoShape">
              <a:avLst/>
            </a:prstTxWarp>
          </a:bodyPr>
          <a:lstStyle>
            <a:lvl1pPr eaLnBrk="1" hangingPunct="1">
              <a:defRPr sz="2700">
                <a:solidFill>
                  <a:srgbClr val="898989"/>
                </a:solidFill>
                <a:latin typeface="Calibri" charset="0"/>
                <a:ea typeface="ＭＳ Ｐゴシック" charset="-128"/>
              </a:defRPr>
            </a:lvl1pPr>
          </a:lstStyle>
          <a:p>
            <a:pPr>
              <a:defRPr/>
            </a:pPr>
            <a:fld id="{BA9E7BF7-6115-487E-B496-0D12134C887C}" type="datetimeFigureOut">
              <a:rPr lang="en-US" altLang="en-US"/>
              <a:pPr>
                <a:defRPr/>
              </a:pPr>
              <a:t>3/5/2020</a:t>
            </a:fld>
            <a:endParaRPr lang="en-US" altLang="en-US"/>
          </a:p>
        </p:txBody>
      </p:sp>
      <p:sp>
        <p:nvSpPr>
          <p:cNvPr id="5" name="Footer Placeholder 4">
            <a:extLst>
              <a:ext uri="{FF2B5EF4-FFF2-40B4-BE49-F238E27FC236}">
                <a16:creationId xmlns:a16="http://schemas.microsoft.com/office/drawing/2014/main" id="{F30A9DA3-CFCA-1A40-947E-98F132F509B5}"/>
              </a:ext>
            </a:extLst>
          </p:cNvPr>
          <p:cNvSpPr>
            <a:spLocks noGrp="1"/>
          </p:cNvSpPr>
          <p:nvPr>
            <p:ph type="ftr" sz="quarter" idx="3"/>
          </p:nvPr>
        </p:nvSpPr>
        <p:spPr>
          <a:xfrm>
            <a:off x="7997284" y="12203116"/>
            <a:ext cx="7413122" cy="701675"/>
          </a:xfrm>
          <a:prstGeom prst="rect">
            <a:avLst/>
          </a:prstGeom>
        </p:spPr>
        <p:txBody>
          <a:bodyPr vert="horz" lIns="209004" tIns="104502" rIns="209004" bIns="104502" rtlCol="0" anchor="ctr"/>
          <a:lstStyle>
            <a:lvl1pPr algn="ctr" defTabSz="1044891" eaLnBrk="1" fontAlgn="auto" hangingPunct="1">
              <a:spcBef>
                <a:spcPts val="0"/>
              </a:spcBef>
              <a:spcAft>
                <a:spcPts val="0"/>
              </a:spcAft>
              <a:defRPr sz="27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339123A8-CAD3-7648-8D5A-0BBADD873C58}"/>
              </a:ext>
            </a:extLst>
          </p:cNvPr>
          <p:cNvSpPr>
            <a:spLocks noGrp="1"/>
          </p:cNvSpPr>
          <p:nvPr>
            <p:ph type="sldNum" sz="quarter" idx="4"/>
          </p:nvPr>
        </p:nvSpPr>
        <p:spPr>
          <a:xfrm>
            <a:off x="16775562" y="12203116"/>
            <a:ext cx="5462218" cy="701675"/>
          </a:xfrm>
          <a:prstGeom prst="rect">
            <a:avLst/>
          </a:prstGeom>
        </p:spPr>
        <p:txBody>
          <a:bodyPr vert="horz" wrap="square" lIns="209004" tIns="104502" rIns="209004" bIns="104502" numCol="1" anchor="ctr" anchorCtr="0" compatLnSpc="1">
            <a:prstTxWarp prst="textNoShape">
              <a:avLst/>
            </a:prstTxWarp>
          </a:bodyPr>
          <a:lstStyle>
            <a:lvl1pPr algn="r" eaLnBrk="1" hangingPunct="1">
              <a:defRPr sz="2700">
                <a:solidFill>
                  <a:srgbClr val="898989"/>
                </a:solidFill>
                <a:latin typeface="Calibri" charset="0"/>
                <a:ea typeface="ＭＳ Ｐゴシック" charset="-128"/>
              </a:defRPr>
            </a:lvl1pPr>
          </a:lstStyle>
          <a:p>
            <a:pPr>
              <a:defRPr/>
            </a:pPr>
            <a:fld id="{EAFAB24F-BB72-4AC1-9849-28FDECDEED4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44445" rtl="0" eaLnBrk="0" fontAlgn="base" hangingPunct="0">
        <a:spcBef>
          <a:spcPct val="0"/>
        </a:spcBef>
        <a:spcAft>
          <a:spcPct val="0"/>
        </a:spcAft>
        <a:defRPr sz="10098" kern="1200">
          <a:solidFill>
            <a:schemeClr val="tx1"/>
          </a:solidFill>
          <a:latin typeface="+mj-lt"/>
          <a:ea typeface="MS PGothic" panose="020B0600070205080204" pitchFamily="34" charset="-128"/>
          <a:cs typeface="ＭＳ Ｐゴシック" charset="0"/>
        </a:defRPr>
      </a:lvl1pPr>
      <a:lvl2pPr algn="ctr" defTabSz="1044445" rtl="0" eaLnBrk="0" fontAlgn="base" hangingPunct="0">
        <a:spcBef>
          <a:spcPct val="0"/>
        </a:spcBef>
        <a:spcAft>
          <a:spcPct val="0"/>
        </a:spcAft>
        <a:defRPr sz="10098">
          <a:solidFill>
            <a:schemeClr val="tx1"/>
          </a:solidFill>
          <a:latin typeface="Calibri" charset="0"/>
          <a:ea typeface="MS PGothic" panose="020B0600070205080204" pitchFamily="34" charset="-128"/>
          <a:cs typeface="ＭＳ Ｐゴシック" charset="0"/>
        </a:defRPr>
      </a:lvl2pPr>
      <a:lvl3pPr algn="ctr" defTabSz="1044445" rtl="0" eaLnBrk="0" fontAlgn="base" hangingPunct="0">
        <a:spcBef>
          <a:spcPct val="0"/>
        </a:spcBef>
        <a:spcAft>
          <a:spcPct val="0"/>
        </a:spcAft>
        <a:defRPr sz="10098">
          <a:solidFill>
            <a:schemeClr val="tx1"/>
          </a:solidFill>
          <a:latin typeface="Calibri" charset="0"/>
          <a:ea typeface="MS PGothic" panose="020B0600070205080204" pitchFamily="34" charset="-128"/>
          <a:cs typeface="ＭＳ Ｐゴシック" charset="0"/>
        </a:defRPr>
      </a:lvl3pPr>
      <a:lvl4pPr algn="ctr" defTabSz="1044445" rtl="0" eaLnBrk="0" fontAlgn="base" hangingPunct="0">
        <a:spcBef>
          <a:spcPct val="0"/>
        </a:spcBef>
        <a:spcAft>
          <a:spcPct val="0"/>
        </a:spcAft>
        <a:defRPr sz="10098">
          <a:solidFill>
            <a:schemeClr val="tx1"/>
          </a:solidFill>
          <a:latin typeface="Calibri" charset="0"/>
          <a:ea typeface="MS PGothic" panose="020B0600070205080204" pitchFamily="34" charset="-128"/>
          <a:cs typeface="ＭＳ Ｐゴシック" charset="0"/>
        </a:defRPr>
      </a:lvl4pPr>
      <a:lvl5pPr algn="ctr" defTabSz="1044445" rtl="0" eaLnBrk="0" fontAlgn="base" hangingPunct="0">
        <a:spcBef>
          <a:spcPct val="0"/>
        </a:spcBef>
        <a:spcAft>
          <a:spcPct val="0"/>
        </a:spcAft>
        <a:defRPr sz="10098">
          <a:solidFill>
            <a:schemeClr val="tx1"/>
          </a:solidFill>
          <a:latin typeface="Calibri" charset="0"/>
          <a:ea typeface="MS PGothic" panose="020B0600070205080204" pitchFamily="34" charset="-128"/>
          <a:cs typeface="ＭＳ Ｐゴシック" charset="0"/>
        </a:defRPr>
      </a:lvl5pPr>
      <a:lvl6pPr marL="457143" algn="ctr" defTabSz="1044445" rtl="0" fontAlgn="base">
        <a:spcBef>
          <a:spcPct val="0"/>
        </a:spcBef>
        <a:spcAft>
          <a:spcPct val="0"/>
        </a:spcAft>
        <a:defRPr sz="10098">
          <a:solidFill>
            <a:schemeClr val="tx1"/>
          </a:solidFill>
          <a:latin typeface="Calibri" charset="0"/>
          <a:ea typeface="ＭＳ Ｐゴシック" charset="0"/>
          <a:cs typeface="ＭＳ Ｐゴシック" charset="0"/>
        </a:defRPr>
      </a:lvl6pPr>
      <a:lvl7pPr marL="914286" algn="ctr" defTabSz="1044445" rtl="0" fontAlgn="base">
        <a:spcBef>
          <a:spcPct val="0"/>
        </a:spcBef>
        <a:spcAft>
          <a:spcPct val="0"/>
        </a:spcAft>
        <a:defRPr sz="10098">
          <a:solidFill>
            <a:schemeClr val="tx1"/>
          </a:solidFill>
          <a:latin typeface="Calibri" charset="0"/>
          <a:ea typeface="ＭＳ Ｐゴシック" charset="0"/>
          <a:cs typeface="ＭＳ Ｐゴシック" charset="0"/>
        </a:defRPr>
      </a:lvl7pPr>
      <a:lvl8pPr marL="1371428" algn="ctr" defTabSz="1044445" rtl="0" fontAlgn="base">
        <a:spcBef>
          <a:spcPct val="0"/>
        </a:spcBef>
        <a:spcAft>
          <a:spcPct val="0"/>
        </a:spcAft>
        <a:defRPr sz="10098">
          <a:solidFill>
            <a:schemeClr val="tx1"/>
          </a:solidFill>
          <a:latin typeface="Calibri" charset="0"/>
          <a:ea typeface="ＭＳ Ｐゴシック" charset="0"/>
          <a:cs typeface="ＭＳ Ｐゴシック" charset="0"/>
        </a:defRPr>
      </a:lvl8pPr>
      <a:lvl9pPr marL="1828572" algn="ctr" defTabSz="1044445" rtl="0" fontAlgn="base">
        <a:spcBef>
          <a:spcPct val="0"/>
        </a:spcBef>
        <a:spcAft>
          <a:spcPct val="0"/>
        </a:spcAft>
        <a:defRPr sz="10098">
          <a:solidFill>
            <a:schemeClr val="tx1"/>
          </a:solidFill>
          <a:latin typeface="Calibri" charset="0"/>
          <a:ea typeface="ＭＳ Ｐゴシック" charset="0"/>
          <a:cs typeface="ＭＳ Ｐゴシック" charset="0"/>
        </a:defRPr>
      </a:lvl9pPr>
    </p:titleStyle>
    <p:bodyStyle>
      <a:lvl1pPr marL="782540" indent="-782540" algn="l" defTabSz="1044445" rtl="0" eaLnBrk="0" fontAlgn="base" hangingPunct="0">
        <a:spcBef>
          <a:spcPct val="20000"/>
        </a:spcBef>
        <a:spcAft>
          <a:spcPct val="0"/>
        </a:spcAft>
        <a:buFont typeface="Arial" panose="020B0604020202020204" pitchFamily="34" charset="0"/>
        <a:buChar char="•"/>
        <a:defRPr sz="7298" kern="1200">
          <a:solidFill>
            <a:schemeClr val="tx1"/>
          </a:solidFill>
          <a:latin typeface="+mn-lt"/>
          <a:ea typeface="MS PGothic" panose="020B0600070205080204" pitchFamily="34" charset="-128"/>
          <a:cs typeface="ＭＳ Ｐゴシック" charset="0"/>
        </a:defRPr>
      </a:lvl1pPr>
      <a:lvl2pPr marL="1696826" indent="-652382" algn="l" defTabSz="1044445" rtl="0" eaLnBrk="0" fontAlgn="base" hangingPunct="0">
        <a:spcBef>
          <a:spcPct val="20000"/>
        </a:spcBef>
        <a:spcAft>
          <a:spcPct val="0"/>
        </a:spcAft>
        <a:buFont typeface="Arial" panose="020B0604020202020204" pitchFamily="34" charset="0"/>
        <a:buChar char="–"/>
        <a:defRPr sz="6399" kern="1200">
          <a:solidFill>
            <a:schemeClr val="tx1"/>
          </a:solidFill>
          <a:latin typeface="+mn-lt"/>
          <a:ea typeface="MS PGothic" panose="020B0600070205080204" pitchFamily="34" charset="-128"/>
          <a:cs typeface="+mn-cs"/>
        </a:defRPr>
      </a:lvl2pPr>
      <a:lvl3pPr marL="2611112" indent="-522223" algn="l" defTabSz="1044445" rtl="0" eaLnBrk="0" fontAlgn="base" hangingPunct="0">
        <a:spcBef>
          <a:spcPct val="20000"/>
        </a:spcBef>
        <a:spcAft>
          <a:spcPct val="0"/>
        </a:spcAft>
        <a:buFont typeface="Arial" panose="020B0604020202020204" pitchFamily="34" charset="0"/>
        <a:buChar char="•"/>
        <a:defRPr sz="5499" kern="1200">
          <a:solidFill>
            <a:schemeClr val="tx1"/>
          </a:solidFill>
          <a:latin typeface="+mn-lt"/>
          <a:ea typeface="MS PGothic" panose="020B0600070205080204" pitchFamily="34" charset="-128"/>
          <a:cs typeface="+mn-cs"/>
        </a:defRPr>
      </a:lvl3pPr>
      <a:lvl4pPr marL="3655555" indent="-522223" algn="l" defTabSz="1044445" rtl="0" eaLnBrk="0" fontAlgn="base" hangingPunct="0">
        <a:spcBef>
          <a:spcPct val="20000"/>
        </a:spcBef>
        <a:spcAft>
          <a:spcPct val="0"/>
        </a:spcAft>
        <a:buFont typeface="Arial" panose="020B0604020202020204" pitchFamily="34" charset="0"/>
        <a:buChar char="–"/>
        <a:defRPr sz="4600" kern="1200">
          <a:solidFill>
            <a:schemeClr val="tx1"/>
          </a:solidFill>
          <a:latin typeface="+mn-lt"/>
          <a:ea typeface="MS PGothic" panose="020B0600070205080204" pitchFamily="34" charset="-128"/>
          <a:cs typeface="+mn-cs"/>
        </a:defRPr>
      </a:lvl4pPr>
      <a:lvl5pPr marL="4701588" indent="-522223" algn="l" defTabSz="1044445" rtl="0" eaLnBrk="0" fontAlgn="base" hangingPunct="0">
        <a:spcBef>
          <a:spcPct val="20000"/>
        </a:spcBef>
        <a:spcAft>
          <a:spcPct val="0"/>
        </a:spcAft>
        <a:buFont typeface="Arial" panose="020B0604020202020204" pitchFamily="34" charset="0"/>
        <a:buChar char="»"/>
        <a:defRPr sz="4600" kern="1200">
          <a:solidFill>
            <a:schemeClr val="tx1"/>
          </a:solidFill>
          <a:latin typeface="+mn-lt"/>
          <a:ea typeface="MS PGothic" panose="020B0600070205080204" pitchFamily="34" charset="-128"/>
          <a:cs typeface="+mn-cs"/>
        </a:defRPr>
      </a:lvl5pPr>
      <a:lvl6pPr marL="5746903" indent="-522446" algn="l" defTabSz="1044891" rtl="0" eaLnBrk="1" latinLnBrk="0" hangingPunct="1">
        <a:spcBef>
          <a:spcPct val="20000"/>
        </a:spcBef>
        <a:buFont typeface="Arial"/>
        <a:buChar char="•"/>
        <a:defRPr sz="4600" kern="1200">
          <a:solidFill>
            <a:schemeClr val="tx1"/>
          </a:solidFill>
          <a:latin typeface="+mn-lt"/>
          <a:ea typeface="+mn-ea"/>
          <a:cs typeface="+mn-cs"/>
        </a:defRPr>
      </a:lvl6pPr>
      <a:lvl7pPr marL="6791794" indent="-522446" algn="l" defTabSz="1044891" rtl="0" eaLnBrk="1" latinLnBrk="0" hangingPunct="1">
        <a:spcBef>
          <a:spcPct val="20000"/>
        </a:spcBef>
        <a:buFont typeface="Arial"/>
        <a:buChar char="•"/>
        <a:defRPr sz="4600" kern="1200">
          <a:solidFill>
            <a:schemeClr val="tx1"/>
          </a:solidFill>
          <a:latin typeface="+mn-lt"/>
          <a:ea typeface="+mn-ea"/>
          <a:cs typeface="+mn-cs"/>
        </a:defRPr>
      </a:lvl7pPr>
      <a:lvl8pPr marL="7836685" indent="-522446" algn="l" defTabSz="1044891" rtl="0" eaLnBrk="1" latinLnBrk="0" hangingPunct="1">
        <a:spcBef>
          <a:spcPct val="20000"/>
        </a:spcBef>
        <a:buFont typeface="Arial"/>
        <a:buChar char="•"/>
        <a:defRPr sz="4600" kern="1200">
          <a:solidFill>
            <a:schemeClr val="tx1"/>
          </a:solidFill>
          <a:latin typeface="+mn-lt"/>
          <a:ea typeface="+mn-ea"/>
          <a:cs typeface="+mn-cs"/>
        </a:defRPr>
      </a:lvl8pPr>
      <a:lvl9pPr marL="8881577" indent="-522446" algn="l" defTabSz="1044891" rtl="0" eaLnBrk="1" latinLnBrk="0" hangingPunct="1">
        <a:spcBef>
          <a:spcPct val="20000"/>
        </a:spcBef>
        <a:buFont typeface="Arial"/>
        <a:buChar char="•"/>
        <a:defRPr sz="4600" kern="1200">
          <a:solidFill>
            <a:schemeClr val="tx1"/>
          </a:solidFill>
          <a:latin typeface="+mn-lt"/>
          <a:ea typeface="+mn-ea"/>
          <a:cs typeface="+mn-cs"/>
        </a:defRPr>
      </a:lvl9pPr>
    </p:bodyStyle>
    <p:otherStyle>
      <a:defPPr>
        <a:defRPr lang="en-US"/>
      </a:defPPr>
      <a:lvl1pPr marL="0" algn="l" defTabSz="1044891" rtl="0" eaLnBrk="1" latinLnBrk="0" hangingPunct="1">
        <a:defRPr sz="4100" kern="1200">
          <a:solidFill>
            <a:schemeClr val="tx1"/>
          </a:solidFill>
          <a:latin typeface="+mn-lt"/>
          <a:ea typeface="+mn-ea"/>
          <a:cs typeface="+mn-cs"/>
        </a:defRPr>
      </a:lvl1pPr>
      <a:lvl2pPr marL="1044891" algn="l" defTabSz="1044891" rtl="0" eaLnBrk="1" latinLnBrk="0" hangingPunct="1">
        <a:defRPr sz="4100" kern="1200">
          <a:solidFill>
            <a:schemeClr val="tx1"/>
          </a:solidFill>
          <a:latin typeface="+mn-lt"/>
          <a:ea typeface="+mn-ea"/>
          <a:cs typeface="+mn-cs"/>
        </a:defRPr>
      </a:lvl2pPr>
      <a:lvl3pPr marL="2089782" algn="l" defTabSz="1044891" rtl="0" eaLnBrk="1" latinLnBrk="0" hangingPunct="1">
        <a:defRPr sz="4100" kern="1200">
          <a:solidFill>
            <a:schemeClr val="tx1"/>
          </a:solidFill>
          <a:latin typeface="+mn-lt"/>
          <a:ea typeface="+mn-ea"/>
          <a:cs typeface="+mn-cs"/>
        </a:defRPr>
      </a:lvl3pPr>
      <a:lvl4pPr marL="3134674" algn="l" defTabSz="1044891" rtl="0" eaLnBrk="1" latinLnBrk="0" hangingPunct="1">
        <a:defRPr sz="4100" kern="1200">
          <a:solidFill>
            <a:schemeClr val="tx1"/>
          </a:solidFill>
          <a:latin typeface="+mn-lt"/>
          <a:ea typeface="+mn-ea"/>
          <a:cs typeface="+mn-cs"/>
        </a:defRPr>
      </a:lvl4pPr>
      <a:lvl5pPr marL="4179566" algn="l" defTabSz="1044891" rtl="0" eaLnBrk="1" latinLnBrk="0" hangingPunct="1">
        <a:defRPr sz="4100" kern="1200">
          <a:solidFill>
            <a:schemeClr val="tx1"/>
          </a:solidFill>
          <a:latin typeface="+mn-lt"/>
          <a:ea typeface="+mn-ea"/>
          <a:cs typeface="+mn-cs"/>
        </a:defRPr>
      </a:lvl5pPr>
      <a:lvl6pPr marL="5224456" algn="l" defTabSz="1044891" rtl="0" eaLnBrk="1" latinLnBrk="0" hangingPunct="1">
        <a:defRPr sz="4100" kern="1200">
          <a:solidFill>
            <a:schemeClr val="tx1"/>
          </a:solidFill>
          <a:latin typeface="+mn-lt"/>
          <a:ea typeface="+mn-ea"/>
          <a:cs typeface="+mn-cs"/>
        </a:defRPr>
      </a:lvl6pPr>
      <a:lvl7pPr marL="6269349" algn="l" defTabSz="1044891" rtl="0" eaLnBrk="1" latinLnBrk="0" hangingPunct="1">
        <a:defRPr sz="4100" kern="1200">
          <a:solidFill>
            <a:schemeClr val="tx1"/>
          </a:solidFill>
          <a:latin typeface="+mn-lt"/>
          <a:ea typeface="+mn-ea"/>
          <a:cs typeface="+mn-cs"/>
        </a:defRPr>
      </a:lvl7pPr>
      <a:lvl8pPr marL="7314240" algn="l" defTabSz="1044891" rtl="0" eaLnBrk="1" latinLnBrk="0" hangingPunct="1">
        <a:defRPr sz="4100" kern="1200">
          <a:solidFill>
            <a:schemeClr val="tx1"/>
          </a:solidFill>
          <a:latin typeface="+mn-lt"/>
          <a:ea typeface="+mn-ea"/>
          <a:cs typeface="+mn-cs"/>
        </a:defRPr>
      </a:lvl8pPr>
      <a:lvl9pPr marL="8359131" algn="l" defTabSz="1044891" rtl="0" eaLnBrk="1" latinLnBrk="0" hangingPunct="1">
        <a:defRPr sz="4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9279" y="701007"/>
            <a:ext cx="20189131" cy="254495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9279" y="3505031"/>
            <a:ext cx="20189131" cy="83541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09278" y="12203605"/>
            <a:ext cx="5266730" cy="701006"/>
          </a:xfrm>
          <a:prstGeom prst="rect">
            <a:avLst/>
          </a:prstGeom>
        </p:spPr>
        <p:txBody>
          <a:bodyPr vert="horz" lIns="91440" tIns="45720" rIns="91440" bIns="45720" rtlCol="0" anchor="ctr"/>
          <a:lstStyle>
            <a:lvl1pPr algn="l">
              <a:defRPr sz="2304">
                <a:solidFill>
                  <a:schemeClr val="tx1">
                    <a:tint val="75000"/>
                  </a:schemeClr>
                </a:solidFill>
              </a:defRPr>
            </a:lvl1pPr>
          </a:lstStyle>
          <a:p>
            <a:pPr>
              <a:defRPr/>
            </a:pPr>
            <a:fld id="{A7681444-D349-4653-AC90-43223F5D8498}" type="datetimeFigureOut">
              <a:rPr lang="en-US" smtClean="0"/>
              <a:pPr>
                <a:defRPr/>
              </a:pPr>
              <a:t>3/5/2020</a:t>
            </a:fld>
            <a:endParaRPr lang="en-US"/>
          </a:p>
        </p:txBody>
      </p:sp>
      <p:sp>
        <p:nvSpPr>
          <p:cNvPr id="5" name="Footer Placeholder 4"/>
          <p:cNvSpPr>
            <a:spLocks noGrp="1"/>
          </p:cNvSpPr>
          <p:nvPr>
            <p:ph type="ftr" sz="quarter" idx="3"/>
          </p:nvPr>
        </p:nvSpPr>
        <p:spPr>
          <a:xfrm>
            <a:off x="7753797" y="12203605"/>
            <a:ext cx="7900095" cy="701006"/>
          </a:xfrm>
          <a:prstGeom prst="rect">
            <a:avLst/>
          </a:prstGeom>
        </p:spPr>
        <p:txBody>
          <a:bodyPr vert="horz" lIns="91440" tIns="45720" rIns="91440" bIns="45720" rtlCol="0" anchor="ctr"/>
          <a:lstStyle>
            <a:lvl1pPr algn="ctr">
              <a:defRPr sz="2304">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16531680" y="12203605"/>
            <a:ext cx="5266730" cy="701006"/>
          </a:xfrm>
          <a:prstGeom prst="rect">
            <a:avLst/>
          </a:prstGeom>
        </p:spPr>
        <p:txBody>
          <a:bodyPr vert="horz" lIns="91440" tIns="45720" rIns="91440" bIns="45720" rtlCol="0" anchor="ctr"/>
          <a:lstStyle>
            <a:lvl1pPr algn="r">
              <a:defRPr sz="2304">
                <a:solidFill>
                  <a:schemeClr val="tx1">
                    <a:tint val="75000"/>
                  </a:schemeClr>
                </a:solidFill>
              </a:defRPr>
            </a:lvl1pPr>
          </a:lstStyle>
          <a:p>
            <a:pPr>
              <a:defRPr/>
            </a:pPr>
            <a:fld id="{146BF02A-D995-42AD-9E9C-90EBAAA76918}" type="slidenum">
              <a:rPr lang="en-US" smtClean="0"/>
              <a:pPr>
                <a:defRPr/>
              </a:pPr>
              <a:t>‹#›</a:t>
            </a:fld>
            <a:endParaRPr lang="en-US"/>
          </a:p>
        </p:txBody>
      </p:sp>
    </p:spTree>
    <p:extLst>
      <p:ext uri="{BB962C8B-B14F-4D97-AF65-F5344CB8AC3E}">
        <p14:creationId xmlns:p14="http://schemas.microsoft.com/office/powerpoint/2010/main" val="3283672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755557" rtl="0" eaLnBrk="1" latinLnBrk="0" hangingPunct="1">
        <a:lnSpc>
          <a:spcPct val="90000"/>
        </a:lnSpc>
        <a:spcBef>
          <a:spcPct val="0"/>
        </a:spcBef>
        <a:buNone/>
        <a:defRPr sz="8448" kern="1200">
          <a:solidFill>
            <a:schemeClr val="tx1"/>
          </a:solidFill>
          <a:latin typeface="+mj-lt"/>
          <a:ea typeface="+mj-ea"/>
          <a:cs typeface="+mj-cs"/>
        </a:defRPr>
      </a:lvl1pPr>
    </p:titleStyle>
    <p:bodyStyle>
      <a:lvl1pPr marL="438889" indent="-438889" algn="l" defTabSz="1755557" rtl="0" eaLnBrk="1" latinLnBrk="0" hangingPunct="1">
        <a:lnSpc>
          <a:spcPct val="90000"/>
        </a:lnSpc>
        <a:spcBef>
          <a:spcPts val="1920"/>
        </a:spcBef>
        <a:buFont typeface="Arial" panose="020B0604020202020204" pitchFamily="34" charset="0"/>
        <a:buChar char="•"/>
        <a:defRPr sz="5376" kern="1200">
          <a:solidFill>
            <a:schemeClr val="tx1"/>
          </a:solidFill>
          <a:latin typeface="+mn-lt"/>
          <a:ea typeface="+mn-ea"/>
          <a:cs typeface="+mn-cs"/>
        </a:defRPr>
      </a:lvl1pPr>
      <a:lvl2pPr marL="1316667" indent="-438889" algn="l" defTabSz="1755557" rtl="0" eaLnBrk="1" latinLnBrk="0" hangingPunct="1">
        <a:lnSpc>
          <a:spcPct val="90000"/>
        </a:lnSpc>
        <a:spcBef>
          <a:spcPts val="960"/>
        </a:spcBef>
        <a:buFont typeface="Arial" panose="020B0604020202020204" pitchFamily="34" charset="0"/>
        <a:buChar char="•"/>
        <a:defRPr sz="4608" kern="1200">
          <a:solidFill>
            <a:schemeClr val="tx1"/>
          </a:solidFill>
          <a:latin typeface="+mn-lt"/>
          <a:ea typeface="+mn-ea"/>
          <a:cs typeface="+mn-cs"/>
        </a:defRPr>
      </a:lvl2pPr>
      <a:lvl3pPr marL="2194446" indent="-438889" algn="l" defTabSz="1755557" rtl="0" eaLnBrk="1" latinLnBrk="0" hangingPunct="1">
        <a:lnSpc>
          <a:spcPct val="90000"/>
        </a:lnSpc>
        <a:spcBef>
          <a:spcPts val="960"/>
        </a:spcBef>
        <a:buFont typeface="Arial" panose="020B0604020202020204" pitchFamily="34" charset="0"/>
        <a:buChar char="•"/>
        <a:defRPr sz="3840" kern="1200">
          <a:solidFill>
            <a:schemeClr val="tx1"/>
          </a:solidFill>
          <a:latin typeface="+mn-lt"/>
          <a:ea typeface="+mn-ea"/>
          <a:cs typeface="+mn-cs"/>
        </a:defRPr>
      </a:lvl3pPr>
      <a:lvl4pPr marL="3072224" indent="-438889" algn="l" defTabSz="1755557" rtl="0" eaLnBrk="1" latinLnBrk="0" hangingPunct="1">
        <a:lnSpc>
          <a:spcPct val="90000"/>
        </a:lnSpc>
        <a:spcBef>
          <a:spcPts val="960"/>
        </a:spcBef>
        <a:buFont typeface="Arial" panose="020B0604020202020204" pitchFamily="34" charset="0"/>
        <a:buChar char="•"/>
        <a:defRPr sz="3456" kern="1200">
          <a:solidFill>
            <a:schemeClr val="tx1"/>
          </a:solidFill>
          <a:latin typeface="+mn-lt"/>
          <a:ea typeface="+mn-ea"/>
          <a:cs typeface="+mn-cs"/>
        </a:defRPr>
      </a:lvl4pPr>
      <a:lvl5pPr marL="3950002" indent="-438889" algn="l" defTabSz="1755557" rtl="0" eaLnBrk="1" latinLnBrk="0" hangingPunct="1">
        <a:lnSpc>
          <a:spcPct val="90000"/>
        </a:lnSpc>
        <a:spcBef>
          <a:spcPts val="960"/>
        </a:spcBef>
        <a:buFont typeface="Arial" panose="020B0604020202020204" pitchFamily="34" charset="0"/>
        <a:buChar char="•"/>
        <a:defRPr sz="3456" kern="1200">
          <a:solidFill>
            <a:schemeClr val="tx1"/>
          </a:solidFill>
          <a:latin typeface="+mn-lt"/>
          <a:ea typeface="+mn-ea"/>
          <a:cs typeface="+mn-cs"/>
        </a:defRPr>
      </a:lvl5pPr>
      <a:lvl6pPr marL="4827781" indent="-438889" algn="l" defTabSz="1755557" rtl="0" eaLnBrk="1" latinLnBrk="0" hangingPunct="1">
        <a:lnSpc>
          <a:spcPct val="90000"/>
        </a:lnSpc>
        <a:spcBef>
          <a:spcPts val="960"/>
        </a:spcBef>
        <a:buFont typeface="Arial" panose="020B0604020202020204" pitchFamily="34" charset="0"/>
        <a:buChar char="•"/>
        <a:defRPr sz="3456" kern="1200">
          <a:solidFill>
            <a:schemeClr val="tx1"/>
          </a:solidFill>
          <a:latin typeface="+mn-lt"/>
          <a:ea typeface="+mn-ea"/>
          <a:cs typeface="+mn-cs"/>
        </a:defRPr>
      </a:lvl6pPr>
      <a:lvl7pPr marL="5705559" indent="-438889" algn="l" defTabSz="1755557" rtl="0" eaLnBrk="1" latinLnBrk="0" hangingPunct="1">
        <a:lnSpc>
          <a:spcPct val="90000"/>
        </a:lnSpc>
        <a:spcBef>
          <a:spcPts val="960"/>
        </a:spcBef>
        <a:buFont typeface="Arial" panose="020B0604020202020204" pitchFamily="34" charset="0"/>
        <a:buChar char="•"/>
        <a:defRPr sz="3456" kern="1200">
          <a:solidFill>
            <a:schemeClr val="tx1"/>
          </a:solidFill>
          <a:latin typeface="+mn-lt"/>
          <a:ea typeface="+mn-ea"/>
          <a:cs typeface="+mn-cs"/>
        </a:defRPr>
      </a:lvl7pPr>
      <a:lvl8pPr marL="6583337" indent="-438889" algn="l" defTabSz="1755557" rtl="0" eaLnBrk="1" latinLnBrk="0" hangingPunct="1">
        <a:lnSpc>
          <a:spcPct val="90000"/>
        </a:lnSpc>
        <a:spcBef>
          <a:spcPts val="960"/>
        </a:spcBef>
        <a:buFont typeface="Arial" panose="020B0604020202020204" pitchFamily="34" charset="0"/>
        <a:buChar char="•"/>
        <a:defRPr sz="3456" kern="1200">
          <a:solidFill>
            <a:schemeClr val="tx1"/>
          </a:solidFill>
          <a:latin typeface="+mn-lt"/>
          <a:ea typeface="+mn-ea"/>
          <a:cs typeface="+mn-cs"/>
        </a:defRPr>
      </a:lvl8pPr>
      <a:lvl9pPr marL="7461115" indent="-438889" algn="l" defTabSz="1755557" rtl="0" eaLnBrk="1" latinLnBrk="0" hangingPunct="1">
        <a:lnSpc>
          <a:spcPct val="90000"/>
        </a:lnSpc>
        <a:spcBef>
          <a:spcPts val="960"/>
        </a:spcBef>
        <a:buFont typeface="Arial" panose="020B0604020202020204" pitchFamily="34" charset="0"/>
        <a:buChar char="•"/>
        <a:defRPr sz="3456" kern="1200">
          <a:solidFill>
            <a:schemeClr val="tx1"/>
          </a:solidFill>
          <a:latin typeface="+mn-lt"/>
          <a:ea typeface="+mn-ea"/>
          <a:cs typeface="+mn-cs"/>
        </a:defRPr>
      </a:lvl9pPr>
    </p:bodyStyle>
    <p:otherStyle>
      <a:defPPr>
        <a:defRPr lang="en-US"/>
      </a:defPPr>
      <a:lvl1pPr marL="0" algn="l" defTabSz="1755557" rtl="0" eaLnBrk="1" latinLnBrk="0" hangingPunct="1">
        <a:defRPr sz="3456" kern="1200">
          <a:solidFill>
            <a:schemeClr val="tx1"/>
          </a:solidFill>
          <a:latin typeface="+mn-lt"/>
          <a:ea typeface="+mn-ea"/>
          <a:cs typeface="+mn-cs"/>
        </a:defRPr>
      </a:lvl1pPr>
      <a:lvl2pPr marL="877778" algn="l" defTabSz="1755557" rtl="0" eaLnBrk="1" latinLnBrk="0" hangingPunct="1">
        <a:defRPr sz="3456" kern="1200">
          <a:solidFill>
            <a:schemeClr val="tx1"/>
          </a:solidFill>
          <a:latin typeface="+mn-lt"/>
          <a:ea typeface="+mn-ea"/>
          <a:cs typeface="+mn-cs"/>
        </a:defRPr>
      </a:lvl2pPr>
      <a:lvl3pPr marL="1755557" algn="l" defTabSz="1755557" rtl="0" eaLnBrk="1" latinLnBrk="0" hangingPunct="1">
        <a:defRPr sz="3456" kern="1200">
          <a:solidFill>
            <a:schemeClr val="tx1"/>
          </a:solidFill>
          <a:latin typeface="+mn-lt"/>
          <a:ea typeface="+mn-ea"/>
          <a:cs typeface="+mn-cs"/>
        </a:defRPr>
      </a:lvl3pPr>
      <a:lvl4pPr marL="2633335" algn="l" defTabSz="1755557" rtl="0" eaLnBrk="1" latinLnBrk="0" hangingPunct="1">
        <a:defRPr sz="3456" kern="1200">
          <a:solidFill>
            <a:schemeClr val="tx1"/>
          </a:solidFill>
          <a:latin typeface="+mn-lt"/>
          <a:ea typeface="+mn-ea"/>
          <a:cs typeface="+mn-cs"/>
        </a:defRPr>
      </a:lvl4pPr>
      <a:lvl5pPr marL="3511113" algn="l" defTabSz="1755557" rtl="0" eaLnBrk="1" latinLnBrk="0" hangingPunct="1">
        <a:defRPr sz="3456" kern="1200">
          <a:solidFill>
            <a:schemeClr val="tx1"/>
          </a:solidFill>
          <a:latin typeface="+mn-lt"/>
          <a:ea typeface="+mn-ea"/>
          <a:cs typeface="+mn-cs"/>
        </a:defRPr>
      </a:lvl5pPr>
      <a:lvl6pPr marL="4388891" algn="l" defTabSz="1755557" rtl="0" eaLnBrk="1" latinLnBrk="0" hangingPunct="1">
        <a:defRPr sz="3456" kern="1200">
          <a:solidFill>
            <a:schemeClr val="tx1"/>
          </a:solidFill>
          <a:latin typeface="+mn-lt"/>
          <a:ea typeface="+mn-ea"/>
          <a:cs typeface="+mn-cs"/>
        </a:defRPr>
      </a:lvl6pPr>
      <a:lvl7pPr marL="5266670" algn="l" defTabSz="1755557" rtl="0" eaLnBrk="1" latinLnBrk="0" hangingPunct="1">
        <a:defRPr sz="3456" kern="1200">
          <a:solidFill>
            <a:schemeClr val="tx1"/>
          </a:solidFill>
          <a:latin typeface="+mn-lt"/>
          <a:ea typeface="+mn-ea"/>
          <a:cs typeface="+mn-cs"/>
        </a:defRPr>
      </a:lvl7pPr>
      <a:lvl8pPr marL="6144448" algn="l" defTabSz="1755557" rtl="0" eaLnBrk="1" latinLnBrk="0" hangingPunct="1">
        <a:defRPr sz="3456" kern="1200">
          <a:solidFill>
            <a:schemeClr val="tx1"/>
          </a:solidFill>
          <a:latin typeface="+mn-lt"/>
          <a:ea typeface="+mn-ea"/>
          <a:cs typeface="+mn-cs"/>
        </a:defRPr>
      </a:lvl8pPr>
      <a:lvl9pPr marL="7022226" algn="l" defTabSz="1755557" rtl="0" eaLnBrk="1" latinLnBrk="0" hangingPunct="1">
        <a:defRPr sz="345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F212D89-9F18-4609-85F0-5538D88C444B}"/>
              </a:ext>
            </a:extLst>
          </p:cNvPr>
          <p:cNvSpPr>
            <a:spLocks noGrp="1"/>
          </p:cNvSpPr>
          <p:nvPr>
            <p:ph type="title"/>
          </p:nvPr>
        </p:nvSpPr>
        <p:spPr bwMode="auto">
          <a:xfrm>
            <a:off x="1170385" y="528295"/>
            <a:ext cx="21066919" cy="219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5BDC24C-E6A5-49A8-BA26-8ABB35932B73}"/>
              </a:ext>
            </a:extLst>
          </p:cNvPr>
          <p:cNvSpPr>
            <a:spLocks noGrp="1"/>
          </p:cNvSpPr>
          <p:nvPr>
            <p:ph type="body" idx="1"/>
          </p:nvPr>
        </p:nvSpPr>
        <p:spPr bwMode="auto">
          <a:xfrm>
            <a:off x="1170385" y="3072239"/>
            <a:ext cx="21066919" cy="868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5E8C606-9A8A-4F2B-8D85-435A740AC3AF}"/>
              </a:ext>
            </a:extLst>
          </p:cNvPr>
          <p:cNvSpPr>
            <a:spLocks noGrp="1"/>
          </p:cNvSpPr>
          <p:nvPr>
            <p:ph type="dt" sz="half" idx="2"/>
          </p:nvPr>
        </p:nvSpPr>
        <p:spPr>
          <a:xfrm>
            <a:off x="1170384" y="12203607"/>
            <a:ext cx="5461794" cy="703037"/>
          </a:xfrm>
          <a:prstGeom prst="rect">
            <a:avLst/>
          </a:prstGeom>
        </p:spPr>
        <p:txBody>
          <a:bodyPr vert="horz" wrap="square" lIns="91440" tIns="45720" rIns="91440" bIns="45720" numCol="1" anchor="ctr" anchorCtr="0" compatLnSpc="1">
            <a:prstTxWarp prst="textNoShape">
              <a:avLst/>
            </a:prstTxWarp>
          </a:bodyPr>
          <a:lstStyle>
            <a:lvl1pPr>
              <a:defRPr sz="3072">
                <a:solidFill>
                  <a:srgbClr val="898989"/>
                </a:solidFill>
              </a:defRPr>
            </a:lvl1pPr>
          </a:lstStyle>
          <a:p>
            <a:fld id="{172C354B-D80F-4E53-BBA9-19ADDB1FB6D5}" type="datetimeFigureOut">
              <a:rPr lang="en-US" altLang="en-US"/>
              <a:pPr/>
              <a:t>3/5/2020</a:t>
            </a:fld>
            <a:endParaRPr lang="en-US" altLang="en-US"/>
          </a:p>
        </p:txBody>
      </p:sp>
      <p:sp>
        <p:nvSpPr>
          <p:cNvPr id="5" name="Footer Placeholder 4">
            <a:extLst>
              <a:ext uri="{FF2B5EF4-FFF2-40B4-BE49-F238E27FC236}">
                <a16:creationId xmlns:a16="http://schemas.microsoft.com/office/drawing/2014/main" id="{53E8C1B6-ABDC-4AD9-B8F2-5696B52BCC61}"/>
              </a:ext>
            </a:extLst>
          </p:cNvPr>
          <p:cNvSpPr>
            <a:spLocks noGrp="1"/>
          </p:cNvSpPr>
          <p:nvPr>
            <p:ph type="ftr" sz="quarter" idx="3"/>
          </p:nvPr>
        </p:nvSpPr>
        <p:spPr>
          <a:xfrm>
            <a:off x="7997627" y="12203607"/>
            <a:ext cx="7412435" cy="703037"/>
          </a:xfrm>
          <a:prstGeom prst="rect">
            <a:avLst/>
          </a:prstGeom>
        </p:spPr>
        <p:txBody>
          <a:bodyPr vert="horz" lIns="91440" tIns="45720" rIns="91440" bIns="45720" rtlCol="0" anchor="ctr"/>
          <a:lstStyle>
            <a:lvl1pPr algn="ctr" fontAlgn="auto">
              <a:spcBef>
                <a:spcPts val="0"/>
              </a:spcBef>
              <a:spcAft>
                <a:spcPts val="0"/>
              </a:spcAft>
              <a:defRPr sz="3072" smtClean="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649F4C43-30F9-41AE-8A58-2E24F2DD76DB}"/>
              </a:ext>
            </a:extLst>
          </p:cNvPr>
          <p:cNvSpPr>
            <a:spLocks noGrp="1"/>
          </p:cNvSpPr>
          <p:nvPr>
            <p:ph type="sldNum" sz="quarter" idx="4"/>
          </p:nvPr>
        </p:nvSpPr>
        <p:spPr>
          <a:xfrm>
            <a:off x="16775510" y="12203607"/>
            <a:ext cx="5461794" cy="703037"/>
          </a:xfrm>
          <a:prstGeom prst="rect">
            <a:avLst/>
          </a:prstGeom>
        </p:spPr>
        <p:txBody>
          <a:bodyPr vert="horz" wrap="square" lIns="91440" tIns="45720" rIns="91440" bIns="45720" numCol="1" anchor="ctr" anchorCtr="0" compatLnSpc="1">
            <a:prstTxWarp prst="textNoShape">
              <a:avLst/>
            </a:prstTxWarp>
          </a:bodyPr>
          <a:lstStyle>
            <a:lvl1pPr algn="r">
              <a:defRPr sz="3072">
                <a:solidFill>
                  <a:srgbClr val="898989"/>
                </a:solidFill>
              </a:defRPr>
            </a:lvl1pPr>
          </a:lstStyle>
          <a:p>
            <a:fld id="{223D90D9-A544-41B4-AD17-0A178EAFFA8C}" type="slidenum">
              <a:rPr lang="en-US" altLang="en-US"/>
              <a:pPr/>
              <a:t>‹#›</a:t>
            </a:fld>
            <a:endParaRPr lang="en-US" altLang="en-US"/>
          </a:p>
        </p:txBody>
      </p:sp>
    </p:spTree>
    <p:extLst>
      <p:ext uri="{BB962C8B-B14F-4D97-AF65-F5344CB8AC3E}">
        <p14:creationId xmlns:p14="http://schemas.microsoft.com/office/powerpoint/2010/main" val="30217561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170342" rtl="0" fontAlgn="base">
        <a:spcBef>
          <a:spcPct val="0"/>
        </a:spcBef>
        <a:spcAft>
          <a:spcPct val="0"/>
        </a:spcAft>
        <a:defRPr sz="11264" kern="1200">
          <a:solidFill>
            <a:schemeClr val="tx1"/>
          </a:solidFill>
          <a:latin typeface="+mj-lt"/>
          <a:ea typeface="MS PGothic" panose="020B0600070205080204" pitchFamily="34" charset="-128"/>
          <a:cs typeface="+mj-cs"/>
        </a:defRPr>
      </a:lvl1pPr>
      <a:lvl2pPr algn="ctr" defTabSz="1170342" rtl="0" fontAlgn="base">
        <a:spcBef>
          <a:spcPct val="0"/>
        </a:spcBef>
        <a:spcAft>
          <a:spcPct val="0"/>
        </a:spcAft>
        <a:defRPr sz="11264">
          <a:solidFill>
            <a:schemeClr val="tx1"/>
          </a:solidFill>
          <a:latin typeface="Calibri" panose="020F0502020204030204" pitchFamily="34" charset="0"/>
          <a:ea typeface="MS PGothic" panose="020B0600070205080204" pitchFamily="34" charset="-128"/>
        </a:defRPr>
      </a:lvl2pPr>
      <a:lvl3pPr algn="ctr" defTabSz="1170342" rtl="0" fontAlgn="base">
        <a:spcBef>
          <a:spcPct val="0"/>
        </a:spcBef>
        <a:spcAft>
          <a:spcPct val="0"/>
        </a:spcAft>
        <a:defRPr sz="11264">
          <a:solidFill>
            <a:schemeClr val="tx1"/>
          </a:solidFill>
          <a:latin typeface="Calibri" panose="020F0502020204030204" pitchFamily="34" charset="0"/>
          <a:ea typeface="MS PGothic" panose="020B0600070205080204" pitchFamily="34" charset="-128"/>
        </a:defRPr>
      </a:lvl3pPr>
      <a:lvl4pPr algn="ctr" defTabSz="1170342" rtl="0" fontAlgn="base">
        <a:spcBef>
          <a:spcPct val="0"/>
        </a:spcBef>
        <a:spcAft>
          <a:spcPct val="0"/>
        </a:spcAft>
        <a:defRPr sz="11264">
          <a:solidFill>
            <a:schemeClr val="tx1"/>
          </a:solidFill>
          <a:latin typeface="Calibri" panose="020F0502020204030204" pitchFamily="34" charset="0"/>
          <a:ea typeface="MS PGothic" panose="020B0600070205080204" pitchFamily="34" charset="-128"/>
        </a:defRPr>
      </a:lvl4pPr>
      <a:lvl5pPr algn="ctr" defTabSz="1170342" rtl="0" fontAlgn="base">
        <a:spcBef>
          <a:spcPct val="0"/>
        </a:spcBef>
        <a:spcAft>
          <a:spcPct val="0"/>
        </a:spcAft>
        <a:defRPr sz="11264">
          <a:solidFill>
            <a:schemeClr val="tx1"/>
          </a:solidFill>
          <a:latin typeface="Calibri" panose="020F0502020204030204" pitchFamily="34" charset="0"/>
          <a:ea typeface="MS PGothic" panose="020B0600070205080204" pitchFamily="34" charset="-128"/>
        </a:defRPr>
      </a:lvl5pPr>
      <a:lvl6pPr marL="1170342" algn="ctr" defTabSz="1170342" rtl="0" fontAlgn="base">
        <a:spcBef>
          <a:spcPct val="0"/>
        </a:spcBef>
        <a:spcAft>
          <a:spcPct val="0"/>
        </a:spcAft>
        <a:defRPr sz="11264">
          <a:solidFill>
            <a:schemeClr val="tx1"/>
          </a:solidFill>
          <a:latin typeface="Calibri" panose="020F0502020204030204" pitchFamily="34" charset="0"/>
          <a:ea typeface="MS PGothic" panose="020B0600070205080204" pitchFamily="34" charset="-128"/>
        </a:defRPr>
      </a:lvl6pPr>
      <a:lvl7pPr marL="2340684" algn="ctr" defTabSz="1170342" rtl="0" fontAlgn="base">
        <a:spcBef>
          <a:spcPct val="0"/>
        </a:spcBef>
        <a:spcAft>
          <a:spcPct val="0"/>
        </a:spcAft>
        <a:defRPr sz="11264">
          <a:solidFill>
            <a:schemeClr val="tx1"/>
          </a:solidFill>
          <a:latin typeface="Calibri" panose="020F0502020204030204" pitchFamily="34" charset="0"/>
          <a:ea typeface="MS PGothic" panose="020B0600070205080204" pitchFamily="34" charset="-128"/>
        </a:defRPr>
      </a:lvl7pPr>
      <a:lvl8pPr marL="3511025" algn="ctr" defTabSz="1170342" rtl="0" fontAlgn="base">
        <a:spcBef>
          <a:spcPct val="0"/>
        </a:spcBef>
        <a:spcAft>
          <a:spcPct val="0"/>
        </a:spcAft>
        <a:defRPr sz="11264">
          <a:solidFill>
            <a:schemeClr val="tx1"/>
          </a:solidFill>
          <a:latin typeface="Calibri" panose="020F0502020204030204" pitchFamily="34" charset="0"/>
          <a:ea typeface="MS PGothic" panose="020B0600070205080204" pitchFamily="34" charset="-128"/>
        </a:defRPr>
      </a:lvl8pPr>
      <a:lvl9pPr marL="4681367" algn="ctr" defTabSz="1170342" rtl="0" fontAlgn="base">
        <a:spcBef>
          <a:spcPct val="0"/>
        </a:spcBef>
        <a:spcAft>
          <a:spcPct val="0"/>
        </a:spcAft>
        <a:defRPr sz="11264">
          <a:solidFill>
            <a:schemeClr val="tx1"/>
          </a:solidFill>
          <a:latin typeface="Calibri" panose="020F0502020204030204" pitchFamily="34" charset="0"/>
          <a:ea typeface="MS PGothic" panose="020B0600070205080204" pitchFamily="34" charset="-128"/>
        </a:defRPr>
      </a:lvl9pPr>
    </p:titleStyle>
    <p:bodyStyle>
      <a:lvl1pPr marL="877757" indent="-877757" algn="l" defTabSz="1170342" rtl="0" fontAlgn="base">
        <a:spcBef>
          <a:spcPct val="20000"/>
        </a:spcBef>
        <a:spcAft>
          <a:spcPct val="0"/>
        </a:spcAft>
        <a:buFont typeface="Arial" panose="020B0604020202020204" pitchFamily="34" charset="0"/>
        <a:buChar char="•"/>
        <a:defRPr sz="8192" kern="1200">
          <a:solidFill>
            <a:schemeClr val="tx1"/>
          </a:solidFill>
          <a:latin typeface="+mn-lt"/>
          <a:ea typeface="MS PGothic" panose="020B0600070205080204" pitchFamily="34" charset="-128"/>
          <a:cs typeface="+mn-cs"/>
        </a:defRPr>
      </a:lvl1pPr>
      <a:lvl2pPr marL="1901805" indent="-731463" algn="l" defTabSz="1170342" rtl="0" fontAlgn="base">
        <a:spcBef>
          <a:spcPct val="20000"/>
        </a:spcBef>
        <a:spcAft>
          <a:spcPct val="0"/>
        </a:spcAft>
        <a:buFont typeface="Arial" panose="020B0604020202020204" pitchFamily="34" charset="0"/>
        <a:buChar char="–"/>
        <a:defRPr sz="7167" kern="1200">
          <a:solidFill>
            <a:schemeClr val="tx1"/>
          </a:solidFill>
          <a:latin typeface="+mn-lt"/>
          <a:ea typeface="MS PGothic" panose="020B0600070205080204" pitchFamily="34" charset="-128"/>
          <a:cs typeface="+mn-cs"/>
        </a:defRPr>
      </a:lvl2pPr>
      <a:lvl3pPr marL="2925855" indent="-585170" algn="l" defTabSz="1170342" rtl="0" fontAlgn="base">
        <a:spcBef>
          <a:spcPct val="20000"/>
        </a:spcBef>
        <a:spcAft>
          <a:spcPct val="0"/>
        </a:spcAft>
        <a:buFont typeface="Arial" panose="020B0604020202020204" pitchFamily="34" charset="0"/>
        <a:buChar char="•"/>
        <a:defRPr sz="6144" kern="1200">
          <a:solidFill>
            <a:schemeClr val="tx1"/>
          </a:solidFill>
          <a:latin typeface="+mn-lt"/>
          <a:ea typeface="MS PGothic" panose="020B0600070205080204" pitchFamily="34" charset="-128"/>
          <a:cs typeface="+mn-cs"/>
        </a:defRPr>
      </a:lvl3pPr>
      <a:lvl4pPr marL="4096197" indent="-585170" algn="l" defTabSz="1170342" rtl="0" fontAlgn="base">
        <a:spcBef>
          <a:spcPct val="20000"/>
        </a:spcBef>
        <a:spcAft>
          <a:spcPct val="0"/>
        </a:spcAft>
        <a:buFont typeface="Arial" panose="020B0604020202020204" pitchFamily="34" charset="0"/>
        <a:buChar char="–"/>
        <a:defRPr sz="5120" kern="1200">
          <a:solidFill>
            <a:schemeClr val="tx1"/>
          </a:solidFill>
          <a:latin typeface="+mn-lt"/>
          <a:ea typeface="MS PGothic" panose="020B0600070205080204" pitchFamily="34" charset="-128"/>
          <a:cs typeface="+mn-cs"/>
        </a:defRPr>
      </a:lvl4pPr>
      <a:lvl5pPr marL="5266537" indent="-585170" algn="l" defTabSz="1170342" rtl="0" fontAlgn="base">
        <a:spcBef>
          <a:spcPct val="20000"/>
        </a:spcBef>
        <a:spcAft>
          <a:spcPct val="0"/>
        </a:spcAft>
        <a:buFont typeface="Arial" panose="020B0604020202020204" pitchFamily="34" charset="0"/>
        <a:buChar char="»"/>
        <a:defRPr sz="5120" kern="1200">
          <a:solidFill>
            <a:schemeClr val="tx1"/>
          </a:solidFill>
          <a:latin typeface="+mn-lt"/>
          <a:ea typeface="MS PGothic" panose="020B0600070205080204" pitchFamily="34" charset="-128"/>
          <a:cs typeface="+mn-cs"/>
        </a:defRPr>
      </a:lvl5pPr>
      <a:lvl6pPr marL="6436879" indent="-585170" algn="l" defTabSz="1170342" rtl="0" eaLnBrk="1" latinLnBrk="0" hangingPunct="1">
        <a:spcBef>
          <a:spcPct val="20000"/>
        </a:spcBef>
        <a:buFont typeface="Arial"/>
        <a:buChar char="•"/>
        <a:defRPr sz="5120" kern="1200">
          <a:solidFill>
            <a:schemeClr val="tx1"/>
          </a:solidFill>
          <a:latin typeface="+mn-lt"/>
          <a:ea typeface="+mn-ea"/>
          <a:cs typeface="+mn-cs"/>
        </a:defRPr>
      </a:lvl6pPr>
      <a:lvl7pPr marL="7607222" indent="-585170" algn="l" defTabSz="1170342" rtl="0" eaLnBrk="1" latinLnBrk="0" hangingPunct="1">
        <a:spcBef>
          <a:spcPct val="20000"/>
        </a:spcBef>
        <a:buFont typeface="Arial"/>
        <a:buChar char="•"/>
        <a:defRPr sz="5120" kern="1200">
          <a:solidFill>
            <a:schemeClr val="tx1"/>
          </a:solidFill>
          <a:latin typeface="+mn-lt"/>
          <a:ea typeface="+mn-ea"/>
          <a:cs typeface="+mn-cs"/>
        </a:defRPr>
      </a:lvl7pPr>
      <a:lvl8pPr marL="8777564" indent="-585170" algn="l" defTabSz="1170342" rtl="0" eaLnBrk="1" latinLnBrk="0" hangingPunct="1">
        <a:spcBef>
          <a:spcPct val="20000"/>
        </a:spcBef>
        <a:buFont typeface="Arial"/>
        <a:buChar char="•"/>
        <a:defRPr sz="5120" kern="1200">
          <a:solidFill>
            <a:schemeClr val="tx1"/>
          </a:solidFill>
          <a:latin typeface="+mn-lt"/>
          <a:ea typeface="+mn-ea"/>
          <a:cs typeface="+mn-cs"/>
        </a:defRPr>
      </a:lvl8pPr>
      <a:lvl9pPr marL="9947904" indent="-585170" algn="l" defTabSz="1170342" rtl="0" eaLnBrk="1" latinLnBrk="0" hangingPunct="1">
        <a:spcBef>
          <a:spcPct val="20000"/>
        </a:spcBef>
        <a:buFont typeface="Arial"/>
        <a:buChar char="•"/>
        <a:defRPr sz="5120" kern="1200">
          <a:solidFill>
            <a:schemeClr val="tx1"/>
          </a:solidFill>
          <a:latin typeface="+mn-lt"/>
          <a:ea typeface="+mn-ea"/>
          <a:cs typeface="+mn-cs"/>
        </a:defRPr>
      </a:lvl9pPr>
    </p:bodyStyle>
    <p:otherStyle>
      <a:defPPr>
        <a:defRPr lang="en-US"/>
      </a:defPPr>
      <a:lvl1pPr marL="0" algn="l" defTabSz="1170342" rtl="0" eaLnBrk="1" latinLnBrk="0" hangingPunct="1">
        <a:defRPr sz="4608" kern="1200">
          <a:solidFill>
            <a:schemeClr val="tx1"/>
          </a:solidFill>
          <a:latin typeface="+mn-lt"/>
          <a:ea typeface="+mn-ea"/>
          <a:cs typeface="+mn-cs"/>
        </a:defRPr>
      </a:lvl1pPr>
      <a:lvl2pPr marL="1170342" algn="l" defTabSz="1170342" rtl="0" eaLnBrk="1" latinLnBrk="0" hangingPunct="1">
        <a:defRPr sz="4608" kern="1200">
          <a:solidFill>
            <a:schemeClr val="tx1"/>
          </a:solidFill>
          <a:latin typeface="+mn-lt"/>
          <a:ea typeface="+mn-ea"/>
          <a:cs typeface="+mn-cs"/>
        </a:defRPr>
      </a:lvl2pPr>
      <a:lvl3pPr marL="2340684" algn="l" defTabSz="1170342" rtl="0" eaLnBrk="1" latinLnBrk="0" hangingPunct="1">
        <a:defRPr sz="4608" kern="1200">
          <a:solidFill>
            <a:schemeClr val="tx1"/>
          </a:solidFill>
          <a:latin typeface="+mn-lt"/>
          <a:ea typeface="+mn-ea"/>
          <a:cs typeface="+mn-cs"/>
        </a:defRPr>
      </a:lvl3pPr>
      <a:lvl4pPr marL="3511025" algn="l" defTabSz="1170342" rtl="0" eaLnBrk="1" latinLnBrk="0" hangingPunct="1">
        <a:defRPr sz="4608" kern="1200">
          <a:solidFill>
            <a:schemeClr val="tx1"/>
          </a:solidFill>
          <a:latin typeface="+mn-lt"/>
          <a:ea typeface="+mn-ea"/>
          <a:cs typeface="+mn-cs"/>
        </a:defRPr>
      </a:lvl4pPr>
      <a:lvl5pPr marL="4681367" algn="l" defTabSz="1170342" rtl="0" eaLnBrk="1" latinLnBrk="0" hangingPunct="1">
        <a:defRPr sz="4608" kern="1200">
          <a:solidFill>
            <a:schemeClr val="tx1"/>
          </a:solidFill>
          <a:latin typeface="+mn-lt"/>
          <a:ea typeface="+mn-ea"/>
          <a:cs typeface="+mn-cs"/>
        </a:defRPr>
      </a:lvl5pPr>
      <a:lvl6pPr marL="5851709" algn="l" defTabSz="1170342" rtl="0" eaLnBrk="1" latinLnBrk="0" hangingPunct="1">
        <a:defRPr sz="4608" kern="1200">
          <a:solidFill>
            <a:schemeClr val="tx1"/>
          </a:solidFill>
          <a:latin typeface="+mn-lt"/>
          <a:ea typeface="+mn-ea"/>
          <a:cs typeface="+mn-cs"/>
        </a:defRPr>
      </a:lvl6pPr>
      <a:lvl7pPr marL="7022052" algn="l" defTabSz="1170342" rtl="0" eaLnBrk="1" latinLnBrk="0" hangingPunct="1">
        <a:defRPr sz="4608" kern="1200">
          <a:solidFill>
            <a:schemeClr val="tx1"/>
          </a:solidFill>
          <a:latin typeface="+mn-lt"/>
          <a:ea typeface="+mn-ea"/>
          <a:cs typeface="+mn-cs"/>
        </a:defRPr>
      </a:lvl7pPr>
      <a:lvl8pPr marL="8192392" algn="l" defTabSz="1170342" rtl="0" eaLnBrk="1" latinLnBrk="0" hangingPunct="1">
        <a:defRPr sz="4608" kern="1200">
          <a:solidFill>
            <a:schemeClr val="tx1"/>
          </a:solidFill>
          <a:latin typeface="+mn-lt"/>
          <a:ea typeface="+mn-ea"/>
          <a:cs typeface="+mn-cs"/>
        </a:defRPr>
      </a:lvl8pPr>
      <a:lvl9pPr marL="9362734" algn="l" defTabSz="1170342" rtl="0" eaLnBrk="1" latinLnBrk="0" hangingPunct="1">
        <a:defRPr sz="460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food&#10;&#10;Description automatically generated">
            <a:extLst>
              <a:ext uri="{FF2B5EF4-FFF2-40B4-BE49-F238E27FC236}">
                <a16:creationId xmlns:a16="http://schemas.microsoft.com/office/drawing/2014/main" id="{9C1A093D-F45F-48C5-A669-03E85D6B08E1}"/>
              </a:ext>
            </a:extLst>
          </p:cNvPr>
          <p:cNvPicPr>
            <a:picLocks noChangeAspect="1"/>
          </p:cNvPicPr>
          <p:nvPr/>
        </p:nvPicPr>
        <p:blipFill rotWithShape="1">
          <a:blip r:embed="rId2">
            <a:extLst>
              <a:ext uri="{28A0092B-C50C-407E-A947-70E740481C1C}">
                <a14:useLocalDpi xmlns:a14="http://schemas.microsoft.com/office/drawing/2010/main" val="0"/>
              </a:ext>
            </a:extLst>
          </a:blip>
          <a:srcRect l="-447" r="447"/>
          <a:stretch/>
        </p:blipFill>
        <p:spPr>
          <a:xfrm>
            <a:off x="-255931" y="19"/>
            <a:ext cx="23663531" cy="13166706"/>
          </a:xfrm>
          <a:prstGeom prst="rect">
            <a:avLst/>
          </a:prstGeom>
        </p:spPr>
      </p:pic>
    </p:spTree>
    <p:extLst>
      <p:ext uri="{BB962C8B-B14F-4D97-AF65-F5344CB8AC3E}">
        <p14:creationId xmlns:p14="http://schemas.microsoft.com/office/powerpoint/2010/main" val="4108458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E10029-EAB4-49E0-9432-0A487803C217}"/>
              </a:ext>
            </a:extLst>
          </p:cNvPr>
          <p:cNvSpPr txBox="1"/>
          <p:nvPr/>
        </p:nvSpPr>
        <p:spPr>
          <a:xfrm>
            <a:off x="-529" y="179513"/>
            <a:ext cx="23408217" cy="1628191"/>
          </a:xfrm>
          <a:prstGeom prst="rect">
            <a:avLst/>
          </a:prstGeom>
          <a:solidFill>
            <a:srgbClr val="34375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4543" tIns="74543" rIns="74543" bIns="74543" numCol="1" spcCol="38100" rtlCol="0" anchor="ctr">
            <a:spAutoFit/>
          </a:bodyPr>
          <a:lstStyle/>
          <a:p>
            <a:pPr algn="ctr" defTabSz="857492"/>
            <a:r>
              <a:rPr lang="en-US" sz="9602" b="1" dirty="0">
                <a:solidFill>
                  <a:srgbClr val="FFFFFF"/>
                </a:solidFill>
                <a:effectLst>
                  <a:outerShdw blurRad="38100" dist="38100" dir="2700000" algn="tl">
                    <a:srgbClr val="000000">
                      <a:alpha val="43137"/>
                    </a:srgbClr>
                  </a:outerShdw>
                </a:effectLst>
                <a:latin typeface="Gotham" panose="02000604040000020004" pitchFamily="50" charset="0"/>
                <a:ea typeface="MS PGothic" panose="020B0600070205080204" pitchFamily="34" charset="-128"/>
              </a:rPr>
              <a:t>2 REMINDERS FROM JOSIAH</a:t>
            </a:r>
          </a:p>
        </p:txBody>
      </p:sp>
      <p:sp>
        <p:nvSpPr>
          <p:cNvPr id="3" name="TextBox 2">
            <a:extLst>
              <a:ext uri="{FF2B5EF4-FFF2-40B4-BE49-F238E27FC236}">
                <a16:creationId xmlns:a16="http://schemas.microsoft.com/office/drawing/2014/main" id="{A20130D7-13B4-4BB3-B872-41965AF09A74}"/>
              </a:ext>
            </a:extLst>
          </p:cNvPr>
          <p:cNvSpPr txBox="1"/>
          <p:nvPr/>
        </p:nvSpPr>
        <p:spPr>
          <a:xfrm>
            <a:off x="267" y="2363837"/>
            <a:ext cx="23408217" cy="2613396"/>
          </a:xfrm>
          <a:prstGeom prst="rect">
            <a:avLst/>
          </a:prstGeom>
          <a:solidFill>
            <a:schemeClr val="accent5">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4543" tIns="74543" rIns="74543" bIns="74543" numCol="1" spcCol="38100" rtlCol="0" anchor="ctr">
            <a:spAutoFit/>
          </a:bodyPr>
          <a:lstStyle/>
          <a:p>
            <a:pPr algn="ctr" defTabSz="857492"/>
            <a:r>
              <a:rPr lang="en-US" sz="8002" b="1" dirty="0">
                <a:solidFill>
                  <a:srgbClr val="FFFFFF"/>
                </a:solidFill>
                <a:effectLst>
                  <a:outerShdw blurRad="38100" dist="38100" dir="2700000" algn="tl">
                    <a:srgbClr val="000000">
                      <a:alpha val="43137"/>
                    </a:srgbClr>
                  </a:outerShdw>
                </a:effectLst>
                <a:latin typeface="GothamBold" pitchFamily="50" charset="0"/>
                <a:ea typeface="MS PGothic" panose="020B0600070205080204" pitchFamily="34" charset="-128"/>
              </a:rPr>
              <a:t>HE DIDN’T WAIT TO GET SERIOUS ABOUT THE LORD</a:t>
            </a:r>
          </a:p>
        </p:txBody>
      </p:sp>
      <p:sp>
        <p:nvSpPr>
          <p:cNvPr id="4" name="Rectangle 3">
            <a:extLst>
              <a:ext uri="{FF2B5EF4-FFF2-40B4-BE49-F238E27FC236}">
                <a16:creationId xmlns:a16="http://schemas.microsoft.com/office/drawing/2014/main" id="{9570FB17-B30F-4415-B299-160EAA301B04}"/>
              </a:ext>
            </a:extLst>
          </p:cNvPr>
          <p:cNvSpPr/>
          <p:nvPr/>
        </p:nvSpPr>
        <p:spPr>
          <a:xfrm>
            <a:off x="25282" y="8814053"/>
            <a:ext cx="23408866" cy="3175293"/>
          </a:xfrm>
          <a:prstGeom prst="rect">
            <a:avLst/>
          </a:prstGeom>
          <a:solidFill>
            <a:srgbClr val="10253F"/>
          </a:solidFill>
        </p:spPr>
        <p:txBody>
          <a:bodyPr wrap="square">
            <a:spAutoFit/>
          </a:bodyPr>
          <a:lstStyle/>
          <a:p>
            <a:pPr algn="ctr" defTabSz="954176" fontAlgn="base" hangingPunct="1">
              <a:spcBef>
                <a:spcPct val="0"/>
              </a:spcBef>
              <a:spcAft>
                <a:spcPct val="0"/>
              </a:spcAft>
              <a:defRPr/>
            </a:pPr>
            <a:r>
              <a:rPr lang="en-US" sz="6678" kern="1200" dirty="0">
                <a:solidFill>
                  <a:prstClr val="white"/>
                </a:solidFill>
                <a:effectLst>
                  <a:outerShdw blurRad="38100" dist="38100" dir="2700000" algn="tl">
                    <a:srgbClr val="000000">
                      <a:alpha val="43137"/>
                    </a:srgbClr>
                  </a:outerShdw>
                </a:effectLst>
                <a:latin typeface="Abadi MT Condensed" panose="020B0506030101010103" pitchFamily="34" charset="0"/>
                <a:ea typeface="ＭＳ Ｐゴシック" charset="0"/>
                <a:cs typeface="Calibri" panose="020F0502020204030204" pitchFamily="34" charset="0"/>
              </a:rPr>
              <a:t>and that </a:t>
            </a:r>
            <a:r>
              <a:rPr lang="en-US" sz="6678" b="1" kern="1200" dirty="0">
                <a:solidFill>
                  <a:srgbClr val="FFFF00"/>
                </a:solidFill>
                <a:effectLst>
                  <a:outerShdw blurRad="38100" dist="38100" dir="2700000" algn="tl">
                    <a:srgbClr val="000000">
                      <a:alpha val="43137"/>
                    </a:srgbClr>
                  </a:outerShdw>
                </a:effectLst>
                <a:latin typeface="Abadi MT Condensed" panose="020B0506030101010103" pitchFamily="34" charset="0"/>
                <a:ea typeface="ＭＳ Ｐゴシック" charset="0"/>
                <a:cs typeface="Calibri" panose="020F0502020204030204" pitchFamily="34" charset="0"/>
              </a:rPr>
              <a:t>from childhood </a:t>
            </a:r>
            <a:r>
              <a:rPr lang="en-US" sz="6678" kern="1200" dirty="0">
                <a:solidFill>
                  <a:prstClr val="white"/>
                </a:solidFill>
                <a:effectLst>
                  <a:outerShdw blurRad="38100" dist="38100" dir="2700000" algn="tl">
                    <a:srgbClr val="000000">
                      <a:alpha val="43137"/>
                    </a:srgbClr>
                  </a:outerShdw>
                </a:effectLst>
                <a:latin typeface="Abadi MT Condensed" panose="020B0506030101010103" pitchFamily="34" charset="0"/>
                <a:ea typeface="ＭＳ Ｐゴシック" charset="0"/>
                <a:cs typeface="Calibri" panose="020F0502020204030204" pitchFamily="34" charset="0"/>
              </a:rPr>
              <a:t>you have known the sacred writings which are able to give you the wisdom that leads to salvation through faith which is in Christ Jesus. </a:t>
            </a:r>
            <a:r>
              <a:rPr lang="en-US" sz="6678" b="1" kern="1200" dirty="0">
                <a:solidFill>
                  <a:prstClr val="white"/>
                </a:solidFill>
                <a:effectLst>
                  <a:outerShdw blurRad="38100" dist="38100" dir="2700000" algn="tl">
                    <a:srgbClr val="000000">
                      <a:alpha val="43137"/>
                    </a:srgbClr>
                  </a:outerShdw>
                </a:effectLst>
                <a:latin typeface="Abadi MT Condensed" panose="020B0506030101010103" pitchFamily="34" charset="0"/>
                <a:ea typeface="ＭＳ Ｐゴシック" charset="0"/>
                <a:cs typeface="Calibri" panose="020F0502020204030204" pitchFamily="34" charset="0"/>
              </a:rPr>
              <a:t>2 Timothy 3:15</a:t>
            </a:r>
          </a:p>
        </p:txBody>
      </p:sp>
      <p:pic>
        <p:nvPicPr>
          <p:cNvPr id="8" name="Picture 7" descr="A group of people posing for the camera&#10;&#10;Description automatically generated">
            <a:extLst>
              <a:ext uri="{FF2B5EF4-FFF2-40B4-BE49-F238E27FC236}">
                <a16:creationId xmlns:a16="http://schemas.microsoft.com/office/drawing/2014/main" id="{E9DCAC5E-ED5C-4A44-9859-8933488ED66D}"/>
              </a:ext>
            </a:extLst>
          </p:cNvPr>
          <p:cNvPicPr>
            <a:picLocks noChangeAspect="1"/>
          </p:cNvPicPr>
          <p:nvPr/>
        </p:nvPicPr>
        <p:blipFill>
          <a:blip r:embed="rId3"/>
          <a:stretch>
            <a:fillRect/>
          </a:stretch>
        </p:blipFill>
        <p:spPr>
          <a:xfrm>
            <a:off x="1526174" y="4886145"/>
            <a:ext cx="8240998" cy="8189492"/>
          </a:xfrm>
          <a:prstGeom prst="rect">
            <a:avLst/>
          </a:prstGeom>
        </p:spPr>
      </p:pic>
      <p:pic>
        <p:nvPicPr>
          <p:cNvPr id="1026" name="Picture 2" descr="Image may contain: 1 person, smiling, closeup">
            <a:extLst>
              <a:ext uri="{FF2B5EF4-FFF2-40B4-BE49-F238E27FC236}">
                <a16:creationId xmlns:a16="http://schemas.microsoft.com/office/drawing/2014/main" id="{E17A04F8-9165-4BE4-877F-51FA98FABD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61118" y="4977233"/>
            <a:ext cx="8189492" cy="81894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E10029-EAB4-49E0-9432-0A487803C217}"/>
              </a:ext>
            </a:extLst>
          </p:cNvPr>
          <p:cNvSpPr txBox="1"/>
          <p:nvPr/>
        </p:nvSpPr>
        <p:spPr>
          <a:xfrm>
            <a:off x="-529" y="179513"/>
            <a:ext cx="23408217" cy="1628191"/>
          </a:xfrm>
          <a:prstGeom prst="rect">
            <a:avLst/>
          </a:prstGeom>
          <a:solidFill>
            <a:srgbClr val="34375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4543" tIns="74543" rIns="74543" bIns="74543" numCol="1" spcCol="38100" rtlCol="0" anchor="ctr">
            <a:spAutoFit/>
          </a:bodyPr>
          <a:lstStyle/>
          <a:p>
            <a:pPr algn="ctr" defTabSz="857492"/>
            <a:r>
              <a:rPr lang="en-US" sz="9602" b="1" dirty="0">
                <a:solidFill>
                  <a:srgbClr val="FFFFFF"/>
                </a:solidFill>
                <a:effectLst>
                  <a:outerShdw blurRad="38100" dist="38100" dir="2700000" algn="tl">
                    <a:srgbClr val="000000">
                      <a:alpha val="43137"/>
                    </a:srgbClr>
                  </a:outerShdw>
                </a:effectLst>
                <a:latin typeface="Gotham" panose="02000604040000020004" pitchFamily="50" charset="0"/>
                <a:ea typeface="MS PGothic" panose="020B0600070205080204" pitchFamily="34" charset="-128"/>
              </a:rPr>
              <a:t>2 REMINDERS FROM JOSIAH</a:t>
            </a:r>
          </a:p>
        </p:txBody>
      </p:sp>
      <p:sp>
        <p:nvSpPr>
          <p:cNvPr id="3" name="TextBox 2">
            <a:extLst>
              <a:ext uri="{FF2B5EF4-FFF2-40B4-BE49-F238E27FC236}">
                <a16:creationId xmlns:a16="http://schemas.microsoft.com/office/drawing/2014/main" id="{A20130D7-13B4-4BB3-B872-41965AF09A74}"/>
              </a:ext>
            </a:extLst>
          </p:cNvPr>
          <p:cNvSpPr txBox="1"/>
          <p:nvPr/>
        </p:nvSpPr>
        <p:spPr>
          <a:xfrm>
            <a:off x="267" y="2363837"/>
            <a:ext cx="23408217" cy="2613396"/>
          </a:xfrm>
          <a:prstGeom prst="rect">
            <a:avLst/>
          </a:prstGeom>
          <a:solidFill>
            <a:schemeClr val="accent5">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4543" tIns="74543" rIns="74543" bIns="74543" numCol="1" spcCol="38100" rtlCol="0" anchor="ctr">
            <a:spAutoFit/>
          </a:bodyPr>
          <a:lstStyle/>
          <a:p>
            <a:pPr algn="ctr" defTabSz="857492"/>
            <a:r>
              <a:rPr lang="en-US" sz="8002" b="1" dirty="0">
                <a:solidFill>
                  <a:srgbClr val="FFFFFF"/>
                </a:solidFill>
                <a:effectLst>
                  <a:outerShdw blurRad="38100" dist="38100" dir="2700000" algn="tl">
                    <a:srgbClr val="000000">
                      <a:alpha val="43137"/>
                    </a:srgbClr>
                  </a:outerShdw>
                </a:effectLst>
                <a:latin typeface="GothamBold" pitchFamily="50" charset="0"/>
                <a:ea typeface="MS PGothic" panose="020B0600070205080204" pitchFamily="34" charset="-128"/>
              </a:rPr>
              <a:t>HE DIDN’T WAIT TO GET SERIOUS ABOUT THE LORD</a:t>
            </a:r>
          </a:p>
        </p:txBody>
      </p:sp>
      <p:sp>
        <p:nvSpPr>
          <p:cNvPr id="5" name="Rectangle 4">
            <a:extLst>
              <a:ext uri="{FF2B5EF4-FFF2-40B4-BE49-F238E27FC236}">
                <a16:creationId xmlns:a16="http://schemas.microsoft.com/office/drawing/2014/main" id="{148191C5-4725-4082-8DBA-329BD9C64550}"/>
              </a:ext>
            </a:extLst>
          </p:cNvPr>
          <p:cNvSpPr/>
          <p:nvPr/>
        </p:nvSpPr>
        <p:spPr>
          <a:xfrm>
            <a:off x="34411" y="10000598"/>
            <a:ext cx="23373395" cy="2147639"/>
          </a:xfrm>
          <a:prstGeom prst="rect">
            <a:avLst/>
          </a:prstGeom>
          <a:solidFill>
            <a:srgbClr val="10253F"/>
          </a:solidFill>
        </p:spPr>
        <p:txBody>
          <a:bodyPr wrap="square">
            <a:spAutoFit/>
          </a:bodyPr>
          <a:lstStyle/>
          <a:p>
            <a:pPr algn="ctr" defTabSz="954176" fontAlgn="base" hangingPunct="1">
              <a:spcBef>
                <a:spcPct val="0"/>
              </a:spcBef>
              <a:spcAft>
                <a:spcPct val="0"/>
              </a:spcAft>
              <a:defRPr/>
            </a:pPr>
            <a:r>
              <a:rPr lang="en-US" sz="6678" kern="1200" dirty="0">
                <a:solidFill>
                  <a:prstClr val="white"/>
                </a:solidFill>
                <a:effectLst>
                  <a:outerShdw blurRad="38100" dist="38100" dir="2700000" algn="tl">
                    <a:srgbClr val="000000">
                      <a:alpha val="43137"/>
                    </a:srgbClr>
                  </a:outerShdw>
                </a:effectLst>
                <a:latin typeface="Abadi MT Condensed" panose="020B0506030101010103" pitchFamily="34" charset="0"/>
                <a:ea typeface="ＭＳ Ｐゴシック" charset="0"/>
                <a:cs typeface="Calibri" panose="020F0502020204030204" pitchFamily="34" charset="0"/>
              </a:rPr>
              <a:t>He who walks with wise men will be wise, But the companion of fools will suffer harm. </a:t>
            </a:r>
            <a:r>
              <a:rPr lang="en-US" sz="6678" b="1" kern="1200" dirty="0">
                <a:solidFill>
                  <a:prstClr val="white"/>
                </a:solidFill>
                <a:effectLst>
                  <a:outerShdw blurRad="38100" dist="38100" dir="2700000" algn="tl">
                    <a:srgbClr val="000000">
                      <a:alpha val="43137"/>
                    </a:srgbClr>
                  </a:outerShdw>
                </a:effectLst>
                <a:latin typeface="Abadi MT Condensed" panose="020B0506030101010103" pitchFamily="34" charset="0"/>
                <a:ea typeface="ＭＳ Ｐゴシック" charset="0"/>
                <a:cs typeface="Calibri" panose="020F0502020204030204" pitchFamily="34" charset="0"/>
              </a:rPr>
              <a:t>Proverbs 13:20</a:t>
            </a:r>
          </a:p>
        </p:txBody>
      </p:sp>
      <p:sp>
        <p:nvSpPr>
          <p:cNvPr id="6" name="TextBox 5">
            <a:extLst>
              <a:ext uri="{FF2B5EF4-FFF2-40B4-BE49-F238E27FC236}">
                <a16:creationId xmlns:a16="http://schemas.microsoft.com/office/drawing/2014/main" id="{3619D9BD-85B2-41DE-BB1C-9F95B6D05D7C}"/>
              </a:ext>
            </a:extLst>
          </p:cNvPr>
          <p:cNvSpPr txBox="1"/>
          <p:nvPr/>
        </p:nvSpPr>
        <p:spPr>
          <a:xfrm>
            <a:off x="34941" y="5907025"/>
            <a:ext cx="23372747" cy="2613396"/>
          </a:xfrm>
          <a:prstGeom prst="rect">
            <a:avLst/>
          </a:prstGeom>
          <a:solidFill>
            <a:schemeClr val="accent5">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4543" tIns="74543" rIns="74543" bIns="74543" numCol="1" spcCol="38100" rtlCol="0" anchor="ctr">
            <a:spAutoFit/>
          </a:bodyPr>
          <a:lstStyle/>
          <a:p>
            <a:pPr algn="ctr" defTabSz="857492"/>
            <a:r>
              <a:rPr lang="en-US" sz="8002" b="1" dirty="0">
                <a:solidFill>
                  <a:srgbClr val="FFFFFF"/>
                </a:solidFill>
                <a:effectLst>
                  <a:outerShdw blurRad="38100" dist="38100" dir="2700000" algn="tl">
                    <a:srgbClr val="000000">
                      <a:alpha val="43137"/>
                    </a:srgbClr>
                  </a:outerShdw>
                </a:effectLst>
                <a:latin typeface="GothamBold" pitchFamily="50" charset="0"/>
                <a:ea typeface="MS PGothic" panose="020B0600070205080204" pitchFamily="34" charset="-128"/>
              </a:rPr>
              <a:t>HE SURROUNDED HIMSELF WITH AN INCREDIBLE TEAM</a:t>
            </a:r>
          </a:p>
        </p:txBody>
      </p:sp>
    </p:spTree>
    <p:extLst>
      <p:ext uri="{BB962C8B-B14F-4D97-AF65-F5344CB8AC3E}">
        <p14:creationId xmlns:p14="http://schemas.microsoft.com/office/powerpoint/2010/main" val="28712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177EFC-B411-48B2-8914-B237D00FC8A8}"/>
              </a:ext>
            </a:extLst>
          </p:cNvPr>
          <p:cNvSpPr/>
          <p:nvPr/>
        </p:nvSpPr>
        <p:spPr>
          <a:xfrm>
            <a:off x="0" y="3136562"/>
            <a:ext cx="23407688" cy="7632859"/>
          </a:xfrm>
          <a:prstGeom prst="rect">
            <a:avLst/>
          </a:prstGeom>
          <a:noFill/>
        </p:spPr>
        <p:txBody>
          <a:bodyPr wrap="square">
            <a:spAutoFit/>
          </a:bodyPr>
          <a:lstStyle/>
          <a:p>
            <a:pPr algn="ctr"/>
            <a:r>
              <a:rPr lang="en-US" sz="8800" dirty="0">
                <a:solidFill>
                  <a:schemeClr val="bg1"/>
                </a:solidFill>
                <a:effectLst>
                  <a:outerShdw blurRad="38100" dist="38100" dir="2700000" algn="tl">
                    <a:srgbClr val="000000">
                      <a:alpha val="43137"/>
                    </a:srgbClr>
                  </a:outerShdw>
                </a:effectLst>
                <a:latin typeface="Bebas Neue" panose="020B0606020202050201" pitchFamily="34" charset="0"/>
              </a:rPr>
              <a:t>I have written to you, fathers, because you know Him who has been from the beginning. </a:t>
            </a:r>
            <a:r>
              <a:rPr lang="en-US" sz="8800" dirty="0">
                <a:solidFill>
                  <a:srgbClr val="FFFF00"/>
                </a:solidFill>
                <a:effectLst>
                  <a:outerShdw blurRad="38100" dist="38100" dir="2700000" algn="tl">
                    <a:srgbClr val="000000">
                      <a:alpha val="43137"/>
                    </a:srgbClr>
                  </a:outerShdw>
                </a:effectLst>
                <a:latin typeface="Bebas Neue" panose="020B0606020202050201" pitchFamily="34" charset="0"/>
              </a:rPr>
              <a:t>I have written to you, young men, because you are strong, and the word of God abides in you, and you have overcome the evil one</a:t>
            </a:r>
            <a:r>
              <a:rPr lang="en-US" sz="8800" dirty="0">
                <a:solidFill>
                  <a:schemeClr val="bg1"/>
                </a:solidFill>
                <a:effectLst>
                  <a:outerShdw blurRad="38100" dist="38100" dir="2700000" algn="tl">
                    <a:srgbClr val="000000">
                      <a:alpha val="43137"/>
                    </a:srgbClr>
                  </a:outerShdw>
                </a:effectLst>
                <a:latin typeface="Bebas Neue" panose="020B0606020202050201" pitchFamily="34" charset="0"/>
              </a:rPr>
              <a:t>. </a:t>
            </a:r>
          </a:p>
          <a:p>
            <a:pPr algn="ctr"/>
            <a:r>
              <a:rPr lang="en-US" sz="13800" b="1" dirty="0">
                <a:solidFill>
                  <a:schemeClr val="bg1"/>
                </a:solidFill>
                <a:effectLst>
                  <a:outerShdw blurRad="38100" dist="38100" dir="2700000" algn="tl">
                    <a:srgbClr val="000000">
                      <a:alpha val="43137"/>
                    </a:srgbClr>
                  </a:outerShdw>
                </a:effectLst>
                <a:latin typeface="Bebas Neue" panose="020B0606020202050201" pitchFamily="34" charset="0"/>
              </a:rPr>
              <a:t>1 john 2:14</a:t>
            </a:r>
            <a:endParaRPr lang="en-US" sz="11500" b="1" dirty="0">
              <a:solidFill>
                <a:schemeClr val="bg1"/>
              </a:solidFill>
              <a:effectLst>
                <a:outerShdw blurRad="38100" dist="38100" dir="2700000" algn="tl">
                  <a:srgbClr val="000000">
                    <a:alpha val="43137"/>
                  </a:srgbClr>
                </a:outerShdw>
              </a:effectLst>
              <a:latin typeface="Bebas Neue" panose="020B0606020202050201" pitchFamily="34" charset="0"/>
            </a:endParaRPr>
          </a:p>
        </p:txBody>
      </p:sp>
    </p:spTree>
    <p:extLst>
      <p:ext uri="{BB962C8B-B14F-4D97-AF65-F5344CB8AC3E}">
        <p14:creationId xmlns:p14="http://schemas.microsoft.com/office/powerpoint/2010/main" val="1467686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Get Connected-Back1.jpg">
            <a:extLst>
              <a:ext uri="{FF2B5EF4-FFF2-40B4-BE49-F238E27FC236}">
                <a16:creationId xmlns:a16="http://schemas.microsoft.com/office/drawing/2014/main" id="{2E0C4865-6E7D-49EF-BAC8-1507030BC8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 y="-1"/>
            <a:ext cx="23407511"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3AC6A6F-777F-40AF-899C-5573465FD8C1}"/>
              </a:ext>
            </a:extLst>
          </p:cNvPr>
          <p:cNvSpPr txBox="1"/>
          <p:nvPr/>
        </p:nvSpPr>
        <p:spPr>
          <a:xfrm>
            <a:off x="4140074" y="731776"/>
            <a:ext cx="15182642" cy="12324464"/>
          </a:xfrm>
          <a:prstGeom prst="rect">
            <a:avLst/>
          </a:prstGeom>
          <a:noFill/>
        </p:spPr>
        <p:txBody>
          <a:bodyPr wrap="square" rtlCol="0">
            <a:spAutoFit/>
          </a:bodyPr>
          <a:lstStyle/>
          <a:p>
            <a:pPr algn="ctr" defTabSz="877778" eaLnBrk="1" fontAlgn="auto" hangingPunct="1">
              <a:spcBef>
                <a:spcPts val="0"/>
              </a:spcBef>
              <a:spcAft>
                <a:spcPts val="0"/>
              </a:spcAft>
            </a:pPr>
            <a:r>
              <a:rPr lang="en-US" sz="7680" dirty="0">
                <a:solidFill>
                  <a:prstClr val="black"/>
                </a:solidFill>
                <a:latin typeface="Klinic Slab Light" pitchFamily="50" charset="0"/>
                <a:ea typeface="+mn-ea"/>
              </a:rPr>
              <a:t>Now the God of peace, who brought up from the dead the great Shepherd of the sheep through the blood of the eternal covenant, even Jesus our Lord, </a:t>
            </a:r>
            <a:r>
              <a:rPr lang="en-US" sz="7680" dirty="0">
                <a:solidFill>
                  <a:srgbClr val="2296C7"/>
                </a:solidFill>
                <a:latin typeface="Klinic Slab Bold" pitchFamily="50" charset="0"/>
                <a:ea typeface="+mn-ea"/>
              </a:rPr>
              <a:t>equip you in every good thing to do His will</a:t>
            </a:r>
            <a:r>
              <a:rPr lang="en-US" sz="7680" dirty="0">
                <a:solidFill>
                  <a:prstClr val="black"/>
                </a:solidFill>
                <a:latin typeface="Klinic Slab Light" pitchFamily="50" charset="0"/>
                <a:ea typeface="+mn-ea"/>
              </a:rPr>
              <a:t>, working in us that which is pleasing in His sight, through Jesus Christ, to whom be the glory forever and ever. Amen. </a:t>
            </a:r>
          </a:p>
          <a:p>
            <a:pPr algn="ctr" defTabSz="877778" eaLnBrk="1" fontAlgn="auto" hangingPunct="1">
              <a:spcBef>
                <a:spcPts val="0"/>
              </a:spcBef>
              <a:spcAft>
                <a:spcPts val="0"/>
              </a:spcAft>
            </a:pPr>
            <a:r>
              <a:rPr lang="en-US" sz="10367" dirty="0">
                <a:solidFill>
                  <a:prstClr val="black"/>
                </a:solidFill>
                <a:latin typeface="Klinic Slab Bold" pitchFamily="50" charset="0"/>
                <a:ea typeface="+mn-ea"/>
              </a:rPr>
              <a:t>Hebrews 13:20-21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drawing, food&#10;&#10;Description automatically generated">
            <a:extLst>
              <a:ext uri="{FF2B5EF4-FFF2-40B4-BE49-F238E27FC236}">
                <a16:creationId xmlns:a16="http://schemas.microsoft.com/office/drawing/2014/main" id="{6EFA2BA3-722F-43B1-B96C-430F28E4EF6A}"/>
              </a:ext>
            </a:extLst>
          </p:cNvPr>
          <p:cNvPicPr>
            <a:picLocks noChangeAspect="1"/>
          </p:cNvPicPr>
          <p:nvPr/>
        </p:nvPicPr>
        <p:blipFill>
          <a:blip r:embed="rId3"/>
          <a:stretch>
            <a:fillRect/>
          </a:stretch>
        </p:blipFill>
        <p:spPr>
          <a:xfrm>
            <a:off x="88" y="0"/>
            <a:ext cx="23407511" cy="131667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177EFC-B411-48B2-8914-B237D00FC8A8}"/>
              </a:ext>
            </a:extLst>
          </p:cNvPr>
          <p:cNvSpPr/>
          <p:nvPr/>
        </p:nvSpPr>
        <p:spPr>
          <a:xfrm>
            <a:off x="0" y="997217"/>
            <a:ext cx="23407688" cy="11710898"/>
          </a:xfrm>
          <a:prstGeom prst="rect">
            <a:avLst/>
          </a:prstGeom>
          <a:solidFill>
            <a:srgbClr val="343756">
              <a:alpha val="50196"/>
            </a:srgbClr>
          </a:solidFill>
        </p:spPr>
        <p:txBody>
          <a:bodyPr wrap="square">
            <a:spAutoFit/>
          </a:bodyPr>
          <a:lstStyle/>
          <a:p>
            <a:pPr algn="ctr"/>
            <a:r>
              <a:rPr lang="en-US" sz="8000" dirty="0">
                <a:solidFill>
                  <a:schemeClr val="bg1"/>
                </a:solidFill>
                <a:effectLst>
                  <a:outerShdw blurRad="38100" dist="38100" dir="2700000" algn="tl">
                    <a:srgbClr val="000000">
                      <a:alpha val="43137"/>
                    </a:srgbClr>
                  </a:outerShdw>
                </a:effectLst>
                <a:latin typeface="Bebas Neue" panose="020B0606020202050201" pitchFamily="34" charset="0"/>
              </a:rPr>
              <a:t>For through the grace given to me I say to every man among you not to think more highly of himself than he ought to think; but to think so as to have sound judgment, as God has allotted to each a measure of faith. 4 For just as we have many members in one body and all the members do not have the same function, 5 so we, who are many, are one body in Christ, and individually members one of another. And since we have different gifts, according to the grace given to us, let us each exercise them accordingly… </a:t>
            </a:r>
          </a:p>
          <a:p>
            <a:pPr algn="ctr"/>
            <a:r>
              <a:rPr lang="en-US" sz="11500" b="1" dirty="0">
                <a:solidFill>
                  <a:schemeClr val="bg1"/>
                </a:solidFill>
                <a:effectLst>
                  <a:outerShdw blurRad="38100" dist="38100" dir="2700000" algn="tl">
                    <a:srgbClr val="000000">
                      <a:alpha val="43137"/>
                    </a:srgbClr>
                  </a:outerShdw>
                </a:effectLst>
                <a:latin typeface="Bebas Neue" panose="020B0606020202050201" pitchFamily="34" charset="0"/>
              </a:rPr>
              <a:t>Romans 12:3-6</a:t>
            </a:r>
            <a:endParaRPr lang="en-US" sz="9600" b="1" dirty="0">
              <a:solidFill>
                <a:schemeClr val="bg1"/>
              </a:solidFill>
              <a:effectLst>
                <a:outerShdw blurRad="38100" dist="38100" dir="2700000" algn="tl">
                  <a:srgbClr val="000000">
                    <a:alpha val="43137"/>
                  </a:srgbClr>
                </a:outerShdw>
              </a:effectLst>
              <a:latin typeface="Bebas Neue" panose="020B0606020202050201" pitchFamily="34" charset="0"/>
            </a:endParaRPr>
          </a:p>
        </p:txBody>
      </p:sp>
      <p:sp>
        <p:nvSpPr>
          <p:cNvPr id="3" name="Rectangle 2">
            <a:extLst>
              <a:ext uri="{FF2B5EF4-FFF2-40B4-BE49-F238E27FC236}">
                <a16:creationId xmlns:a16="http://schemas.microsoft.com/office/drawing/2014/main" id="{E433B521-48D0-4043-8317-8AA9845C7638}"/>
              </a:ext>
            </a:extLst>
          </p:cNvPr>
          <p:cNvSpPr/>
          <p:nvPr/>
        </p:nvSpPr>
        <p:spPr>
          <a:xfrm>
            <a:off x="13804010" y="4628262"/>
            <a:ext cx="9356087" cy="1323439"/>
          </a:xfrm>
          <a:prstGeom prst="rect">
            <a:avLst/>
          </a:prstGeom>
        </p:spPr>
        <p:txBody>
          <a:bodyPr wrap="none">
            <a:spAutoFit/>
          </a:bodyPr>
          <a:lstStyle/>
          <a:p>
            <a:r>
              <a:rPr lang="en-US" sz="8000" dirty="0">
                <a:solidFill>
                  <a:srgbClr val="FFFF00"/>
                </a:solidFill>
                <a:effectLst>
                  <a:outerShdw blurRad="38100" dist="38100" dir="2700000" algn="tl">
                    <a:srgbClr val="000000">
                      <a:alpha val="43137"/>
                    </a:srgbClr>
                  </a:outerShdw>
                </a:effectLst>
                <a:latin typeface="Bebas Neue" panose="020B0606020202050201" pitchFamily="34" charset="0"/>
              </a:rPr>
              <a:t>many members in one body </a:t>
            </a:r>
            <a:endParaRPr lang="en-US" sz="8000" dirty="0">
              <a:solidFill>
                <a:srgbClr val="FFFF00"/>
              </a:solidFill>
            </a:endParaRPr>
          </a:p>
        </p:txBody>
      </p:sp>
      <p:sp>
        <p:nvSpPr>
          <p:cNvPr id="4" name="Rectangle 3">
            <a:extLst>
              <a:ext uri="{FF2B5EF4-FFF2-40B4-BE49-F238E27FC236}">
                <a16:creationId xmlns:a16="http://schemas.microsoft.com/office/drawing/2014/main" id="{DEBDDC31-1995-4D97-B062-7AE329BB26D9}"/>
              </a:ext>
            </a:extLst>
          </p:cNvPr>
          <p:cNvSpPr/>
          <p:nvPr/>
        </p:nvSpPr>
        <p:spPr>
          <a:xfrm>
            <a:off x="2029452" y="5854570"/>
            <a:ext cx="16391026" cy="1323439"/>
          </a:xfrm>
          <a:prstGeom prst="rect">
            <a:avLst/>
          </a:prstGeom>
        </p:spPr>
        <p:txBody>
          <a:bodyPr wrap="none">
            <a:spAutoFit/>
          </a:bodyPr>
          <a:lstStyle/>
          <a:p>
            <a:r>
              <a:rPr lang="en-US" sz="8000" dirty="0">
                <a:solidFill>
                  <a:srgbClr val="FFFF00"/>
                </a:solidFill>
                <a:effectLst>
                  <a:outerShdw blurRad="38100" dist="38100" dir="2700000" algn="tl">
                    <a:srgbClr val="000000">
                      <a:alpha val="43137"/>
                    </a:srgbClr>
                  </a:outerShdw>
                </a:effectLst>
                <a:latin typeface="Bebas Neue" panose="020B0606020202050201" pitchFamily="34" charset="0"/>
              </a:rPr>
              <a:t>All the members do not have the same function</a:t>
            </a:r>
            <a:endParaRPr lang="en-US" sz="8000" dirty="0">
              <a:solidFill>
                <a:srgbClr val="FFFF00"/>
              </a:solidFill>
            </a:endParaRPr>
          </a:p>
        </p:txBody>
      </p:sp>
      <p:sp>
        <p:nvSpPr>
          <p:cNvPr id="5" name="Rectangle 4">
            <a:extLst>
              <a:ext uri="{FF2B5EF4-FFF2-40B4-BE49-F238E27FC236}">
                <a16:creationId xmlns:a16="http://schemas.microsoft.com/office/drawing/2014/main" id="{182FDF19-FBDE-4320-B0F4-FF773C74868B}"/>
              </a:ext>
            </a:extLst>
          </p:cNvPr>
          <p:cNvSpPr/>
          <p:nvPr/>
        </p:nvSpPr>
        <p:spPr>
          <a:xfrm>
            <a:off x="9662705" y="8299063"/>
            <a:ext cx="5331909" cy="1323439"/>
          </a:xfrm>
          <a:prstGeom prst="rect">
            <a:avLst/>
          </a:prstGeom>
        </p:spPr>
        <p:txBody>
          <a:bodyPr wrap="none">
            <a:spAutoFit/>
          </a:bodyPr>
          <a:lstStyle/>
          <a:p>
            <a:r>
              <a:rPr lang="en-US" sz="8000" dirty="0">
                <a:solidFill>
                  <a:srgbClr val="FFFF00"/>
                </a:solidFill>
                <a:effectLst>
                  <a:outerShdw blurRad="38100" dist="38100" dir="2700000" algn="tl">
                    <a:srgbClr val="000000">
                      <a:alpha val="43137"/>
                    </a:srgbClr>
                  </a:outerShdw>
                </a:effectLst>
                <a:latin typeface="Bebas Neue" panose="020B0606020202050201" pitchFamily="34" charset="0"/>
              </a:rPr>
              <a:t>Different gifts</a:t>
            </a:r>
            <a:endParaRPr lang="en-US" sz="8000" dirty="0">
              <a:solidFill>
                <a:srgbClr val="FFFF00"/>
              </a:solidFill>
            </a:endParaRPr>
          </a:p>
        </p:txBody>
      </p:sp>
      <p:sp>
        <p:nvSpPr>
          <p:cNvPr id="6" name="Rectangle 5">
            <a:extLst>
              <a:ext uri="{FF2B5EF4-FFF2-40B4-BE49-F238E27FC236}">
                <a16:creationId xmlns:a16="http://schemas.microsoft.com/office/drawing/2014/main" id="{4C76E15D-FA11-42FF-AE46-1BCABE48C8AC}"/>
              </a:ext>
            </a:extLst>
          </p:cNvPr>
          <p:cNvSpPr/>
          <p:nvPr/>
        </p:nvSpPr>
        <p:spPr>
          <a:xfrm>
            <a:off x="9064391" y="9523112"/>
            <a:ext cx="11154079" cy="1323439"/>
          </a:xfrm>
          <a:prstGeom prst="rect">
            <a:avLst/>
          </a:prstGeom>
        </p:spPr>
        <p:txBody>
          <a:bodyPr wrap="none">
            <a:spAutoFit/>
          </a:bodyPr>
          <a:lstStyle/>
          <a:p>
            <a:r>
              <a:rPr lang="en-US" sz="8000" dirty="0">
                <a:solidFill>
                  <a:srgbClr val="FFFF00"/>
                </a:solidFill>
                <a:effectLst>
                  <a:outerShdw blurRad="38100" dist="38100" dir="2700000" algn="tl">
                    <a:srgbClr val="000000">
                      <a:alpha val="43137"/>
                    </a:srgbClr>
                  </a:outerShdw>
                </a:effectLst>
                <a:latin typeface="Bebas Neue" panose="020B0606020202050201" pitchFamily="34" charset="0"/>
              </a:rPr>
              <a:t>Each exercise them accordingly</a:t>
            </a:r>
            <a:endParaRPr lang="en-US" sz="8000" dirty="0">
              <a:solidFill>
                <a:srgbClr val="FFFF00"/>
              </a:solidFill>
            </a:endParaRPr>
          </a:p>
        </p:txBody>
      </p:sp>
    </p:spTree>
    <p:extLst>
      <p:ext uri="{BB962C8B-B14F-4D97-AF65-F5344CB8AC3E}">
        <p14:creationId xmlns:p14="http://schemas.microsoft.com/office/powerpoint/2010/main" val="1024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2" descr="Image result for youth leaving the church">
            <a:extLst>
              <a:ext uri="{FF2B5EF4-FFF2-40B4-BE49-F238E27FC236}">
                <a16:creationId xmlns:a16="http://schemas.microsoft.com/office/drawing/2014/main" id="{2630FE78-C942-4E20-99AC-D874AC875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5233" y="353202"/>
            <a:ext cx="12297125" cy="45571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Image result for you lost me book">
            <a:extLst>
              <a:ext uri="{FF2B5EF4-FFF2-40B4-BE49-F238E27FC236}">
                <a16:creationId xmlns:a16="http://schemas.microsoft.com/office/drawing/2014/main" id="{3769399E-CA47-4CC4-8A21-7351250BDD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5233" y="5047306"/>
            <a:ext cx="5506380" cy="75809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Image result for ken ham youth book">
            <a:extLst>
              <a:ext uri="{FF2B5EF4-FFF2-40B4-BE49-F238E27FC236}">
                <a16:creationId xmlns:a16="http://schemas.microsoft.com/office/drawing/2014/main" id="{F766E525-1E03-4A2E-9DA2-949F508606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57312" y="548484"/>
            <a:ext cx="6166525" cy="94553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Image result for church problem with youth">
            <a:extLst>
              <a:ext uri="{FF2B5EF4-FFF2-40B4-BE49-F238E27FC236}">
                <a16:creationId xmlns:a16="http://schemas.microsoft.com/office/drawing/2014/main" id="{CD243F47-E009-4B66-B562-2C2A09906A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9787" y="4508852"/>
            <a:ext cx="6485048" cy="86578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CE6A5D-D323-4560-B641-8A5313830E29}"/>
              </a:ext>
            </a:extLst>
          </p:cNvPr>
          <p:cNvSpPr txBox="1"/>
          <p:nvPr/>
        </p:nvSpPr>
        <p:spPr>
          <a:xfrm>
            <a:off x="-529" y="179513"/>
            <a:ext cx="23408217" cy="1628191"/>
          </a:xfrm>
          <a:prstGeom prst="rect">
            <a:avLst/>
          </a:prstGeom>
          <a:solidFill>
            <a:srgbClr val="34375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4543" tIns="74543" rIns="74543" bIns="74543" numCol="1" spcCol="38100" rtlCol="0" anchor="ctr">
            <a:spAutoFit/>
          </a:bodyPr>
          <a:lstStyle/>
          <a:p>
            <a:pPr algn="ctr" defTabSz="857492"/>
            <a:r>
              <a:rPr lang="en-US" sz="9602" b="1" dirty="0">
                <a:solidFill>
                  <a:srgbClr val="FFFFFF"/>
                </a:solidFill>
                <a:effectLst>
                  <a:outerShdw blurRad="38100" dist="38100" dir="2700000" algn="tl">
                    <a:srgbClr val="000000">
                      <a:alpha val="43137"/>
                    </a:srgbClr>
                  </a:outerShdw>
                </a:effectLst>
                <a:latin typeface="Gotham" panose="02000604040000020004" pitchFamily="50" charset="0"/>
                <a:ea typeface="MS PGothic" panose="020B0600070205080204" pitchFamily="34" charset="-128"/>
              </a:rPr>
              <a:t>KING JOSIAH OVERCAME</a:t>
            </a:r>
          </a:p>
        </p:txBody>
      </p:sp>
      <p:sp>
        <p:nvSpPr>
          <p:cNvPr id="3" name="TextBox 2">
            <a:extLst>
              <a:ext uri="{FF2B5EF4-FFF2-40B4-BE49-F238E27FC236}">
                <a16:creationId xmlns:a16="http://schemas.microsoft.com/office/drawing/2014/main" id="{801AB943-E54C-42E0-B648-2CC2E3408FAA}"/>
              </a:ext>
            </a:extLst>
          </p:cNvPr>
          <p:cNvSpPr txBox="1"/>
          <p:nvPr/>
        </p:nvSpPr>
        <p:spPr>
          <a:xfrm>
            <a:off x="2420468" y="2955747"/>
            <a:ext cx="17814508" cy="2397760"/>
          </a:xfrm>
          <a:prstGeom prst="rect">
            <a:avLst/>
          </a:prstGeom>
          <a:solidFill>
            <a:schemeClr val="accent4">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4543" tIns="74543" rIns="74543" bIns="74543" numCol="1" spcCol="38100" rtlCol="0" anchor="ctr">
            <a:spAutoFit/>
          </a:bodyPr>
          <a:lstStyle/>
          <a:p>
            <a:pPr algn="ctr" defTabSz="857492"/>
            <a:r>
              <a:rPr lang="en-US" sz="8002" b="1" dirty="0">
                <a:solidFill>
                  <a:srgbClr val="FFFFFF"/>
                </a:solidFill>
                <a:effectLst>
                  <a:outerShdw blurRad="38100" dist="38100" dir="2700000" algn="tl">
                    <a:srgbClr val="000000">
                      <a:alpha val="43137"/>
                    </a:srgbClr>
                  </a:outerShdw>
                </a:effectLst>
                <a:latin typeface="GothamBold" pitchFamily="50" charset="0"/>
                <a:ea typeface="MS PGothic" panose="020B0600070205080204" pitchFamily="34" charset="-128"/>
              </a:rPr>
              <a:t>YOUTH </a:t>
            </a:r>
          </a:p>
          <a:p>
            <a:pPr algn="ctr" defTabSz="857492"/>
            <a:r>
              <a:rPr lang="en-US" sz="6601" b="1" dirty="0">
                <a:solidFill>
                  <a:srgbClr val="FFFFFF"/>
                </a:solidFill>
                <a:effectLst>
                  <a:outerShdw blurRad="38100" dist="38100" dir="2700000" algn="tl">
                    <a:srgbClr val="000000">
                      <a:alpha val="43137"/>
                    </a:srgbClr>
                  </a:outerShdw>
                </a:effectLst>
                <a:latin typeface="GothamBold" pitchFamily="50" charset="0"/>
                <a:ea typeface="MS PGothic" panose="020B0600070205080204" pitchFamily="34" charset="-128"/>
              </a:rPr>
              <a:t>(2 CHRON. 34:1,3)</a:t>
            </a:r>
            <a:endParaRPr lang="en-US" sz="7202" b="1" dirty="0">
              <a:solidFill>
                <a:srgbClr val="FFFFFF"/>
              </a:solidFill>
              <a:effectLst>
                <a:outerShdw blurRad="38100" dist="38100" dir="2700000" algn="tl">
                  <a:srgbClr val="000000">
                    <a:alpha val="43137"/>
                  </a:srgbClr>
                </a:outerShdw>
              </a:effectLst>
              <a:latin typeface="GothamBold" pitchFamily="50" charset="0"/>
              <a:ea typeface="MS PGothic" panose="020B0600070205080204" pitchFamily="34" charset="-128"/>
            </a:endParaRPr>
          </a:p>
        </p:txBody>
      </p:sp>
      <p:sp>
        <p:nvSpPr>
          <p:cNvPr id="4" name="TextBox 3">
            <a:extLst>
              <a:ext uri="{FF2B5EF4-FFF2-40B4-BE49-F238E27FC236}">
                <a16:creationId xmlns:a16="http://schemas.microsoft.com/office/drawing/2014/main" id="{FFECDB72-6678-428A-9BB0-F833FECCA471}"/>
              </a:ext>
            </a:extLst>
          </p:cNvPr>
          <p:cNvSpPr txBox="1"/>
          <p:nvPr/>
        </p:nvSpPr>
        <p:spPr>
          <a:xfrm>
            <a:off x="2419672" y="5817118"/>
            <a:ext cx="17814508" cy="2490285"/>
          </a:xfrm>
          <a:prstGeom prst="rect">
            <a:avLst/>
          </a:prstGeom>
          <a:solidFill>
            <a:schemeClr val="accent4">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4543" tIns="74543" rIns="74543" bIns="74543" numCol="1" spcCol="38100" rtlCol="0" anchor="ctr">
            <a:spAutoFit/>
          </a:bodyPr>
          <a:lstStyle/>
          <a:p>
            <a:pPr algn="ctr" defTabSz="857492"/>
            <a:r>
              <a:rPr lang="en-US" sz="8002" b="1" dirty="0">
                <a:solidFill>
                  <a:srgbClr val="FFFFFF"/>
                </a:solidFill>
                <a:effectLst>
                  <a:outerShdw blurRad="38100" dist="38100" dir="2700000" algn="tl">
                    <a:srgbClr val="000000">
                      <a:alpha val="43137"/>
                    </a:srgbClr>
                  </a:outerShdw>
                </a:effectLst>
                <a:latin typeface="GothamBold" pitchFamily="50" charset="0"/>
                <a:ea typeface="MS PGothic" panose="020B0600070205080204" pitchFamily="34" charset="-128"/>
              </a:rPr>
              <a:t>FAMILY</a:t>
            </a:r>
          </a:p>
          <a:p>
            <a:pPr algn="ctr" defTabSz="857492"/>
            <a:r>
              <a:rPr lang="en-US" sz="7202" b="1" dirty="0">
                <a:solidFill>
                  <a:srgbClr val="FFFFFF"/>
                </a:solidFill>
                <a:effectLst>
                  <a:outerShdw blurRad="38100" dist="38100" dir="2700000" algn="tl">
                    <a:srgbClr val="000000">
                      <a:alpha val="43137"/>
                    </a:srgbClr>
                  </a:outerShdw>
                </a:effectLst>
                <a:latin typeface="GothamBold" pitchFamily="50" charset="0"/>
                <a:ea typeface="MS PGothic" panose="020B0600070205080204" pitchFamily="34" charset="-128"/>
              </a:rPr>
              <a:t> </a:t>
            </a:r>
            <a:r>
              <a:rPr lang="en-US" sz="6601" b="1" dirty="0">
                <a:solidFill>
                  <a:srgbClr val="FFFFFF"/>
                </a:solidFill>
                <a:effectLst>
                  <a:outerShdw blurRad="38100" dist="38100" dir="2700000" algn="tl">
                    <a:srgbClr val="000000">
                      <a:alpha val="43137"/>
                    </a:srgbClr>
                  </a:outerShdw>
                </a:effectLst>
                <a:latin typeface="GothamBold" pitchFamily="50" charset="0"/>
                <a:ea typeface="MS PGothic" panose="020B0600070205080204" pitchFamily="34" charset="-128"/>
              </a:rPr>
              <a:t>(2 KINGS 21:2-7, 9, 16, 20-21)</a:t>
            </a:r>
            <a:endParaRPr lang="en-US" sz="7202" b="1" dirty="0">
              <a:solidFill>
                <a:srgbClr val="FFFFFF"/>
              </a:solidFill>
              <a:effectLst>
                <a:outerShdw blurRad="38100" dist="38100" dir="2700000" algn="tl">
                  <a:srgbClr val="000000">
                    <a:alpha val="43137"/>
                  </a:srgbClr>
                </a:outerShdw>
              </a:effectLst>
              <a:latin typeface="GothamBold" pitchFamily="50" charset="0"/>
              <a:ea typeface="MS PGothic" panose="020B0600070205080204" pitchFamily="34" charset="-128"/>
            </a:endParaRPr>
          </a:p>
        </p:txBody>
      </p:sp>
      <p:sp>
        <p:nvSpPr>
          <p:cNvPr id="5" name="TextBox 4">
            <a:extLst>
              <a:ext uri="{FF2B5EF4-FFF2-40B4-BE49-F238E27FC236}">
                <a16:creationId xmlns:a16="http://schemas.microsoft.com/office/drawing/2014/main" id="{74398EB8-81DF-4EBA-A372-C15762A53F42}"/>
              </a:ext>
            </a:extLst>
          </p:cNvPr>
          <p:cNvSpPr txBox="1"/>
          <p:nvPr/>
        </p:nvSpPr>
        <p:spPr>
          <a:xfrm>
            <a:off x="2419672" y="8843970"/>
            <a:ext cx="17814508" cy="2489965"/>
          </a:xfrm>
          <a:prstGeom prst="rect">
            <a:avLst/>
          </a:prstGeom>
          <a:solidFill>
            <a:schemeClr val="accent4">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4543" tIns="74543" rIns="74543" bIns="74543" numCol="1" spcCol="38100" rtlCol="0" anchor="ctr">
            <a:spAutoFit/>
          </a:bodyPr>
          <a:lstStyle/>
          <a:p>
            <a:pPr algn="ctr" defTabSz="857492"/>
            <a:r>
              <a:rPr lang="en-US" sz="8002" b="1" dirty="0">
                <a:solidFill>
                  <a:srgbClr val="FFFFFF"/>
                </a:solidFill>
                <a:effectLst>
                  <a:outerShdw blurRad="38100" dist="38100" dir="2700000" algn="tl">
                    <a:srgbClr val="000000">
                      <a:alpha val="43137"/>
                    </a:srgbClr>
                  </a:outerShdw>
                </a:effectLst>
                <a:latin typeface="GothamBold" pitchFamily="50" charset="0"/>
                <a:ea typeface="MS PGothic" panose="020B0600070205080204" pitchFamily="34" charset="-128"/>
              </a:rPr>
              <a:t>SPIRITUALLY BANKRUPT NATION</a:t>
            </a:r>
          </a:p>
          <a:p>
            <a:pPr algn="ctr" defTabSz="857492"/>
            <a:r>
              <a:rPr lang="en-US" sz="6600" b="1" dirty="0">
                <a:solidFill>
                  <a:srgbClr val="FFFFFF"/>
                </a:solidFill>
                <a:effectLst>
                  <a:outerShdw blurRad="38100" dist="38100" dir="2700000" algn="tl">
                    <a:srgbClr val="000000">
                      <a:alpha val="43137"/>
                    </a:srgbClr>
                  </a:outerShdw>
                </a:effectLst>
                <a:latin typeface="GothamBold" pitchFamily="50" charset="0"/>
              </a:rPr>
              <a:t>(2 CHRON. 33:22; 34:8)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7C8CCE3-6D0B-4754-8BD6-38F9F8F52A4A}"/>
              </a:ext>
            </a:extLst>
          </p:cNvPr>
          <p:cNvSpPr txBox="1"/>
          <p:nvPr/>
        </p:nvSpPr>
        <p:spPr>
          <a:xfrm>
            <a:off x="-529" y="179513"/>
            <a:ext cx="23408217" cy="1628191"/>
          </a:xfrm>
          <a:prstGeom prst="rect">
            <a:avLst/>
          </a:prstGeom>
          <a:solidFill>
            <a:srgbClr val="34375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4543" tIns="74543" rIns="74543" bIns="74543" numCol="1" spcCol="38100" rtlCol="0" anchor="ctr">
            <a:spAutoFit/>
          </a:bodyPr>
          <a:lstStyle/>
          <a:p>
            <a:pPr algn="ctr" defTabSz="857492"/>
            <a:r>
              <a:rPr lang="en-US" sz="9602" b="1" dirty="0">
                <a:solidFill>
                  <a:srgbClr val="FFFFFF"/>
                </a:solidFill>
                <a:effectLst>
                  <a:outerShdw blurRad="38100" dist="38100" dir="2700000" algn="tl">
                    <a:srgbClr val="000000">
                      <a:alpha val="43137"/>
                    </a:srgbClr>
                  </a:outerShdw>
                </a:effectLst>
                <a:latin typeface="Gotham" panose="02000604040000020004" pitchFamily="50" charset="0"/>
                <a:ea typeface="MS PGothic" panose="020B0600070205080204" pitchFamily="34" charset="-128"/>
              </a:rPr>
              <a:t>KING JOSIAH OVERCAME</a:t>
            </a:r>
          </a:p>
        </p:txBody>
      </p:sp>
      <p:sp>
        <p:nvSpPr>
          <p:cNvPr id="7" name="TextBox 6">
            <a:extLst>
              <a:ext uri="{FF2B5EF4-FFF2-40B4-BE49-F238E27FC236}">
                <a16:creationId xmlns:a16="http://schemas.microsoft.com/office/drawing/2014/main" id="{DAF45931-7FF7-4DA6-BF78-9FA88CB5DDA2}"/>
              </a:ext>
            </a:extLst>
          </p:cNvPr>
          <p:cNvSpPr txBox="1"/>
          <p:nvPr/>
        </p:nvSpPr>
        <p:spPr>
          <a:xfrm>
            <a:off x="267" y="2471719"/>
            <a:ext cx="23408217" cy="2397632"/>
          </a:xfrm>
          <a:prstGeom prst="rect">
            <a:avLst/>
          </a:prstGeom>
          <a:solidFill>
            <a:schemeClr val="accent1">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4543" tIns="74543" rIns="74543" bIns="74543" numCol="1" spcCol="38100" rtlCol="0" anchor="ctr">
            <a:spAutoFit/>
          </a:bodyPr>
          <a:lstStyle/>
          <a:p>
            <a:pPr algn="ctr" defTabSz="857492"/>
            <a:r>
              <a:rPr lang="en-US" sz="8002" b="1" dirty="0">
                <a:solidFill>
                  <a:srgbClr val="FFFFFF"/>
                </a:solidFill>
                <a:effectLst>
                  <a:outerShdw blurRad="38100" dist="38100" dir="2700000" algn="tl">
                    <a:srgbClr val="000000">
                      <a:alpha val="43137"/>
                    </a:srgbClr>
                  </a:outerShdw>
                </a:effectLst>
                <a:latin typeface="GothamBold" pitchFamily="50" charset="0"/>
                <a:ea typeface="MS PGothic" panose="020B0600070205080204" pitchFamily="34" charset="-128"/>
              </a:rPr>
              <a:t>HE REMOVED THE IDOLS </a:t>
            </a:r>
          </a:p>
          <a:p>
            <a:pPr algn="ctr" defTabSz="857492"/>
            <a:r>
              <a:rPr lang="en-US" sz="6600" b="1" dirty="0">
                <a:solidFill>
                  <a:srgbClr val="FFFFFF"/>
                </a:solidFill>
                <a:effectLst>
                  <a:outerShdw blurRad="38100" dist="38100" dir="2700000" algn="tl">
                    <a:srgbClr val="000000">
                      <a:alpha val="43137"/>
                    </a:srgbClr>
                  </a:outerShdw>
                </a:effectLst>
                <a:latin typeface="GothamBold" pitchFamily="50" charset="0"/>
                <a:ea typeface="MS PGothic" panose="020B0600070205080204" pitchFamily="34" charset="-128"/>
              </a:rPr>
              <a:t>(2 CHRON. 34:3-7)</a:t>
            </a:r>
          </a:p>
        </p:txBody>
      </p:sp>
      <p:sp>
        <p:nvSpPr>
          <p:cNvPr id="8" name="TextBox 7">
            <a:extLst>
              <a:ext uri="{FF2B5EF4-FFF2-40B4-BE49-F238E27FC236}">
                <a16:creationId xmlns:a16="http://schemas.microsoft.com/office/drawing/2014/main" id="{3CE936A1-54A3-4221-BCD3-1A99CE9B0CC1}"/>
              </a:ext>
            </a:extLst>
          </p:cNvPr>
          <p:cNvSpPr txBox="1"/>
          <p:nvPr/>
        </p:nvSpPr>
        <p:spPr>
          <a:xfrm>
            <a:off x="-529" y="5299841"/>
            <a:ext cx="23408217" cy="2397632"/>
          </a:xfrm>
          <a:prstGeom prst="rect">
            <a:avLst/>
          </a:prstGeom>
          <a:solidFill>
            <a:schemeClr val="accent1">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4543" tIns="74543" rIns="74543" bIns="74543" numCol="1" spcCol="38100" rtlCol="0" anchor="ctr">
            <a:spAutoFit/>
          </a:bodyPr>
          <a:lstStyle/>
          <a:p>
            <a:pPr algn="ctr" defTabSz="857492"/>
            <a:r>
              <a:rPr lang="en-US" sz="8002" b="1" dirty="0">
                <a:solidFill>
                  <a:srgbClr val="FFFFFF"/>
                </a:solidFill>
                <a:effectLst>
                  <a:outerShdw blurRad="38100" dist="38100" dir="2700000" algn="tl">
                    <a:srgbClr val="000000">
                      <a:alpha val="43137"/>
                    </a:srgbClr>
                  </a:outerShdw>
                </a:effectLst>
                <a:latin typeface="GothamBold" pitchFamily="50" charset="0"/>
                <a:ea typeface="MS PGothic" panose="020B0600070205080204" pitchFamily="34" charset="-128"/>
              </a:rPr>
              <a:t>HE REPAIRED THE TEMPLE</a:t>
            </a:r>
          </a:p>
          <a:p>
            <a:pPr algn="ctr" defTabSz="857492"/>
            <a:r>
              <a:rPr lang="en-US" sz="6600" b="1" dirty="0">
                <a:solidFill>
                  <a:srgbClr val="FFFFFF"/>
                </a:solidFill>
                <a:effectLst>
                  <a:outerShdw blurRad="38100" dist="38100" dir="2700000" algn="tl">
                    <a:srgbClr val="000000">
                      <a:alpha val="43137"/>
                    </a:srgbClr>
                  </a:outerShdw>
                </a:effectLst>
                <a:latin typeface="GothamBold" pitchFamily="50" charset="0"/>
                <a:ea typeface="MS PGothic" panose="020B0600070205080204" pitchFamily="34" charset="-128"/>
              </a:rPr>
              <a:t> (2 CHRON. 34:8-13)</a:t>
            </a:r>
          </a:p>
        </p:txBody>
      </p:sp>
      <p:sp>
        <p:nvSpPr>
          <p:cNvPr id="9" name="Rectangle 8">
            <a:extLst>
              <a:ext uri="{FF2B5EF4-FFF2-40B4-BE49-F238E27FC236}">
                <a16:creationId xmlns:a16="http://schemas.microsoft.com/office/drawing/2014/main" id="{3E3B13AA-C50D-46C3-B6FB-257CA2BB9873}"/>
              </a:ext>
            </a:extLst>
          </p:cNvPr>
          <p:cNvSpPr/>
          <p:nvPr/>
        </p:nvSpPr>
        <p:spPr>
          <a:xfrm>
            <a:off x="0" y="8823184"/>
            <a:ext cx="23408866" cy="4202945"/>
          </a:xfrm>
          <a:prstGeom prst="rect">
            <a:avLst/>
          </a:prstGeom>
          <a:solidFill>
            <a:srgbClr val="10253F"/>
          </a:solidFill>
        </p:spPr>
        <p:txBody>
          <a:bodyPr wrap="square">
            <a:spAutoFit/>
          </a:bodyPr>
          <a:lstStyle/>
          <a:p>
            <a:pPr algn="ctr" defTabSz="954176" fontAlgn="base" hangingPunct="1">
              <a:spcBef>
                <a:spcPct val="0"/>
              </a:spcBef>
              <a:spcAft>
                <a:spcPct val="0"/>
              </a:spcAft>
              <a:defRPr/>
            </a:pPr>
            <a:r>
              <a:rPr lang="en-US" sz="6678" kern="1200" dirty="0">
                <a:solidFill>
                  <a:prstClr val="white"/>
                </a:solidFill>
                <a:effectLst>
                  <a:outerShdw blurRad="38100" dist="38100" dir="2700000" algn="tl">
                    <a:srgbClr val="000000">
                      <a:alpha val="43137"/>
                    </a:srgbClr>
                  </a:outerShdw>
                </a:effectLst>
                <a:latin typeface="Abadi MT Condensed" panose="020B0506030101010103" pitchFamily="34" charset="0"/>
                <a:ea typeface="ＭＳ Ｐゴシック" charset="0"/>
                <a:cs typeface="Calibri" panose="020F0502020204030204" pitchFamily="34" charset="0"/>
              </a:rPr>
              <a:t>13 So the workmen labored, and the repair work progressed in their hands, and they restored the house of God according to its specifications, and strengthened it.               </a:t>
            </a:r>
          </a:p>
          <a:p>
            <a:pPr algn="ctr" defTabSz="954176" fontAlgn="base" hangingPunct="1">
              <a:spcBef>
                <a:spcPct val="0"/>
              </a:spcBef>
              <a:spcAft>
                <a:spcPct val="0"/>
              </a:spcAft>
              <a:defRPr/>
            </a:pPr>
            <a:r>
              <a:rPr lang="en-US" sz="6678" kern="1200" dirty="0">
                <a:solidFill>
                  <a:prstClr val="white"/>
                </a:solidFill>
                <a:effectLst>
                  <a:outerShdw blurRad="38100" dist="38100" dir="2700000" algn="tl">
                    <a:srgbClr val="000000">
                      <a:alpha val="43137"/>
                    </a:srgbClr>
                  </a:outerShdw>
                </a:effectLst>
                <a:latin typeface="Abadi MT Condensed" panose="020B0506030101010103" pitchFamily="34" charset="0"/>
                <a:ea typeface="ＭＳ Ｐゴシック" charset="0"/>
                <a:cs typeface="Calibri" panose="020F0502020204030204" pitchFamily="34" charset="0"/>
              </a:rPr>
              <a:t>2 Chronicles 24:13</a:t>
            </a:r>
            <a:endParaRPr lang="en-US" sz="6678" b="1" kern="1200" dirty="0">
              <a:solidFill>
                <a:prstClr val="white"/>
              </a:solidFill>
              <a:effectLst>
                <a:outerShdw blurRad="38100" dist="38100" dir="2700000" algn="tl">
                  <a:srgbClr val="000000">
                    <a:alpha val="43137"/>
                  </a:srgbClr>
                </a:outerShdw>
              </a:effectLst>
              <a:latin typeface="Abadi MT Condensed" panose="020B0506030101010103" pitchFamily="34" charset="0"/>
              <a:ea typeface="ＭＳ Ｐゴシック" charset="0"/>
              <a:cs typeface="Calibri" panose="020F0502020204030204" pitchFamily="34" charset="0"/>
            </a:endParaRPr>
          </a:p>
        </p:txBody>
      </p:sp>
      <p:sp>
        <p:nvSpPr>
          <p:cNvPr id="10" name="Rectangle 9">
            <a:extLst>
              <a:ext uri="{FF2B5EF4-FFF2-40B4-BE49-F238E27FC236}">
                <a16:creationId xmlns:a16="http://schemas.microsoft.com/office/drawing/2014/main" id="{224E2FB1-E126-41EA-A60A-2331E2F0F86F}"/>
              </a:ext>
            </a:extLst>
          </p:cNvPr>
          <p:cNvSpPr/>
          <p:nvPr/>
        </p:nvSpPr>
        <p:spPr>
          <a:xfrm>
            <a:off x="34412" y="8857596"/>
            <a:ext cx="23408866" cy="3175293"/>
          </a:xfrm>
          <a:prstGeom prst="rect">
            <a:avLst/>
          </a:prstGeom>
          <a:solidFill>
            <a:srgbClr val="10253F"/>
          </a:solidFill>
        </p:spPr>
        <p:txBody>
          <a:bodyPr wrap="square">
            <a:spAutoFit/>
          </a:bodyPr>
          <a:lstStyle/>
          <a:p>
            <a:pPr algn="ctr" defTabSz="954176" fontAlgn="base" hangingPunct="1">
              <a:spcBef>
                <a:spcPct val="0"/>
              </a:spcBef>
              <a:spcAft>
                <a:spcPct val="0"/>
              </a:spcAft>
              <a:defRPr/>
            </a:pPr>
            <a:r>
              <a:rPr lang="en-US" sz="6678" kern="1200" dirty="0">
                <a:solidFill>
                  <a:prstClr val="white"/>
                </a:solidFill>
                <a:effectLst>
                  <a:outerShdw blurRad="38100" dist="38100" dir="2700000" algn="tl">
                    <a:srgbClr val="000000">
                      <a:alpha val="43137"/>
                    </a:srgbClr>
                  </a:outerShdw>
                </a:effectLst>
                <a:latin typeface="Abadi MT Condensed" panose="020B0506030101010103" pitchFamily="34" charset="0"/>
                <a:ea typeface="ＭＳ Ｐゴシック" charset="0"/>
                <a:cs typeface="Calibri" panose="020F0502020204030204" pitchFamily="34" charset="0"/>
              </a:rPr>
              <a:t> In the first year of his reign, in the first month, he opened the doors of the house of the LORD and repaired them. </a:t>
            </a:r>
          </a:p>
          <a:p>
            <a:pPr algn="ctr" defTabSz="954176" fontAlgn="base" hangingPunct="1">
              <a:spcBef>
                <a:spcPct val="0"/>
              </a:spcBef>
              <a:spcAft>
                <a:spcPct val="0"/>
              </a:spcAft>
              <a:defRPr/>
            </a:pPr>
            <a:r>
              <a:rPr lang="en-US" sz="6678" kern="1200" dirty="0">
                <a:solidFill>
                  <a:prstClr val="white"/>
                </a:solidFill>
                <a:effectLst>
                  <a:outerShdw blurRad="38100" dist="38100" dir="2700000" algn="tl">
                    <a:srgbClr val="000000">
                      <a:alpha val="43137"/>
                    </a:srgbClr>
                  </a:outerShdw>
                </a:effectLst>
                <a:latin typeface="Abadi MT Condensed" panose="020B0506030101010103" pitchFamily="34" charset="0"/>
                <a:ea typeface="ＭＳ Ｐゴシック" charset="0"/>
                <a:cs typeface="Calibri" panose="020F0502020204030204" pitchFamily="34" charset="0"/>
              </a:rPr>
              <a:t>2 Chronicles 29:3</a:t>
            </a:r>
            <a:endParaRPr lang="en-US" sz="6678" b="1" kern="1200" dirty="0">
              <a:solidFill>
                <a:prstClr val="white"/>
              </a:solidFill>
              <a:effectLst>
                <a:outerShdw blurRad="38100" dist="38100" dir="2700000" algn="tl">
                  <a:srgbClr val="000000">
                    <a:alpha val="43137"/>
                  </a:srgbClr>
                </a:outerShdw>
              </a:effectLst>
              <a:latin typeface="Abadi MT Condensed" panose="020B0506030101010103"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379919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7C8CCE3-6D0B-4754-8BD6-38F9F8F52A4A}"/>
              </a:ext>
            </a:extLst>
          </p:cNvPr>
          <p:cNvSpPr txBox="1"/>
          <p:nvPr/>
        </p:nvSpPr>
        <p:spPr>
          <a:xfrm>
            <a:off x="-529" y="179513"/>
            <a:ext cx="23408217" cy="1628191"/>
          </a:xfrm>
          <a:prstGeom prst="rect">
            <a:avLst/>
          </a:prstGeom>
          <a:solidFill>
            <a:srgbClr val="34375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4543" tIns="74543" rIns="74543" bIns="74543" numCol="1" spcCol="38100" rtlCol="0" anchor="ctr">
            <a:spAutoFit/>
          </a:bodyPr>
          <a:lstStyle/>
          <a:p>
            <a:pPr algn="ctr" defTabSz="857492"/>
            <a:r>
              <a:rPr lang="en-US" sz="9602" b="1" dirty="0">
                <a:solidFill>
                  <a:srgbClr val="FFFFFF"/>
                </a:solidFill>
                <a:effectLst>
                  <a:outerShdw blurRad="38100" dist="38100" dir="2700000" algn="tl">
                    <a:srgbClr val="000000">
                      <a:alpha val="43137"/>
                    </a:srgbClr>
                  </a:outerShdw>
                </a:effectLst>
                <a:latin typeface="Gotham" panose="02000604040000020004" pitchFamily="50" charset="0"/>
                <a:ea typeface="MS PGothic" panose="020B0600070205080204" pitchFamily="34" charset="-128"/>
              </a:rPr>
              <a:t>KING JOSIAH OVERCAME</a:t>
            </a:r>
          </a:p>
        </p:txBody>
      </p:sp>
      <p:sp>
        <p:nvSpPr>
          <p:cNvPr id="7" name="TextBox 6">
            <a:extLst>
              <a:ext uri="{FF2B5EF4-FFF2-40B4-BE49-F238E27FC236}">
                <a16:creationId xmlns:a16="http://schemas.microsoft.com/office/drawing/2014/main" id="{DAF45931-7FF7-4DA6-BF78-9FA88CB5DDA2}"/>
              </a:ext>
            </a:extLst>
          </p:cNvPr>
          <p:cNvSpPr txBox="1"/>
          <p:nvPr/>
        </p:nvSpPr>
        <p:spPr>
          <a:xfrm>
            <a:off x="267" y="2471719"/>
            <a:ext cx="23408217" cy="2397632"/>
          </a:xfrm>
          <a:prstGeom prst="rect">
            <a:avLst/>
          </a:prstGeom>
          <a:solidFill>
            <a:schemeClr val="accent1">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4543" tIns="74543" rIns="74543" bIns="74543" numCol="1" spcCol="38100" rtlCol="0" anchor="ctr">
            <a:spAutoFit/>
          </a:bodyPr>
          <a:lstStyle/>
          <a:p>
            <a:pPr algn="ctr" defTabSz="857492"/>
            <a:r>
              <a:rPr lang="en-US" sz="8002" b="1" dirty="0">
                <a:solidFill>
                  <a:srgbClr val="FFFFFF"/>
                </a:solidFill>
                <a:effectLst>
                  <a:outerShdw blurRad="38100" dist="38100" dir="2700000" algn="tl">
                    <a:srgbClr val="000000">
                      <a:alpha val="43137"/>
                    </a:srgbClr>
                  </a:outerShdw>
                </a:effectLst>
                <a:latin typeface="GothamBold" pitchFamily="50" charset="0"/>
                <a:ea typeface="MS PGothic" panose="020B0600070205080204" pitchFamily="34" charset="-128"/>
              </a:rPr>
              <a:t>HE REMOVED THE IDOLS </a:t>
            </a:r>
          </a:p>
          <a:p>
            <a:pPr algn="ctr" defTabSz="857492"/>
            <a:r>
              <a:rPr lang="en-US" sz="6600" b="1" dirty="0">
                <a:solidFill>
                  <a:srgbClr val="FFFFFF"/>
                </a:solidFill>
                <a:effectLst>
                  <a:outerShdw blurRad="38100" dist="38100" dir="2700000" algn="tl">
                    <a:srgbClr val="000000">
                      <a:alpha val="43137"/>
                    </a:srgbClr>
                  </a:outerShdw>
                </a:effectLst>
                <a:latin typeface="GothamBold" pitchFamily="50" charset="0"/>
                <a:ea typeface="MS PGothic" panose="020B0600070205080204" pitchFamily="34" charset="-128"/>
              </a:rPr>
              <a:t>(2 CHRON. 34:3-7)</a:t>
            </a:r>
          </a:p>
        </p:txBody>
      </p:sp>
      <p:sp>
        <p:nvSpPr>
          <p:cNvPr id="8" name="TextBox 7">
            <a:extLst>
              <a:ext uri="{FF2B5EF4-FFF2-40B4-BE49-F238E27FC236}">
                <a16:creationId xmlns:a16="http://schemas.microsoft.com/office/drawing/2014/main" id="{3CE936A1-54A3-4221-BCD3-1A99CE9B0CC1}"/>
              </a:ext>
            </a:extLst>
          </p:cNvPr>
          <p:cNvSpPr txBox="1"/>
          <p:nvPr/>
        </p:nvSpPr>
        <p:spPr>
          <a:xfrm>
            <a:off x="-529" y="5299841"/>
            <a:ext cx="23408217" cy="2397632"/>
          </a:xfrm>
          <a:prstGeom prst="rect">
            <a:avLst/>
          </a:prstGeom>
          <a:solidFill>
            <a:schemeClr val="accent1">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4543" tIns="74543" rIns="74543" bIns="74543" numCol="1" spcCol="38100" rtlCol="0" anchor="ctr">
            <a:spAutoFit/>
          </a:bodyPr>
          <a:lstStyle/>
          <a:p>
            <a:pPr algn="ctr" defTabSz="857492"/>
            <a:r>
              <a:rPr lang="en-US" sz="8002" b="1" dirty="0">
                <a:solidFill>
                  <a:srgbClr val="FFFFFF"/>
                </a:solidFill>
                <a:effectLst>
                  <a:outerShdw blurRad="38100" dist="38100" dir="2700000" algn="tl">
                    <a:srgbClr val="000000">
                      <a:alpha val="43137"/>
                    </a:srgbClr>
                  </a:outerShdw>
                </a:effectLst>
                <a:latin typeface="GothamBold" pitchFamily="50" charset="0"/>
                <a:ea typeface="MS PGothic" panose="020B0600070205080204" pitchFamily="34" charset="-128"/>
              </a:rPr>
              <a:t>HE REPAIRED THE TEMPLE</a:t>
            </a:r>
          </a:p>
          <a:p>
            <a:pPr algn="ctr" defTabSz="857492"/>
            <a:r>
              <a:rPr lang="en-US" sz="6600" b="1" dirty="0">
                <a:solidFill>
                  <a:srgbClr val="FFFFFF"/>
                </a:solidFill>
                <a:effectLst>
                  <a:outerShdw blurRad="38100" dist="38100" dir="2700000" algn="tl">
                    <a:srgbClr val="000000">
                      <a:alpha val="43137"/>
                    </a:srgbClr>
                  </a:outerShdw>
                </a:effectLst>
                <a:latin typeface="GothamBold" pitchFamily="50" charset="0"/>
                <a:ea typeface="MS PGothic" panose="020B0600070205080204" pitchFamily="34" charset="-128"/>
              </a:rPr>
              <a:t> (2 CHRON. 34:8-13)</a:t>
            </a:r>
          </a:p>
        </p:txBody>
      </p:sp>
      <p:sp>
        <p:nvSpPr>
          <p:cNvPr id="11" name="TextBox 10">
            <a:extLst>
              <a:ext uri="{FF2B5EF4-FFF2-40B4-BE49-F238E27FC236}">
                <a16:creationId xmlns:a16="http://schemas.microsoft.com/office/drawing/2014/main" id="{EABE10E1-F1DB-4350-A264-FB42A31A0765}"/>
              </a:ext>
            </a:extLst>
          </p:cNvPr>
          <p:cNvSpPr txBox="1"/>
          <p:nvPr/>
        </p:nvSpPr>
        <p:spPr>
          <a:xfrm>
            <a:off x="33883" y="8254436"/>
            <a:ext cx="23339921" cy="2397632"/>
          </a:xfrm>
          <a:prstGeom prst="rect">
            <a:avLst/>
          </a:prstGeom>
          <a:solidFill>
            <a:schemeClr val="accent1">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4543" tIns="74543" rIns="74543" bIns="74543" numCol="1" spcCol="38100" rtlCol="0" anchor="ctr">
            <a:spAutoFit/>
          </a:bodyPr>
          <a:lstStyle/>
          <a:p>
            <a:pPr algn="ctr" defTabSz="857492"/>
            <a:r>
              <a:rPr lang="en-US" sz="8002" b="1" dirty="0">
                <a:solidFill>
                  <a:srgbClr val="FFFFFF"/>
                </a:solidFill>
                <a:effectLst>
                  <a:outerShdw blurRad="38100" dist="38100" dir="2700000" algn="tl">
                    <a:srgbClr val="000000">
                      <a:alpha val="43137"/>
                    </a:srgbClr>
                  </a:outerShdw>
                </a:effectLst>
                <a:latin typeface="GothamBold" pitchFamily="50" charset="0"/>
                <a:ea typeface="MS PGothic" panose="020B0600070205080204" pitchFamily="34" charset="-128"/>
              </a:rPr>
              <a:t>HE RESTORED THE LAW</a:t>
            </a:r>
          </a:p>
          <a:p>
            <a:pPr algn="ctr" defTabSz="857492"/>
            <a:r>
              <a:rPr lang="en-US" sz="6600" b="1" dirty="0">
                <a:solidFill>
                  <a:srgbClr val="FFFFFF"/>
                </a:solidFill>
                <a:effectLst>
                  <a:outerShdw blurRad="38100" dist="38100" dir="2700000" algn="tl">
                    <a:srgbClr val="000000">
                      <a:alpha val="43137"/>
                    </a:srgbClr>
                  </a:outerShdw>
                </a:effectLst>
                <a:latin typeface="GothamBold" pitchFamily="50" charset="0"/>
                <a:ea typeface="MS PGothic" panose="020B0600070205080204" pitchFamily="34" charset="-128"/>
              </a:rPr>
              <a:t> (2 CHRON. 34:14-21)</a:t>
            </a:r>
          </a:p>
        </p:txBody>
      </p:sp>
      <p:sp>
        <p:nvSpPr>
          <p:cNvPr id="12" name="Rectangle 11">
            <a:extLst>
              <a:ext uri="{FF2B5EF4-FFF2-40B4-BE49-F238E27FC236}">
                <a16:creationId xmlns:a16="http://schemas.microsoft.com/office/drawing/2014/main" id="{F04836E5-1C78-49C4-B816-7ADE78640FF2}"/>
              </a:ext>
            </a:extLst>
          </p:cNvPr>
          <p:cNvSpPr/>
          <p:nvPr/>
        </p:nvSpPr>
        <p:spPr>
          <a:xfrm>
            <a:off x="-796" y="6908473"/>
            <a:ext cx="23374600" cy="6258252"/>
          </a:xfrm>
          <a:prstGeom prst="rect">
            <a:avLst/>
          </a:prstGeom>
          <a:solidFill>
            <a:srgbClr val="10253F"/>
          </a:solidFill>
        </p:spPr>
        <p:txBody>
          <a:bodyPr wrap="square">
            <a:spAutoFit/>
          </a:bodyPr>
          <a:lstStyle/>
          <a:p>
            <a:pPr algn="ctr" defTabSz="954176" fontAlgn="base" hangingPunct="1">
              <a:spcBef>
                <a:spcPct val="0"/>
              </a:spcBef>
              <a:spcAft>
                <a:spcPct val="0"/>
              </a:spcAft>
              <a:defRPr/>
            </a:pPr>
            <a:r>
              <a:rPr lang="en-US" sz="6678" kern="1200" dirty="0">
                <a:solidFill>
                  <a:prstClr val="white"/>
                </a:solidFill>
                <a:effectLst>
                  <a:outerShdw blurRad="38100" dist="38100" dir="2700000" algn="tl">
                    <a:srgbClr val="000000">
                      <a:alpha val="43137"/>
                    </a:srgbClr>
                  </a:outerShdw>
                </a:effectLst>
                <a:latin typeface="Abadi MT Condensed" panose="020B0506030101010103" pitchFamily="34" charset="0"/>
                <a:ea typeface="ＭＳ Ｐゴシック" charset="0"/>
                <a:cs typeface="Calibri" panose="020F0502020204030204" pitchFamily="34" charset="0"/>
              </a:rPr>
              <a:t>Now it shall come about when he sits on the throne of his kingdom, he shall write for himself a copy of this law on a scroll in the presence of the Levitical priests. 19 "And it shall be with him, and he shall read it all the days of his life, that he may learn to fear the LORD his God, by carefully observing all the words of this law and these statutes,</a:t>
            </a:r>
          </a:p>
          <a:p>
            <a:pPr algn="ctr" defTabSz="954176" fontAlgn="base" hangingPunct="1">
              <a:spcBef>
                <a:spcPct val="0"/>
              </a:spcBef>
              <a:spcAft>
                <a:spcPct val="0"/>
              </a:spcAft>
              <a:defRPr/>
            </a:pPr>
            <a:r>
              <a:rPr lang="en-US" sz="6678" kern="1200" dirty="0">
                <a:solidFill>
                  <a:prstClr val="white"/>
                </a:solidFill>
                <a:effectLst>
                  <a:outerShdw blurRad="38100" dist="38100" dir="2700000" algn="tl">
                    <a:srgbClr val="000000">
                      <a:alpha val="43137"/>
                    </a:srgbClr>
                  </a:outerShdw>
                </a:effectLst>
                <a:latin typeface="Abadi MT Condensed" panose="020B0506030101010103" pitchFamily="34" charset="0"/>
                <a:ea typeface="ＭＳ Ｐゴシック" charset="0"/>
                <a:cs typeface="Calibri" panose="020F0502020204030204" pitchFamily="34" charset="0"/>
              </a:rPr>
              <a:t>Deuteronomy 17:18-19</a:t>
            </a:r>
            <a:endParaRPr lang="en-US" sz="6678" b="1" kern="1200" dirty="0">
              <a:solidFill>
                <a:prstClr val="white"/>
              </a:solidFill>
              <a:effectLst>
                <a:outerShdw blurRad="38100" dist="38100" dir="2700000" algn="tl">
                  <a:srgbClr val="000000">
                    <a:alpha val="43137"/>
                  </a:srgbClr>
                </a:outerShdw>
              </a:effectLst>
              <a:latin typeface="Abadi MT Condensed" panose="020B0506030101010103"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252767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9D8C14-BDED-47A8-A2AD-E443DD2171C5}"/>
              </a:ext>
            </a:extLst>
          </p:cNvPr>
          <p:cNvSpPr txBox="1"/>
          <p:nvPr/>
        </p:nvSpPr>
        <p:spPr>
          <a:xfrm>
            <a:off x="-794" y="6853367"/>
            <a:ext cx="23408482" cy="3106481"/>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4544" tIns="74544" rIns="74544" bIns="74544" numCol="1" spcCol="38100" rtlCol="0" anchor="ctr">
            <a:spAutoFit/>
          </a:bodyPr>
          <a:lstStyle/>
          <a:p>
            <a:pPr algn="ctr" defTabSz="857593"/>
            <a:r>
              <a:rPr lang="en-US" sz="9604" b="1" dirty="0">
                <a:solidFill>
                  <a:schemeClr val="bg1"/>
                </a:solidFill>
                <a:effectLst>
                  <a:outerShdw blurRad="38100" dist="38100" dir="2700000" algn="tl">
                    <a:srgbClr val="000000">
                      <a:alpha val="43137"/>
                    </a:srgbClr>
                  </a:outerShdw>
                </a:effectLst>
                <a:latin typeface="Gotham" panose="02000604040000020004" pitchFamily="50" charset="0"/>
              </a:rPr>
              <a:t>YOUTH IS NOT AN </a:t>
            </a:r>
            <a:r>
              <a:rPr lang="en-US" sz="9604" b="1" dirty="0">
                <a:solidFill>
                  <a:srgbClr val="FF0000"/>
                </a:solidFill>
                <a:effectLst>
                  <a:outerShdw blurRad="38100" dist="38100" dir="2700000" algn="tl">
                    <a:srgbClr val="000000">
                      <a:alpha val="43137"/>
                    </a:srgbClr>
                  </a:outerShdw>
                </a:effectLst>
                <a:latin typeface="Gotham" panose="02000604040000020004" pitchFamily="50" charset="0"/>
              </a:rPr>
              <a:t>EXCUSE</a:t>
            </a:r>
          </a:p>
          <a:p>
            <a:pPr algn="ctr" defTabSz="857593"/>
            <a:r>
              <a:rPr lang="en-US" sz="9604" b="1" dirty="0">
                <a:solidFill>
                  <a:schemeClr val="bg1"/>
                </a:solidFill>
                <a:effectLst>
                  <a:outerShdw blurRad="38100" dist="38100" dir="2700000" algn="tl">
                    <a:srgbClr val="000000">
                      <a:alpha val="43137"/>
                    </a:srgbClr>
                  </a:outerShdw>
                </a:effectLst>
                <a:latin typeface="Gotham" panose="02000604040000020004" pitchFamily="50" charset="0"/>
              </a:rPr>
              <a:t>YOUTH IS AN </a:t>
            </a:r>
            <a:r>
              <a:rPr lang="en-US" sz="9604" b="1" dirty="0">
                <a:solidFill>
                  <a:srgbClr val="EEF95D"/>
                </a:solidFill>
                <a:effectLst>
                  <a:outerShdw blurRad="38100" dist="38100" dir="2700000" algn="tl">
                    <a:srgbClr val="000000">
                      <a:alpha val="43137"/>
                    </a:srgbClr>
                  </a:outerShdw>
                </a:effectLst>
                <a:latin typeface="Gotham" panose="02000604040000020004" pitchFamily="50" charset="0"/>
              </a:rPr>
              <a:t>OPPORTUNITY</a:t>
            </a:r>
          </a:p>
        </p:txBody>
      </p:sp>
      <p:sp>
        <p:nvSpPr>
          <p:cNvPr id="3" name="Rectangle 2">
            <a:extLst>
              <a:ext uri="{FF2B5EF4-FFF2-40B4-BE49-F238E27FC236}">
                <a16:creationId xmlns:a16="http://schemas.microsoft.com/office/drawing/2014/main" id="{D41D5ECB-350C-4FE3-9853-3ACF6ED68A72}"/>
              </a:ext>
            </a:extLst>
          </p:cNvPr>
          <p:cNvSpPr/>
          <p:nvPr/>
        </p:nvSpPr>
        <p:spPr>
          <a:xfrm>
            <a:off x="38962" y="3408069"/>
            <a:ext cx="23374600" cy="3255635"/>
          </a:xfrm>
          <a:prstGeom prst="rect">
            <a:avLst/>
          </a:prstGeom>
          <a:solidFill>
            <a:srgbClr val="10253F"/>
          </a:solidFill>
        </p:spPr>
        <p:txBody>
          <a:bodyPr wrap="square">
            <a:spAutoFit/>
          </a:bodyPr>
          <a:lstStyle/>
          <a:p>
            <a:pPr algn="ctr" defTabSz="954176" hangingPunct="1">
              <a:defRPr/>
            </a:pPr>
            <a:r>
              <a:rPr lang="en-US" sz="6678" dirty="0">
                <a:solidFill>
                  <a:prstClr val="white"/>
                </a:solidFill>
                <a:effectLst>
                  <a:outerShdw blurRad="38100" dist="38100" dir="2700000" algn="tl">
                    <a:srgbClr val="000000">
                      <a:alpha val="43137"/>
                    </a:srgbClr>
                  </a:outerShdw>
                </a:effectLst>
                <a:latin typeface="Abadi MT Condensed" panose="020B0506030101010103" pitchFamily="34" charset="0"/>
                <a:ea typeface="ＭＳ Ｐゴシック" charset="0"/>
                <a:cs typeface="Calibri" panose="020F0502020204030204" pitchFamily="34" charset="0"/>
              </a:rPr>
              <a:t>Let no one look down on your youthfulness, but rather in speech, conduct, love, faith and purity, show yourself an example of those who believe.</a:t>
            </a:r>
          </a:p>
          <a:p>
            <a:pPr algn="ctr" defTabSz="954176" hangingPunct="1">
              <a:defRPr/>
            </a:pPr>
            <a:r>
              <a:rPr lang="en-US" sz="7200" b="1" dirty="0">
                <a:solidFill>
                  <a:prstClr val="white"/>
                </a:solidFill>
                <a:effectLst>
                  <a:outerShdw blurRad="38100" dist="38100" dir="2700000" algn="tl">
                    <a:srgbClr val="000000">
                      <a:alpha val="43137"/>
                    </a:srgbClr>
                  </a:outerShdw>
                </a:effectLst>
                <a:latin typeface="Abadi MT Condensed" panose="020B0506030101010103" pitchFamily="34" charset="0"/>
                <a:ea typeface="ＭＳ Ｐゴシック" charset="0"/>
                <a:cs typeface="Calibri" panose="020F0502020204030204" pitchFamily="34" charset="0"/>
              </a:rPr>
              <a:t>1 Timothy 4:12</a:t>
            </a:r>
            <a:endParaRPr lang="en-US" sz="7200" b="1" kern="1200" dirty="0">
              <a:solidFill>
                <a:prstClr val="white"/>
              </a:solidFill>
              <a:effectLst>
                <a:outerShdw blurRad="38100" dist="38100" dir="2700000" algn="tl">
                  <a:srgbClr val="000000">
                    <a:alpha val="43137"/>
                  </a:srgbClr>
                </a:outerShdw>
              </a:effectLst>
              <a:latin typeface="Abadi MT Condensed" panose="020B0506030101010103" pitchFamily="34" charset="0"/>
              <a:ea typeface="ＭＳ Ｐゴシック"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689</TotalTime>
  <Words>630</Words>
  <Application>Microsoft Office PowerPoint</Application>
  <PresentationFormat>Custom</PresentationFormat>
  <Paragraphs>47</Paragraphs>
  <Slides>12</Slides>
  <Notes>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12</vt:i4>
      </vt:variant>
    </vt:vector>
  </HeadingPairs>
  <TitlesOfParts>
    <vt:vector size="24" baseType="lpstr">
      <vt:lpstr>Abadi MT Condensed</vt:lpstr>
      <vt:lpstr>Arial</vt:lpstr>
      <vt:lpstr>Bebas Neue</vt:lpstr>
      <vt:lpstr>Calibri</vt:lpstr>
      <vt:lpstr>Calibri Light</vt:lpstr>
      <vt:lpstr>Gotham</vt:lpstr>
      <vt:lpstr>GothamBold</vt:lpstr>
      <vt:lpstr>Klinic Slab Bold</vt:lpstr>
      <vt:lpstr>Klinic Slab Light</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7ulio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Juliet  Towner</dc:creator>
  <cp:lastModifiedBy>Jordan Shouse</cp:lastModifiedBy>
  <cp:revision>83</cp:revision>
  <dcterms:created xsi:type="dcterms:W3CDTF">2016-01-05T16:27:30Z</dcterms:created>
  <dcterms:modified xsi:type="dcterms:W3CDTF">2020-03-05T17:52:46Z</dcterms:modified>
</cp:coreProperties>
</file>