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80" r:id="rId3"/>
    <p:sldId id="288" r:id="rId4"/>
    <p:sldId id="265" r:id="rId5"/>
    <p:sldId id="266" r:id="rId6"/>
    <p:sldId id="267" r:id="rId7"/>
    <p:sldId id="268" r:id="rId8"/>
    <p:sldId id="269" r:id="rId9"/>
    <p:sldId id="270" r:id="rId1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30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54F68DC-E0EA-4933-A15F-4DEA75E0D05A}"/>
              </a:ext>
            </a:extLst>
          </p:cNvPr>
          <p:cNvSpPr>
            <a:spLocks noGrp="1"/>
          </p:cNvSpPr>
          <p:nvPr>
            <p:ph type="dt" sz="half" idx="10"/>
          </p:nvPr>
        </p:nvSpPr>
        <p:spPr/>
        <p:txBody>
          <a:bodyPr/>
          <a:lstStyle>
            <a:lvl1pPr>
              <a:defRPr/>
            </a:lvl1pPr>
          </a:lstStyle>
          <a:p>
            <a:fld id="{245AA17E-A52A-47E5-BB86-31C488C667E4}" type="datetimeFigureOut">
              <a:rPr lang="en-US" altLang="en-US"/>
              <a:pPr/>
              <a:t>3/5/2020</a:t>
            </a:fld>
            <a:endParaRPr lang="en-US" altLang="en-US"/>
          </a:p>
        </p:txBody>
      </p:sp>
      <p:sp>
        <p:nvSpPr>
          <p:cNvPr id="5" name="Footer Placeholder 4">
            <a:extLst>
              <a:ext uri="{FF2B5EF4-FFF2-40B4-BE49-F238E27FC236}">
                <a16:creationId xmlns:a16="http://schemas.microsoft.com/office/drawing/2014/main" id="{F98C9823-A3B5-4AE7-8886-978F08D0EA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A85506-4384-4CAE-8AE4-1EFC0F60A81D}"/>
              </a:ext>
            </a:extLst>
          </p:cNvPr>
          <p:cNvSpPr>
            <a:spLocks noGrp="1"/>
          </p:cNvSpPr>
          <p:nvPr>
            <p:ph type="sldNum" sz="quarter" idx="12"/>
          </p:nvPr>
        </p:nvSpPr>
        <p:spPr/>
        <p:txBody>
          <a:bodyPr/>
          <a:lstStyle>
            <a:lvl1pPr>
              <a:defRPr/>
            </a:lvl1pPr>
          </a:lstStyle>
          <a:p>
            <a:fld id="{11500239-ABEB-4EA3-B534-E93176EF1F46}" type="slidenum">
              <a:rPr lang="en-US" altLang="en-US"/>
              <a:pPr/>
              <a:t>‹#›</a:t>
            </a:fld>
            <a:endParaRPr lang="en-US" altLang="en-US"/>
          </a:p>
        </p:txBody>
      </p:sp>
    </p:spTree>
    <p:extLst>
      <p:ext uri="{BB962C8B-B14F-4D97-AF65-F5344CB8AC3E}">
        <p14:creationId xmlns:p14="http://schemas.microsoft.com/office/powerpoint/2010/main" val="316620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75896-27A2-4756-A842-8F5D86875392}"/>
              </a:ext>
            </a:extLst>
          </p:cNvPr>
          <p:cNvSpPr>
            <a:spLocks noGrp="1"/>
          </p:cNvSpPr>
          <p:nvPr>
            <p:ph type="dt" sz="half" idx="10"/>
          </p:nvPr>
        </p:nvSpPr>
        <p:spPr/>
        <p:txBody>
          <a:bodyPr/>
          <a:lstStyle>
            <a:lvl1pPr>
              <a:defRPr/>
            </a:lvl1pPr>
          </a:lstStyle>
          <a:p>
            <a:fld id="{D00B0FF4-51C5-4577-8C35-571A172306AD}" type="datetimeFigureOut">
              <a:rPr lang="en-US" altLang="en-US"/>
              <a:pPr/>
              <a:t>3/5/2020</a:t>
            </a:fld>
            <a:endParaRPr lang="en-US" altLang="en-US"/>
          </a:p>
        </p:txBody>
      </p:sp>
      <p:sp>
        <p:nvSpPr>
          <p:cNvPr id="5" name="Footer Placeholder 4">
            <a:extLst>
              <a:ext uri="{FF2B5EF4-FFF2-40B4-BE49-F238E27FC236}">
                <a16:creationId xmlns:a16="http://schemas.microsoft.com/office/drawing/2014/main" id="{29F500BE-ABE2-4414-BB1A-B4B76E8FB0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383C8F5-B8CA-42A2-A734-90572EAC0288}"/>
              </a:ext>
            </a:extLst>
          </p:cNvPr>
          <p:cNvSpPr>
            <a:spLocks noGrp="1"/>
          </p:cNvSpPr>
          <p:nvPr>
            <p:ph type="sldNum" sz="quarter" idx="12"/>
          </p:nvPr>
        </p:nvSpPr>
        <p:spPr/>
        <p:txBody>
          <a:bodyPr/>
          <a:lstStyle>
            <a:lvl1pPr>
              <a:defRPr/>
            </a:lvl1pPr>
          </a:lstStyle>
          <a:p>
            <a:fld id="{2CC0434E-F235-4718-9EC8-451AEA73CCA2}" type="slidenum">
              <a:rPr lang="en-US" altLang="en-US"/>
              <a:pPr/>
              <a:t>‹#›</a:t>
            </a:fld>
            <a:endParaRPr lang="en-US" altLang="en-US"/>
          </a:p>
        </p:txBody>
      </p:sp>
    </p:spTree>
    <p:extLst>
      <p:ext uri="{BB962C8B-B14F-4D97-AF65-F5344CB8AC3E}">
        <p14:creationId xmlns:p14="http://schemas.microsoft.com/office/powerpoint/2010/main" val="304496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2C039-A469-49DE-8DD5-AD229C22768E}"/>
              </a:ext>
            </a:extLst>
          </p:cNvPr>
          <p:cNvSpPr>
            <a:spLocks noGrp="1"/>
          </p:cNvSpPr>
          <p:nvPr>
            <p:ph type="dt" sz="half" idx="10"/>
          </p:nvPr>
        </p:nvSpPr>
        <p:spPr/>
        <p:txBody>
          <a:bodyPr/>
          <a:lstStyle>
            <a:lvl1pPr>
              <a:defRPr/>
            </a:lvl1pPr>
          </a:lstStyle>
          <a:p>
            <a:fld id="{44CAAE07-31CF-47F8-8481-F6F9C1EE212C}" type="datetimeFigureOut">
              <a:rPr lang="en-US" altLang="en-US"/>
              <a:pPr/>
              <a:t>3/5/2020</a:t>
            </a:fld>
            <a:endParaRPr lang="en-US" altLang="en-US"/>
          </a:p>
        </p:txBody>
      </p:sp>
      <p:sp>
        <p:nvSpPr>
          <p:cNvPr id="5" name="Footer Placeholder 4">
            <a:extLst>
              <a:ext uri="{FF2B5EF4-FFF2-40B4-BE49-F238E27FC236}">
                <a16:creationId xmlns:a16="http://schemas.microsoft.com/office/drawing/2014/main" id="{DF58CBAD-96B0-43AC-9208-83F7CFB4D0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E68876-8839-4654-B631-BB40A4BC9EE7}"/>
              </a:ext>
            </a:extLst>
          </p:cNvPr>
          <p:cNvSpPr>
            <a:spLocks noGrp="1"/>
          </p:cNvSpPr>
          <p:nvPr>
            <p:ph type="sldNum" sz="quarter" idx="12"/>
          </p:nvPr>
        </p:nvSpPr>
        <p:spPr/>
        <p:txBody>
          <a:bodyPr/>
          <a:lstStyle>
            <a:lvl1pPr>
              <a:defRPr/>
            </a:lvl1pPr>
          </a:lstStyle>
          <a:p>
            <a:fld id="{9CE0CF1F-4EEC-4F63-9A91-CA62F95A5113}" type="slidenum">
              <a:rPr lang="en-US" altLang="en-US"/>
              <a:pPr/>
              <a:t>‹#›</a:t>
            </a:fld>
            <a:endParaRPr lang="en-US" altLang="en-US"/>
          </a:p>
        </p:txBody>
      </p:sp>
    </p:spTree>
    <p:extLst>
      <p:ext uri="{BB962C8B-B14F-4D97-AF65-F5344CB8AC3E}">
        <p14:creationId xmlns:p14="http://schemas.microsoft.com/office/powerpoint/2010/main" val="117897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519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2" hasCustomPrompt="1"/>
          </p:nvPr>
        </p:nvSpPr>
        <p:spPr>
          <a:xfrm>
            <a:off x="4600380" y="2893784"/>
            <a:ext cx="2976585" cy="257225"/>
          </a:xfrm>
        </p:spPr>
        <p:txBody>
          <a:bodyPr anchor="ctr">
            <a:noAutofit/>
          </a:bodyPr>
          <a:lstStyle>
            <a:lvl1pPr>
              <a:defRPr sz="1600"/>
            </a:lvl1pPr>
          </a:lstStyle>
          <a:p>
            <a:pPr lvl="0"/>
            <a:r>
              <a:rPr lang="en-US" dirty="0"/>
              <a:t>Add Your Subtitle</a:t>
            </a:r>
          </a:p>
        </p:txBody>
      </p:sp>
    </p:spTree>
    <p:extLst>
      <p:ext uri="{BB962C8B-B14F-4D97-AF65-F5344CB8AC3E}">
        <p14:creationId xmlns:p14="http://schemas.microsoft.com/office/powerpoint/2010/main" val="198210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2" hasCustomPrompt="1"/>
          </p:nvPr>
        </p:nvSpPr>
        <p:spPr>
          <a:xfrm>
            <a:off x="4600380" y="2893784"/>
            <a:ext cx="2976585" cy="257225"/>
          </a:xfrm>
        </p:spPr>
        <p:txBody>
          <a:bodyPr anchor="ctr">
            <a:noAutofit/>
          </a:bodyPr>
          <a:lstStyle>
            <a:lvl1pPr>
              <a:defRPr sz="1600"/>
            </a:lvl1pPr>
          </a:lstStyle>
          <a:p>
            <a:pPr lvl="0"/>
            <a:r>
              <a:rPr lang="en-US" dirty="0"/>
              <a:t>Add Your Subtitle</a:t>
            </a:r>
          </a:p>
        </p:txBody>
      </p:sp>
      <p:sp>
        <p:nvSpPr>
          <p:cNvPr id="7" name="Title 1"/>
          <p:cNvSpPr>
            <a:spLocks noGrp="1"/>
          </p:cNvSpPr>
          <p:nvPr>
            <p:ph type="title" hasCustomPrompt="1"/>
          </p:nvPr>
        </p:nvSpPr>
        <p:spPr>
          <a:xfrm>
            <a:off x="1864770" y="750240"/>
            <a:ext cx="8445047" cy="2947373"/>
          </a:xfrm>
        </p:spPr>
        <p:txBody>
          <a:bodyPr>
            <a:normAutofit/>
          </a:bodyPr>
          <a:lstStyle>
            <a:lvl1pPr>
              <a:defRPr sz="4267"/>
            </a:lvl1pPr>
          </a:lstStyle>
          <a:p>
            <a:r>
              <a:rPr lang="en-US" dirty="0"/>
              <a:t>Add Your Title</a:t>
            </a:r>
          </a:p>
        </p:txBody>
      </p:sp>
    </p:spTree>
    <p:extLst>
      <p:ext uri="{BB962C8B-B14F-4D97-AF65-F5344CB8AC3E}">
        <p14:creationId xmlns:p14="http://schemas.microsoft.com/office/powerpoint/2010/main" val="55383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97551" y="428711"/>
            <a:ext cx="11216200" cy="41370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434703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97551" y="428711"/>
            <a:ext cx="11216200" cy="41370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219246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97551" y="428711"/>
            <a:ext cx="11216200" cy="41370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5" name="Title 1"/>
          <p:cNvSpPr>
            <a:spLocks noGrp="1"/>
          </p:cNvSpPr>
          <p:nvPr>
            <p:ph type="title" hasCustomPrompt="1"/>
          </p:nvPr>
        </p:nvSpPr>
        <p:spPr>
          <a:xfrm>
            <a:off x="4704792" y="4662209"/>
            <a:ext cx="2797152" cy="935961"/>
          </a:xfrm>
        </p:spPr>
        <p:txBody>
          <a:bodyPr>
            <a:noAutofit/>
          </a:bodyPr>
          <a:lstStyle>
            <a:lvl1pPr>
              <a:defRPr sz="1867"/>
            </a:lvl1pPr>
          </a:lstStyle>
          <a:p>
            <a:r>
              <a:rPr lang="en-US" dirty="0"/>
              <a:t>Add Your Title</a:t>
            </a:r>
          </a:p>
        </p:txBody>
      </p:sp>
    </p:spTree>
    <p:extLst>
      <p:ext uri="{BB962C8B-B14F-4D97-AF65-F5344CB8AC3E}">
        <p14:creationId xmlns:p14="http://schemas.microsoft.com/office/powerpoint/2010/main" val="1694215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78250" y="409941"/>
            <a:ext cx="11235501" cy="50025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55938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B5BF4-2536-404F-B921-358CB291781E}"/>
              </a:ext>
            </a:extLst>
          </p:cNvPr>
          <p:cNvSpPr>
            <a:spLocks noGrp="1"/>
          </p:cNvSpPr>
          <p:nvPr>
            <p:ph type="dt" sz="half" idx="10"/>
          </p:nvPr>
        </p:nvSpPr>
        <p:spPr/>
        <p:txBody>
          <a:bodyPr/>
          <a:lstStyle>
            <a:lvl1pPr>
              <a:defRPr/>
            </a:lvl1pPr>
          </a:lstStyle>
          <a:p>
            <a:fld id="{05E16D34-4024-46FD-8F47-66EEC45A9C14}" type="datetimeFigureOut">
              <a:rPr lang="en-US" altLang="en-US"/>
              <a:pPr/>
              <a:t>3/5/2020</a:t>
            </a:fld>
            <a:endParaRPr lang="en-US" altLang="en-US"/>
          </a:p>
        </p:txBody>
      </p:sp>
      <p:sp>
        <p:nvSpPr>
          <p:cNvPr id="5" name="Footer Placeholder 4">
            <a:extLst>
              <a:ext uri="{FF2B5EF4-FFF2-40B4-BE49-F238E27FC236}">
                <a16:creationId xmlns:a16="http://schemas.microsoft.com/office/drawing/2014/main" id="{3F636C9A-AC0F-4659-AE16-3DB9AB4110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887841-891A-4E2C-A5AC-936994EF7CB0}"/>
              </a:ext>
            </a:extLst>
          </p:cNvPr>
          <p:cNvSpPr>
            <a:spLocks noGrp="1"/>
          </p:cNvSpPr>
          <p:nvPr>
            <p:ph type="sldNum" sz="quarter" idx="12"/>
          </p:nvPr>
        </p:nvSpPr>
        <p:spPr/>
        <p:txBody>
          <a:bodyPr/>
          <a:lstStyle>
            <a:lvl1pPr>
              <a:defRPr/>
            </a:lvl1pPr>
          </a:lstStyle>
          <a:p>
            <a:fld id="{0DE1E90F-8030-4E2C-9DFF-C96CB227FA26}" type="slidenum">
              <a:rPr lang="en-US" altLang="en-US"/>
              <a:pPr/>
              <a:t>‹#›</a:t>
            </a:fld>
            <a:endParaRPr lang="en-US" altLang="en-US"/>
          </a:p>
        </p:txBody>
      </p:sp>
    </p:spTree>
    <p:extLst>
      <p:ext uri="{BB962C8B-B14F-4D97-AF65-F5344CB8AC3E}">
        <p14:creationId xmlns:p14="http://schemas.microsoft.com/office/powerpoint/2010/main" val="360508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61E00C-B3F3-4AE3-BBCD-8F8103B8C084}"/>
              </a:ext>
            </a:extLst>
          </p:cNvPr>
          <p:cNvSpPr>
            <a:spLocks noGrp="1"/>
          </p:cNvSpPr>
          <p:nvPr>
            <p:ph type="dt" sz="half" idx="10"/>
          </p:nvPr>
        </p:nvSpPr>
        <p:spPr/>
        <p:txBody>
          <a:bodyPr/>
          <a:lstStyle>
            <a:lvl1pPr>
              <a:defRPr/>
            </a:lvl1pPr>
          </a:lstStyle>
          <a:p>
            <a:fld id="{A544A628-C626-4C6B-AA8F-4478C8A579C3}" type="datetimeFigureOut">
              <a:rPr lang="en-US" altLang="en-US"/>
              <a:pPr/>
              <a:t>3/5/2020</a:t>
            </a:fld>
            <a:endParaRPr lang="en-US" altLang="en-US"/>
          </a:p>
        </p:txBody>
      </p:sp>
      <p:sp>
        <p:nvSpPr>
          <p:cNvPr id="5" name="Footer Placeholder 4">
            <a:extLst>
              <a:ext uri="{FF2B5EF4-FFF2-40B4-BE49-F238E27FC236}">
                <a16:creationId xmlns:a16="http://schemas.microsoft.com/office/drawing/2014/main" id="{FEE453C8-7467-4218-982B-EE4F365BE5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5E9F3A-1E03-41BD-A7E4-611F39F9666B}"/>
              </a:ext>
            </a:extLst>
          </p:cNvPr>
          <p:cNvSpPr>
            <a:spLocks noGrp="1"/>
          </p:cNvSpPr>
          <p:nvPr>
            <p:ph type="sldNum" sz="quarter" idx="12"/>
          </p:nvPr>
        </p:nvSpPr>
        <p:spPr/>
        <p:txBody>
          <a:bodyPr/>
          <a:lstStyle>
            <a:lvl1pPr>
              <a:defRPr/>
            </a:lvl1pPr>
          </a:lstStyle>
          <a:p>
            <a:fld id="{5A1374EE-B122-4718-B39F-F57E687B7C8E}" type="slidenum">
              <a:rPr lang="en-US" altLang="en-US"/>
              <a:pPr/>
              <a:t>‹#›</a:t>
            </a:fld>
            <a:endParaRPr lang="en-US" altLang="en-US"/>
          </a:p>
        </p:txBody>
      </p:sp>
    </p:spTree>
    <p:extLst>
      <p:ext uri="{BB962C8B-B14F-4D97-AF65-F5344CB8AC3E}">
        <p14:creationId xmlns:p14="http://schemas.microsoft.com/office/powerpoint/2010/main" val="177044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623E6FE-39F1-4015-A8A4-FD4E3E3BB1FC}"/>
              </a:ext>
            </a:extLst>
          </p:cNvPr>
          <p:cNvSpPr>
            <a:spLocks noGrp="1"/>
          </p:cNvSpPr>
          <p:nvPr>
            <p:ph type="dt" sz="half" idx="10"/>
          </p:nvPr>
        </p:nvSpPr>
        <p:spPr/>
        <p:txBody>
          <a:bodyPr/>
          <a:lstStyle>
            <a:lvl1pPr>
              <a:defRPr/>
            </a:lvl1pPr>
          </a:lstStyle>
          <a:p>
            <a:fld id="{EB7B4FB4-ED20-40E8-B290-96CB0FDB3CC9}" type="datetimeFigureOut">
              <a:rPr lang="en-US" altLang="en-US"/>
              <a:pPr/>
              <a:t>3/5/2020</a:t>
            </a:fld>
            <a:endParaRPr lang="en-US" altLang="en-US"/>
          </a:p>
        </p:txBody>
      </p:sp>
      <p:sp>
        <p:nvSpPr>
          <p:cNvPr id="6" name="Footer Placeholder 4">
            <a:extLst>
              <a:ext uri="{FF2B5EF4-FFF2-40B4-BE49-F238E27FC236}">
                <a16:creationId xmlns:a16="http://schemas.microsoft.com/office/drawing/2014/main" id="{44B98991-2A1B-4E69-95E1-F504B9690D4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952C3B9-5C35-4437-839F-0919230D8309}"/>
              </a:ext>
            </a:extLst>
          </p:cNvPr>
          <p:cNvSpPr>
            <a:spLocks noGrp="1"/>
          </p:cNvSpPr>
          <p:nvPr>
            <p:ph type="sldNum" sz="quarter" idx="12"/>
          </p:nvPr>
        </p:nvSpPr>
        <p:spPr/>
        <p:txBody>
          <a:bodyPr/>
          <a:lstStyle>
            <a:lvl1pPr>
              <a:defRPr/>
            </a:lvl1pPr>
          </a:lstStyle>
          <a:p>
            <a:fld id="{C213494A-19CE-4472-960C-3008872C21C9}" type="slidenum">
              <a:rPr lang="en-US" altLang="en-US"/>
              <a:pPr/>
              <a:t>‹#›</a:t>
            </a:fld>
            <a:endParaRPr lang="en-US" altLang="en-US"/>
          </a:p>
        </p:txBody>
      </p:sp>
    </p:spTree>
    <p:extLst>
      <p:ext uri="{BB962C8B-B14F-4D97-AF65-F5344CB8AC3E}">
        <p14:creationId xmlns:p14="http://schemas.microsoft.com/office/powerpoint/2010/main" val="337208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F6DD3E3-E80B-47D5-A9AA-60A6A67B7502}"/>
              </a:ext>
            </a:extLst>
          </p:cNvPr>
          <p:cNvSpPr>
            <a:spLocks noGrp="1"/>
          </p:cNvSpPr>
          <p:nvPr>
            <p:ph type="dt" sz="half" idx="10"/>
          </p:nvPr>
        </p:nvSpPr>
        <p:spPr/>
        <p:txBody>
          <a:bodyPr/>
          <a:lstStyle>
            <a:lvl1pPr>
              <a:defRPr/>
            </a:lvl1pPr>
          </a:lstStyle>
          <a:p>
            <a:fld id="{9CD0ED5F-057D-4176-8E03-AC6E002AA82A}" type="datetimeFigureOut">
              <a:rPr lang="en-US" altLang="en-US"/>
              <a:pPr/>
              <a:t>3/5/2020</a:t>
            </a:fld>
            <a:endParaRPr lang="en-US" altLang="en-US"/>
          </a:p>
        </p:txBody>
      </p:sp>
      <p:sp>
        <p:nvSpPr>
          <p:cNvPr id="8" name="Footer Placeholder 4">
            <a:extLst>
              <a:ext uri="{FF2B5EF4-FFF2-40B4-BE49-F238E27FC236}">
                <a16:creationId xmlns:a16="http://schemas.microsoft.com/office/drawing/2014/main" id="{A089DB58-05EB-4894-9B38-FB0B7A95D7D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0C120C4-55DA-49F6-9E10-8CF0E3C4B9D6}"/>
              </a:ext>
            </a:extLst>
          </p:cNvPr>
          <p:cNvSpPr>
            <a:spLocks noGrp="1"/>
          </p:cNvSpPr>
          <p:nvPr>
            <p:ph type="sldNum" sz="quarter" idx="12"/>
          </p:nvPr>
        </p:nvSpPr>
        <p:spPr/>
        <p:txBody>
          <a:bodyPr/>
          <a:lstStyle>
            <a:lvl1pPr>
              <a:defRPr/>
            </a:lvl1pPr>
          </a:lstStyle>
          <a:p>
            <a:fld id="{69F3AEA5-25B4-470D-9B54-C36528AAE13A}" type="slidenum">
              <a:rPr lang="en-US" altLang="en-US"/>
              <a:pPr/>
              <a:t>‹#›</a:t>
            </a:fld>
            <a:endParaRPr lang="en-US" altLang="en-US"/>
          </a:p>
        </p:txBody>
      </p:sp>
    </p:spTree>
    <p:extLst>
      <p:ext uri="{BB962C8B-B14F-4D97-AF65-F5344CB8AC3E}">
        <p14:creationId xmlns:p14="http://schemas.microsoft.com/office/powerpoint/2010/main" val="329525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8402104-ABCE-483F-B3BF-48E4DC864868}"/>
              </a:ext>
            </a:extLst>
          </p:cNvPr>
          <p:cNvSpPr>
            <a:spLocks noGrp="1"/>
          </p:cNvSpPr>
          <p:nvPr>
            <p:ph type="dt" sz="half" idx="10"/>
          </p:nvPr>
        </p:nvSpPr>
        <p:spPr/>
        <p:txBody>
          <a:bodyPr/>
          <a:lstStyle>
            <a:lvl1pPr>
              <a:defRPr/>
            </a:lvl1pPr>
          </a:lstStyle>
          <a:p>
            <a:fld id="{9FB12C4F-6B59-4161-A8B8-72F36F0E251A}" type="datetimeFigureOut">
              <a:rPr lang="en-US" altLang="en-US"/>
              <a:pPr/>
              <a:t>3/5/2020</a:t>
            </a:fld>
            <a:endParaRPr lang="en-US" altLang="en-US"/>
          </a:p>
        </p:txBody>
      </p:sp>
      <p:sp>
        <p:nvSpPr>
          <p:cNvPr id="4" name="Footer Placeholder 4">
            <a:extLst>
              <a:ext uri="{FF2B5EF4-FFF2-40B4-BE49-F238E27FC236}">
                <a16:creationId xmlns:a16="http://schemas.microsoft.com/office/drawing/2014/main" id="{4F9D177E-3E87-42E0-BC87-D50A040BFE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28806BE-4152-44C4-9D6E-CA054D1E3647}"/>
              </a:ext>
            </a:extLst>
          </p:cNvPr>
          <p:cNvSpPr>
            <a:spLocks noGrp="1"/>
          </p:cNvSpPr>
          <p:nvPr>
            <p:ph type="sldNum" sz="quarter" idx="12"/>
          </p:nvPr>
        </p:nvSpPr>
        <p:spPr/>
        <p:txBody>
          <a:bodyPr/>
          <a:lstStyle>
            <a:lvl1pPr>
              <a:defRPr/>
            </a:lvl1pPr>
          </a:lstStyle>
          <a:p>
            <a:fld id="{BC92FB0C-F36F-45DC-B9DB-5E85BAACB4DF}" type="slidenum">
              <a:rPr lang="en-US" altLang="en-US"/>
              <a:pPr/>
              <a:t>‹#›</a:t>
            </a:fld>
            <a:endParaRPr lang="en-US" altLang="en-US"/>
          </a:p>
        </p:txBody>
      </p:sp>
    </p:spTree>
    <p:extLst>
      <p:ext uri="{BB962C8B-B14F-4D97-AF65-F5344CB8AC3E}">
        <p14:creationId xmlns:p14="http://schemas.microsoft.com/office/powerpoint/2010/main" val="2642550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1609C08-3F88-4906-906E-86FF2E71B246}"/>
              </a:ext>
            </a:extLst>
          </p:cNvPr>
          <p:cNvSpPr>
            <a:spLocks noGrp="1"/>
          </p:cNvSpPr>
          <p:nvPr>
            <p:ph type="dt" sz="half" idx="10"/>
          </p:nvPr>
        </p:nvSpPr>
        <p:spPr/>
        <p:txBody>
          <a:bodyPr/>
          <a:lstStyle>
            <a:lvl1pPr>
              <a:defRPr/>
            </a:lvl1pPr>
          </a:lstStyle>
          <a:p>
            <a:fld id="{8DEF2403-1543-49AB-BF81-C3A506F80204}" type="datetimeFigureOut">
              <a:rPr lang="en-US" altLang="en-US"/>
              <a:pPr/>
              <a:t>3/5/2020</a:t>
            </a:fld>
            <a:endParaRPr lang="en-US" altLang="en-US"/>
          </a:p>
        </p:txBody>
      </p:sp>
      <p:sp>
        <p:nvSpPr>
          <p:cNvPr id="3" name="Footer Placeholder 4">
            <a:extLst>
              <a:ext uri="{FF2B5EF4-FFF2-40B4-BE49-F238E27FC236}">
                <a16:creationId xmlns:a16="http://schemas.microsoft.com/office/drawing/2014/main" id="{93355B3F-104A-4BB1-B27F-7D63675C293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0C89456-AD08-42CE-B0FA-899DDB43FA1B}"/>
              </a:ext>
            </a:extLst>
          </p:cNvPr>
          <p:cNvSpPr>
            <a:spLocks noGrp="1"/>
          </p:cNvSpPr>
          <p:nvPr>
            <p:ph type="sldNum" sz="quarter" idx="12"/>
          </p:nvPr>
        </p:nvSpPr>
        <p:spPr/>
        <p:txBody>
          <a:bodyPr/>
          <a:lstStyle>
            <a:lvl1pPr>
              <a:defRPr/>
            </a:lvl1pPr>
          </a:lstStyle>
          <a:p>
            <a:fld id="{A91A8BA0-1023-4140-AAC7-B7B97F72A118}" type="slidenum">
              <a:rPr lang="en-US" altLang="en-US"/>
              <a:pPr/>
              <a:t>‹#›</a:t>
            </a:fld>
            <a:endParaRPr lang="en-US" altLang="en-US"/>
          </a:p>
        </p:txBody>
      </p:sp>
    </p:spTree>
    <p:extLst>
      <p:ext uri="{BB962C8B-B14F-4D97-AF65-F5344CB8AC3E}">
        <p14:creationId xmlns:p14="http://schemas.microsoft.com/office/powerpoint/2010/main" val="1728820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1C3EA3B-A734-4E09-845D-6C6FDE58FF2B}"/>
              </a:ext>
            </a:extLst>
          </p:cNvPr>
          <p:cNvSpPr>
            <a:spLocks noGrp="1"/>
          </p:cNvSpPr>
          <p:nvPr>
            <p:ph type="dt" sz="half" idx="10"/>
          </p:nvPr>
        </p:nvSpPr>
        <p:spPr/>
        <p:txBody>
          <a:bodyPr/>
          <a:lstStyle>
            <a:lvl1pPr>
              <a:defRPr/>
            </a:lvl1pPr>
          </a:lstStyle>
          <a:p>
            <a:fld id="{03E40C16-ED13-45EB-AA2E-B982427819A5}" type="datetimeFigureOut">
              <a:rPr lang="en-US" altLang="en-US"/>
              <a:pPr/>
              <a:t>3/5/2020</a:t>
            </a:fld>
            <a:endParaRPr lang="en-US" altLang="en-US"/>
          </a:p>
        </p:txBody>
      </p:sp>
      <p:sp>
        <p:nvSpPr>
          <p:cNvPr id="6" name="Footer Placeholder 4">
            <a:extLst>
              <a:ext uri="{FF2B5EF4-FFF2-40B4-BE49-F238E27FC236}">
                <a16:creationId xmlns:a16="http://schemas.microsoft.com/office/drawing/2014/main" id="{CB6E9EEA-A24E-415E-ACFD-FFC2DBC969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F73893-A12B-4880-A6CB-78A74218048E}"/>
              </a:ext>
            </a:extLst>
          </p:cNvPr>
          <p:cNvSpPr>
            <a:spLocks noGrp="1"/>
          </p:cNvSpPr>
          <p:nvPr>
            <p:ph type="sldNum" sz="quarter" idx="12"/>
          </p:nvPr>
        </p:nvSpPr>
        <p:spPr/>
        <p:txBody>
          <a:bodyPr/>
          <a:lstStyle>
            <a:lvl1pPr>
              <a:defRPr/>
            </a:lvl1pPr>
          </a:lstStyle>
          <a:p>
            <a:fld id="{D51F63DE-1666-47B6-93FA-87A1AF4FF840}" type="slidenum">
              <a:rPr lang="en-US" altLang="en-US"/>
              <a:pPr/>
              <a:t>‹#›</a:t>
            </a:fld>
            <a:endParaRPr lang="en-US" altLang="en-US"/>
          </a:p>
        </p:txBody>
      </p:sp>
    </p:spTree>
    <p:extLst>
      <p:ext uri="{BB962C8B-B14F-4D97-AF65-F5344CB8AC3E}">
        <p14:creationId xmlns:p14="http://schemas.microsoft.com/office/powerpoint/2010/main" val="132394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A0B7BDA-9ACF-4250-9895-70AD60FAEC29}"/>
              </a:ext>
            </a:extLst>
          </p:cNvPr>
          <p:cNvSpPr>
            <a:spLocks noGrp="1"/>
          </p:cNvSpPr>
          <p:nvPr>
            <p:ph type="dt" sz="half" idx="10"/>
          </p:nvPr>
        </p:nvSpPr>
        <p:spPr/>
        <p:txBody>
          <a:bodyPr/>
          <a:lstStyle>
            <a:lvl1pPr>
              <a:defRPr/>
            </a:lvl1pPr>
          </a:lstStyle>
          <a:p>
            <a:fld id="{F2FCF5B2-6F47-4973-ABF1-AEAA717ABB50}" type="datetimeFigureOut">
              <a:rPr lang="en-US" altLang="en-US"/>
              <a:pPr/>
              <a:t>3/5/2020</a:t>
            </a:fld>
            <a:endParaRPr lang="en-US" altLang="en-US"/>
          </a:p>
        </p:txBody>
      </p:sp>
      <p:sp>
        <p:nvSpPr>
          <p:cNvPr id="6" name="Footer Placeholder 4">
            <a:extLst>
              <a:ext uri="{FF2B5EF4-FFF2-40B4-BE49-F238E27FC236}">
                <a16:creationId xmlns:a16="http://schemas.microsoft.com/office/drawing/2014/main" id="{DBEE7A75-DD8A-4920-A7BC-1C283F5EBE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3DD96C-7061-402A-BCB8-E7EF14EBF41A}"/>
              </a:ext>
            </a:extLst>
          </p:cNvPr>
          <p:cNvSpPr>
            <a:spLocks noGrp="1"/>
          </p:cNvSpPr>
          <p:nvPr>
            <p:ph type="sldNum" sz="quarter" idx="12"/>
          </p:nvPr>
        </p:nvSpPr>
        <p:spPr/>
        <p:txBody>
          <a:bodyPr/>
          <a:lstStyle>
            <a:lvl1pPr>
              <a:defRPr/>
            </a:lvl1pPr>
          </a:lstStyle>
          <a:p>
            <a:fld id="{FFC5FDD4-6CF5-48A7-AACF-2EA9C1286510}" type="slidenum">
              <a:rPr lang="en-US" altLang="en-US"/>
              <a:pPr/>
              <a:t>‹#›</a:t>
            </a:fld>
            <a:endParaRPr lang="en-US" altLang="en-US"/>
          </a:p>
        </p:txBody>
      </p:sp>
    </p:spTree>
    <p:extLst>
      <p:ext uri="{BB962C8B-B14F-4D97-AF65-F5344CB8AC3E}">
        <p14:creationId xmlns:p14="http://schemas.microsoft.com/office/powerpoint/2010/main" val="67782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F2FD872-A172-4F67-B3C6-E80980E0F89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3FC4453-8FAB-418D-918C-A7D1DDA4833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4726F49-B3D2-4C93-B6D4-8A8304C6F2D0}"/>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13B750C2-0159-4320-8ADC-2F41234CBB62}" type="datetimeFigureOut">
              <a:rPr lang="en-US" altLang="en-US"/>
              <a:pPr/>
              <a:t>3/5/2020</a:t>
            </a:fld>
            <a:endParaRPr lang="en-US" altLang="en-US"/>
          </a:p>
        </p:txBody>
      </p:sp>
      <p:sp>
        <p:nvSpPr>
          <p:cNvPr id="5" name="Footer Placeholder 4">
            <a:extLst>
              <a:ext uri="{FF2B5EF4-FFF2-40B4-BE49-F238E27FC236}">
                <a16:creationId xmlns:a16="http://schemas.microsoft.com/office/drawing/2014/main" id="{4C1D46F6-D423-48D0-991B-871D6F7DAE9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15ED161E-D2F5-4CFB-AF6F-8F7346C0652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2EAC072-43AC-4C04-BB40-B1ADBEC1118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3/5/2020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9285359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1219170" rtl="0" eaLnBrk="1" latinLnBrk="0" hangingPunct="1">
        <a:spcBef>
          <a:spcPct val="0"/>
        </a:spcBef>
        <a:buNone/>
        <a:defRPr sz="5867" kern="1200">
          <a:solidFill>
            <a:srgbClr val="E4E6DC"/>
          </a:solidFill>
          <a:latin typeface="+mj-lt"/>
          <a:ea typeface="+mj-ea"/>
          <a:cs typeface="+mj-cs"/>
        </a:defRPr>
      </a:lvl1pPr>
    </p:titleStyle>
    <p:bodyStyle>
      <a:lvl1pPr marL="0" indent="0" algn="ctr" defTabSz="1219170" rtl="0" eaLnBrk="1" latinLnBrk="0" hangingPunct="1">
        <a:spcBef>
          <a:spcPct val="20000"/>
        </a:spcBef>
        <a:buFont typeface="Arial"/>
        <a:buNone/>
        <a:defRPr sz="4000" kern="1200">
          <a:solidFill>
            <a:srgbClr val="38363D"/>
          </a:solidFill>
          <a:latin typeface="+mn-lt"/>
          <a:ea typeface="+mn-ea"/>
          <a:cs typeface="+mn-cs"/>
        </a:defRPr>
      </a:lvl1pPr>
      <a:lvl2pPr marL="1219170" indent="-609585" algn="ctr" defTabSz="1219170" rtl="0" eaLnBrk="1" latinLnBrk="0" hangingPunct="1">
        <a:spcBef>
          <a:spcPct val="20000"/>
        </a:spcBef>
        <a:buFont typeface="Arial"/>
        <a:buChar char="•"/>
        <a:defRPr sz="4000" kern="1200">
          <a:solidFill>
            <a:srgbClr val="38363D"/>
          </a:solidFill>
          <a:latin typeface="+mn-lt"/>
          <a:ea typeface="+mn-ea"/>
          <a:cs typeface="+mn-cs"/>
        </a:defRPr>
      </a:lvl2pPr>
      <a:lvl3pPr marL="1219170" indent="0" algn="ctr" defTabSz="1219170" rtl="0" eaLnBrk="1" latinLnBrk="0" hangingPunct="1">
        <a:spcBef>
          <a:spcPct val="20000"/>
        </a:spcBef>
        <a:buFont typeface="Arial" pitchFamily="34" charset="0"/>
        <a:buNone/>
        <a:defRPr sz="4000" kern="1200">
          <a:solidFill>
            <a:srgbClr val="38363D"/>
          </a:solidFill>
          <a:latin typeface="+mn-lt"/>
          <a:ea typeface="+mn-ea"/>
          <a:cs typeface="+mn-cs"/>
        </a:defRPr>
      </a:lvl3pPr>
      <a:lvl4pPr marL="1828754" indent="0" algn="ctr" defTabSz="1219170" rtl="0" eaLnBrk="1" latinLnBrk="0" hangingPunct="1">
        <a:spcBef>
          <a:spcPct val="20000"/>
        </a:spcBef>
        <a:buFont typeface="Arial" pitchFamily="34" charset="0"/>
        <a:buNone/>
        <a:defRPr sz="4000" kern="1200">
          <a:solidFill>
            <a:srgbClr val="38363D"/>
          </a:solidFill>
          <a:latin typeface="+mn-lt"/>
          <a:ea typeface="+mn-ea"/>
          <a:cs typeface="+mn-cs"/>
        </a:defRPr>
      </a:lvl4pPr>
      <a:lvl5pPr marL="2438339" indent="0" algn="ctr" defTabSz="1219170" rtl="0" eaLnBrk="1" latinLnBrk="0" hangingPunct="1">
        <a:spcBef>
          <a:spcPct val="20000"/>
        </a:spcBef>
        <a:buFont typeface="Arial" pitchFamily="34" charset="0"/>
        <a:buNone/>
        <a:defRPr sz="4000" kern="1200">
          <a:solidFill>
            <a:srgbClr val="38363D"/>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LoveYourNeighbor-Theme.jpg">
            <a:extLst>
              <a:ext uri="{FF2B5EF4-FFF2-40B4-BE49-F238E27FC236}">
                <a16:creationId xmlns:a16="http://schemas.microsoft.com/office/drawing/2014/main" id="{C6F2791C-1D97-4C2A-A48B-430D2FC60D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8764" y="0"/>
            <a:ext cx="913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ose up of a sign&#10;&#10;Description automatically generated">
            <a:extLst>
              <a:ext uri="{FF2B5EF4-FFF2-40B4-BE49-F238E27FC236}">
                <a16:creationId xmlns:a16="http://schemas.microsoft.com/office/drawing/2014/main" id="{A1376827-8E56-4C29-AB39-685046D30D91}"/>
              </a:ext>
            </a:extLst>
          </p:cNvPr>
          <p:cNvPicPr>
            <a:picLocks noChangeAspect="1"/>
          </p:cNvPicPr>
          <p:nvPr/>
        </p:nvPicPr>
        <p:blipFill rotWithShape="1">
          <a:blip r:embed="rId3"/>
          <a:srcRect/>
          <a:stretch/>
        </p:blipFill>
        <p:spPr>
          <a:xfrm>
            <a:off x="1"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LoveYourNeighbor-Back3.jpg">
            <a:extLst>
              <a:ext uri="{FF2B5EF4-FFF2-40B4-BE49-F238E27FC236}">
                <a16:creationId xmlns:a16="http://schemas.microsoft.com/office/drawing/2014/main" id="{0FF92255-B72B-46E6-BA5F-DD769372E0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BAA2608-891E-4FBB-93A7-066D4C540273}"/>
              </a:ext>
            </a:extLst>
          </p:cNvPr>
          <p:cNvSpPr/>
          <p:nvPr/>
        </p:nvSpPr>
        <p:spPr>
          <a:xfrm>
            <a:off x="9938" y="1262723"/>
            <a:ext cx="12182061" cy="1200329"/>
          </a:xfrm>
          <a:prstGeom prst="rect">
            <a:avLst/>
          </a:prstGeom>
          <a:solidFill>
            <a:srgbClr val="10253F">
              <a:alpha val="60000"/>
            </a:srgbClr>
          </a:solidFill>
        </p:spPr>
        <p:txBody>
          <a:bodyPr wrap="square">
            <a:spAutoFit/>
          </a:bodyPr>
          <a:lstStyle/>
          <a:p>
            <a:pPr algn="ctr">
              <a:defRPr/>
            </a:pPr>
            <a:r>
              <a:rPr lang="en-US" sz="36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The righteous who walks in his integrity-- </a:t>
            </a:r>
            <a:r>
              <a:rPr lang="en-US" sz="36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blessed are his children after him</a:t>
            </a:r>
            <a:r>
              <a:rPr lang="en-US" sz="36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t>
            </a:r>
            <a:r>
              <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Proverbs 20:7</a:t>
            </a:r>
            <a:endParaRPr lang="en-US" sz="40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
        <p:nvSpPr>
          <p:cNvPr id="4" name="Rectangle 3">
            <a:extLst>
              <a:ext uri="{FF2B5EF4-FFF2-40B4-BE49-F238E27FC236}">
                <a16:creationId xmlns:a16="http://schemas.microsoft.com/office/drawing/2014/main" id="{9E2F0644-48F8-43C8-B2DA-EB09CEF5B92B}"/>
              </a:ext>
            </a:extLst>
          </p:cNvPr>
          <p:cNvSpPr/>
          <p:nvPr/>
        </p:nvSpPr>
        <p:spPr>
          <a:xfrm>
            <a:off x="9938" y="2987148"/>
            <a:ext cx="12182061" cy="1200329"/>
          </a:xfrm>
          <a:prstGeom prst="rect">
            <a:avLst/>
          </a:prstGeom>
          <a:solidFill>
            <a:srgbClr val="10253F">
              <a:alpha val="60000"/>
            </a:srgbClr>
          </a:solidFill>
        </p:spPr>
        <p:txBody>
          <a:bodyPr wrap="square">
            <a:spAutoFit/>
          </a:bodyPr>
          <a:lstStyle/>
          <a:p>
            <a:pPr algn="ctr">
              <a:defRPr/>
            </a:pPr>
            <a:r>
              <a:rPr lang="en-US" sz="36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In the fear of the LORD one has strong confidence, and </a:t>
            </a:r>
            <a:r>
              <a:rPr lang="en-US" sz="36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his children will have a refuge</a:t>
            </a:r>
            <a:r>
              <a:rPr lang="en-US" sz="36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t>
            </a:r>
            <a:r>
              <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Proverbs 14:26</a:t>
            </a:r>
            <a:endParaRPr lang="en-US" sz="40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
        <p:nvSpPr>
          <p:cNvPr id="5" name="Rectangle 4">
            <a:extLst>
              <a:ext uri="{FF2B5EF4-FFF2-40B4-BE49-F238E27FC236}">
                <a16:creationId xmlns:a16="http://schemas.microsoft.com/office/drawing/2014/main" id="{2360F2BF-8944-4B00-9465-4FE9BDBB1D92}"/>
              </a:ext>
            </a:extLst>
          </p:cNvPr>
          <p:cNvSpPr/>
          <p:nvPr/>
        </p:nvSpPr>
        <p:spPr>
          <a:xfrm>
            <a:off x="-19880" y="4710174"/>
            <a:ext cx="12182061" cy="1200329"/>
          </a:xfrm>
          <a:prstGeom prst="rect">
            <a:avLst/>
          </a:prstGeom>
          <a:solidFill>
            <a:srgbClr val="10253F">
              <a:alpha val="60000"/>
            </a:srgbClr>
          </a:solidFill>
        </p:spPr>
        <p:txBody>
          <a:bodyPr wrap="square">
            <a:spAutoFit/>
          </a:bodyPr>
          <a:lstStyle/>
          <a:p>
            <a:pPr algn="ctr">
              <a:defRPr/>
            </a:pPr>
            <a:r>
              <a:rPr lang="en-US" sz="36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Whoever fears the LORD has a secure fortress, and </a:t>
            </a:r>
            <a:r>
              <a:rPr lang="en-US" sz="3600"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for their children it will be a refuge</a:t>
            </a:r>
            <a:r>
              <a:rPr lang="en-US" sz="3600"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t>
            </a:r>
            <a:r>
              <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Proverbs 14:26 NIV</a:t>
            </a:r>
            <a:endParaRPr lang="en-US" sz="40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94950F-F408-47ED-B946-E0CBF5397950}"/>
              </a:ext>
            </a:extLst>
          </p:cNvPr>
          <p:cNvSpPr txBox="1"/>
          <p:nvPr/>
        </p:nvSpPr>
        <p:spPr>
          <a:xfrm>
            <a:off x="1" y="4467044"/>
            <a:ext cx="12192000" cy="666786"/>
          </a:xfrm>
          <a:prstGeom prst="rect">
            <a:avLst/>
          </a:prstGeom>
          <a:noFill/>
        </p:spPr>
        <p:txBody>
          <a:bodyPr wrap="square" rtlCol="0">
            <a:spAutoFit/>
          </a:bodyPr>
          <a:lstStyle/>
          <a:p>
            <a:pPr algn="ctr" defTabSz="1219170" eaLnBrk="1" fontAlgn="auto" hangingPunct="1">
              <a:spcBef>
                <a:spcPts val="0"/>
              </a:spcBef>
              <a:spcAft>
                <a:spcPts val="0"/>
              </a:spcAft>
            </a:pPr>
            <a:r>
              <a:rPr lang="en-US" sz="3733" dirty="0">
                <a:solidFill>
                  <a:prstClr val="white"/>
                </a:solidFill>
                <a:latin typeface="Master of Comics Personal Use" pitchFamily="2" charset="0"/>
                <a:ea typeface="+mn-ea"/>
              </a:rPr>
              <a:t>Family</a:t>
            </a:r>
          </a:p>
        </p:txBody>
      </p:sp>
      <p:sp>
        <p:nvSpPr>
          <p:cNvPr id="9" name="TextBox 8">
            <a:extLst>
              <a:ext uri="{FF2B5EF4-FFF2-40B4-BE49-F238E27FC236}">
                <a16:creationId xmlns:a16="http://schemas.microsoft.com/office/drawing/2014/main" id="{E7C64A4F-C3F3-454E-AE69-4A8182174F4D}"/>
              </a:ext>
            </a:extLst>
          </p:cNvPr>
          <p:cNvSpPr txBox="1"/>
          <p:nvPr/>
        </p:nvSpPr>
        <p:spPr>
          <a:xfrm>
            <a:off x="2464907" y="4426222"/>
            <a:ext cx="6983893" cy="307777"/>
          </a:xfrm>
          <a:prstGeom prst="rect">
            <a:avLst/>
          </a:prstGeom>
          <a:noFill/>
        </p:spPr>
        <p:txBody>
          <a:bodyPr wrap="square" rtlCol="0">
            <a:spAutoFit/>
          </a:bodyPr>
          <a:lstStyle/>
          <a:p>
            <a:pPr algn="ctr" defTabSz="1219170" eaLnBrk="1" fontAlgn="auto" hangingPunct="1">
              <a:spcBef>
                <a:spcPts val="0"/>
              </a:spcBef>
              <a:spcAft>
                <a:spcPts val="0"/>
              </a:spcAft>
            </a:pPr>
            <a:r>
              <a:rPr lang="en-US" sz="1400" dirty="0">
                <a:solidFill>
                  <a:prstClr val="white"/>
                </a:solidFill>
                <a:latin typeface="Master of Comics Personal Use" pitchFamily="2" charset="0"/>
                <a:ea typeface="+mn-ea"/>
              </a:rPr>
              <a:t>The</a:t>
            </a:r>
          </a:p>
        </p:txBody>
      </p:sp>
      <p:sp>
        <p:nvSpPr>
          <p:cNvPr id="10" name="TextBox 9">
            <a:extLst>
              <a:ext uri="{FF2B5EF4-FFF2-40B4-BE49-F238E27FC236}">
                <a16:creationId xmlns:a16="http://schemas.microsoft.com/office/drawing/2014/main" id="{9F9C424E-9E98-45DD-96AD-13A1EE0B098B}"/>
              </a:ext>
            </a:extLst>
          </p:cNvPr>
          <p:cNvSpPr txBox="1"/>
          <p:nvPr/>
        </p:nvSpPr>
        <p:spPr>
          <a:xfrm>
            <a:off x="1" y="4897931"/>
            <a:ext cx="12192000" cy="502766"/>
          </a:xfrm>
          <a:prstGeom prst="rect">
            <a:avLst/>
          </a:prstGeom>
          <a:noFill/>
        </p:spPr>
        <p:txBody>
          <a:bodyPr wrap="square" rtlCol="0">
            <a:spAutoFit/>
          </a:bodyPr>
          <a:lstStyle/>
          <a:p>
            <a:pPr algn="ctr" defTabSz="1219170" eaLnBrk="1" fontAlgn="auto" hangingPunct="1">
              <a:spcBef>
                <a:spcPts val="0"/>
              </a:spcBef>
              <a:spcAft>
                <a:spcPts val="0"/>
              </a:spcAft>
            </a:pPr>
            <a:r>
              <a:rPr lang="en-US" sz="2667" dirty="0">
                <a:solidFill>
                  <a:prstClr val="white"/>
                </a:solidFill>
                <a:latin typeface="Master of Comics Personal Use" pitchFamily="2" charset="0"/>
                <a:ea typeface="+mn-ea"/>
              </a:rPr>
              <a:t>App</a:t>
            </a:r>
            <a:endParaRPr lang="en-US" sz="1867" dirty="0">
              <a:solidFill>
                <a:prstClr val="white"/>
              </a:solidFill>
              <a:latin typeface="Master of Comics Personal Use" pitchFamily="2" charset="0"/>
              <a:ea typeface="+mn-ea"/>
            </a:endParaRPr>
          </a:p>
        </p:txBody>
      </p:sp>
      <p:sp>
        <p:nvSpPr>
          <p:cNvPr id="11" name="TextBox 10">
            <a:extLst>
              <a:ext uri="{FF2B5EF4-FFF2-40B4-BE49-F238E27FC236}">
                <a16:creationId xmlns:a16="http://schemas.microsoft.com/office/drawing/2014/main" id="{939043CF-8F86-41A8-8407-05AC9D231B50}"/>
              </a:ext>
            </a:extLst>
          </p:cNvPr>
          <p:cNvSpPr txBox="1"/>
          <p:nvPr/>
        </p:nvSpPr>
        <p:spPr>
          <a:xfrm>
            <a:off x="1" y="5158"/>
            <a:ext cx="12192000" cy="1200329"/>
          </a:xfrm>
          <a:prstGeom prst="rect">
            <a:avLst/>
          </a:prstGeom>
          <a:solidFill>
            <a:schemeClr val="bg1">
              <a:lumMod val="75000"/>
              <a:lumOff val="25000"/>
            </a:schemeClr>
          </a:solidFill>
        </p:spPr>
        <p:txBody>
          <a:bodyPr wrap="square" rtlCol="0">
            <a:spAutoFit/>
          </a:bodyPr>
          <a:lstStyle/>
          <a:p>
            <a:pPr algn="ctr" defTabSz="1219170" eaLnBrk="1" fontAlgn="auto" hangingPunct="1">
              <a:spcBef>
                <a:spcPts val="0"/>
              </a:spcBef>
              <a:spcAft>
                <a:spcPts val="0"/>
              </a:spcAft>
            </a:pPr>
            <a:r>
              <a:rPr lang="en-US" sz="7200" dirty="0">
                <a:solidFill>
                  <a:prstClr val="white"/>
                </a:solidFill>
                <a:effectLst>
                  <a:outerShdw blurRad="38100" dist="38100" dir="2700000" algn="tl">
                    <a:srgbClr val="000000">
                      <a:alpha val="43137"/>
                    </a:srgbClr>
                  </a:outerShdw>
                </a:effectLst>
                <a:latin typeface="Bebas Neue" panose="020B0606020202050201" pitchFamily="34" charset="0"/>
                <a:ea typeface="+mn-ea"/>
              </a:rPr>
              <a:t>THE HOME IS A PLACE WHERE:</a:t>
            </a:r>
          </a:p>
        </p:txBody>
      </p:sp>
      <p:sp>
        <p:nvSpPr>
          <p:cNvPr id="12" name="TextBox 11">
            <a:extLst>
              <a:ext uri="{FF2B5EF4-FFF2-40B4-BE49-F238E27FC236}">
                <a16:creationId xmlns:a16="http://schemas.microsoft.com/office/drawing/2014/main" id="{79C12A61-70AB-4501-9A80-AD5F24A81017}"/>
              </a:ext>
            </a:extLst>
          </p:cNvPr>
          <p:cNvSpPr txBox="1"/>
          <p:nvPr/>
        </p:nvSpPr>
        <p:spPr>
          <a:xfrm>
            <a:off x="8839" y="1392218"/>
            <a:ext cx="9541563" cy="913007"/>
          </a:xfrm>
          <a:prstGeom prst="rect">
            <a:avLst/>
          </a:prstGeom>
          <a:solidFill>
            <a:srgbClr val="38363D"/>
          </a:solidFill>
        </p:spPr>
        <p:txBody>
          <a:bodyPr wrap="square" rtlCol="0">
            <a:spAutoFit/>
          </a:bodyPr>
          <a:lstStyle/>
          <a:p>
            <a:pPr defTabSz="1219170" eaLnBrk="1" fontAlgn="auto" hangingPunct="1">
              <a:spcBef>
                <a:spcPts val="0"/>
              </a:spcBef>
              <a:spcAft>
                <a:spcPts val="0"/>
              </a:spcAft>
            </a:pPr>
            <a:r>
              <a:rPr lang="en-US" sz="5333" dirty="0">
                <a:solidFill>
                  <a:prstClr val="white"/>
                </a:solidFill>
                <a:effectLst>
                  <a:outerShdw blurRad="38100" dist="38100" dir="2700000" algn="tl">
                    <a:srgbClr val="000000">
                      <a:alpha val="43137"/>
                    </a:srgbClr>
                  </a:outerShdw>
                </a:effectLst>
                <a:latin typeface="Bebas Neue" panose="020B0606020202050201" pitchFamily="34" charset="0"/>
                <a:ea typeface="+mn-ea"/>
              </a:rPr>
              <a:t>1. God’s Word is a Boundary and Compass</a:t>
            </a:r>
          </a:p>
        </p:txBody>
      </p:sp>
      <p:sp>
        <p:nvSpPr>
          <p:cNvPr id="13" name="Rectangle 12">
            <a:extLst>
              <a:ext uri="{FF2B5EF4-FFF2-40B4-BE49-F238E27FC236}">
                <a16:creationId xmlns:a16="http://schemas.microsoft.com/office/drawing/2014/main" id="{BF65FBAE-796D-4765-AAD7-CB086CFF4478}"/>
              </a:ext>
            </a:extLst>
          </p:cNvPr>
          <p:cNvSpPr/>
          <p:nvPr/>
        </p:nvSpPr>
        <p:spPr>
          <a:xfrm>
            <a:off x="-17678" y="1512434"/>
            <a:ext cx="12192000" cy="5345566"/>
          </a:xfrm>
          <a:prstGeom prst="rect">
            <a:avLst/>
          </a:prstGeom>
          <a:solidFill>
            <a:srgbClr val="10253F"/>
          </a:solidFill>
        </p:spPr>
        <p:txBody>
          <a:bodyPr>
            <a:spAutoFit/>
          </a:bodyPr>
          <a:lstStyle/>
          <a:p>
            <a:pPr algn="ctr" defTabSz="1219170" eaLnBrk="1" fontAlgn="auto" hangingPunct="1">
              <a:spcBef>
                <a:spcPts val="0"/>
              </a:spcBef>
              <a:spcAft>
                <a:spcPts val="0"/>
              </a:spcAft>
              <a:defRPr/>
            </a:pPr>
            <a:r>
              <a:rPr lang="en-US" sz="4267"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And these words, which I am commanding you today, shall be on your heart; and </a:t>
            </a:r>
            <a:r>
              <a:rPr lang="en-US" sz="4267"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you shall teach them diligently to your sons</a:t>
            </a:r>
            <a:r>
              <a:rPr lang="en-US" sz="4267"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and shall talk of them when you sit in your house and when you walk by the way and when you lie down and when you rise up. "And you shall bind them as a sign on your hand and they shall be as frontals on your forehead. "And you shall write them on the doorposts of your house and on your gates. </a:t>
            </a:r>
            <a:r>
              <a:rPr lang="en-US" sz="4267"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Deuteronomy 6:6-9</a:t>
            </a:r>
            <a:endParaRPr lang="en-US" sz="48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
        <p:nvSpPr>
          <p:cNvPr id="14" name="Rectangle 13">
            <a:extLst>
              <a:ext uri="{FF2B5EF4-FFF2-40B4-BE49-F238E27FC236}">
                <a16:creationId xmlns:a16="http://schemas.microsoft.com/office/drawing/2014/main" id="{205DE243-1971-4DC3-94D9-8A316221A61C}"/>
              </a:ext>
            </a:extLst>
          </p:cNvPr>
          <p:cNvSpPr/>
          <p:nvPr/>
        </p:nvSpPr>
        <p:spPr>
          <a:xfrm>
            <a:off x="-1" y="2507749"/>
            <a:ext cx="12192000" cy="2062296"/>
          </a:xfrm>
          <a:prstGeom prst="rect">
            <a:avLst/>
          </a:prstGeom>
          <a:solidFill>
            <a:srgbClr val="10253F"/>
          </a:solidFill>
        </p:spPr>
        <p:txBody>
          <a:bodyPr>
            <a:spAutoFit/>
          </a:bodyPr>
          <a:lstStyle/>
          <a:p>
            <a:pPr algn="ctr" defTabSz="1219170" eaLnBrk="1" fontAlgn="auto" hangingPunct="1">
              <a:spcBef>
                <a:spcPts val="0"/>
              </a:spcBef>
              <a:spcAft>
                <a:spcPts val="0"/>
              </a:spcAft>
              <a:defRPr/>
            </a:pPr>
            <a:r>
              <a:rPr lang="en-US" sz="4267"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So the LORD commanded us to observe all these statutes, to fear the LORD our </a:t>
            </a:r>
            <a:r>
              <a:rPr lang="en-US" sz="4267"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God for our good always and for our survival</a:t>
            </a:r>
            <a:r>
              <a:rPr lang="en-US" sz="4267"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as it is today. </a:t>
            </a:r>
            <a:r>
              <a:rPr lang="en-US" sz="4267"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Deuteronomy 6:24</a:t>
            </a:r>
            <a:endParaRPr lang="en-US" sz="48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
        <p:nvSpPr>
          <p:cNvPr id="15" name="Rectangle 14">
            <a:extLst>
              <a:ext uri="{FF2B5EF4-FFF2-40B4-BE49-F238E27FC236}">
                <a16:creationId xmlns:a16="http://schemas.microsoft.com/office/drawing/2014/main" id="{31761E3D-B55F-4A1A-A5E2-46E50843E0AE}"/>
              </a:ext>
            </a:extLst>
          </p:cNvPr>
          <p:cNvSpPr/>
          <p:nvPr/>
        </p:nvSpPr>
        <p:spPr>
          <a:xfrm>
            <a:off x="17676" y="2508700"/>
            <a:ext cx="12192000" cy="2062296"/>
          </a:xfrm>
          <a:prstGeom prst="rect">
            <a:avLst/>
          </a:prstGeom>
          <a:solidFill>
            <a:srgbClr val="10253F"/>
          </a:solidFill>
        </p:spPr>
        <p:txBody>
          <a:bodyPr>
            <a:spAutoFit/>
          </a:bodyPr>
          <a:lstStyle/>
          <a:p>
            <a:pPr algn="ctr" defTabSz="1219170" eaLnBrk="1" fontAlgn="auto" hangingPunct="1">
              <a:spcBef>
                <a:spcPts val="0"/>
              </a:spcBef>
              <a:spcAft>
                <a:spcPts val="0"/>
              </a:spcAft>
              <a:defRPr/>
            </a:pPr>
            <a:r>
              <a:rPr lang="en-US" sz="4267"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By wisdom a house is built, And by understanding it is established; And by knowledge the rooms are filled With all precious and pleasant riches. </a:t>
            </a:r>
            <a:r>
              <a:rPr lang="en-US" sz="4267"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Proverbs 24:3-4</a:t>
            </a:r>
            <a:endParaRPr lang="en-US" sz="48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120657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94950F-F408-47ED-B946-E0CBF5397950}"/>
              </a:ext>
            </a:extLst>
          </p:cNvPr>
          <p:cNvSpPr txBox="1"/>
          <p:nvPr/>
        </p:nvSpPr>
        <p:spPr>
          <a:xfrm>
            <a:off x="1" y="4467044"/>
            <a:ext cx="12192000" cy="666786"/>
          </a:xfrm>
          <a:prstGeom prst="rect">
            <a:avLst/>
          </a:prstGeom>
          <a:noFill/>
        </p:spPr>
        <p:txBody>
          <a:bodyPr wrap="square" rtlCol="0">
            <a:spAutoFit/>
          </a:bodyPr>
          <a:lstStyle/>
          <a:p>
            <a:pPr algn="ctr" defTabSz="1219170" eaLnBrk="1" fontAlgn="auto" hangingPunct="1">
              <a:spcBef>
                <a:spcPts val="0"/>
              </a:spcBef>
              <a:spcAft>
                <a:spcPts val="0"/>
              </a:spcAft>
            </a:pPr>
            <a:r>
              <a:rPr lang="en-US" sz="3733" dirty="0">
                <a:solidFill>
                  <a:prstClr val="white"/>
                </a:solidFill>
                <a:latin typeface="Master of Comics Personal Use" pitchFamily="2" charset="0"/>
                <a:ea typeface="+mn-ea"/>
              </a:rPr>
              <a:t>Family </a:t>
            </a:r>
          </a:p>
        </p:txBody>
      </p:sp>
      <p:sp>
        <p:nvSpPr>
          <p:cNvPr id="9" name="TextBox 8">
            <a:extLst>
              <a:ext uri="{FF2B5EF4-FFF2-40B4-BE49-F238E27FC236}">
                <a16:creationId xmlns:a16="http://schemas.microsoft.com/office/drawing/2014/main" id="{E7C64A4F-C3F3-454E-AE69-4A8182174F4D}"/>
              </a:ext>
            </a:extLst>
          </p:cNvPr>
          <p:cNvSpPr txBox="1"/>
          <p:nvPr/>
        </p:nvSpPr>
        <p:spPr>
          <a:xfrm>
            <a:off x="2464907" y="4426222"/>
            <a:ext cx="6983893" cy="307777"/>
          </a:xfrm>
          <a:prstGeom prst="rect">
            <a:avLst/>
          </a:prstGeom>
          <a:noFill/>
        </p:spPr>
        <p:txBody>
          <a:bodyPr wrap="square" rtlCol="0">
            <a:spAutoFit/>
          </a:bodyPr>
          <a:lstStyle/>
          <a:p>
            <a:pPr algn="ctr" defTabSz="1219170" eaLnBrk="1" fontAlgn="auto" hangingPunct="1">
              <a:spcBef>
                <a:spcPts val="0"/>
              </a:spcBef>
              <a:spcAft>
                <a:spcPts val="0"/>
              </a:spcAft>
            </a:pPr>
            <a:r>
              <a:rPr lang="en-US" sz="1400" dirty="0">
                <a:solidFill>
                  <a:prstClr val="white"/>
                </a:solidFill>
                <a:latin typeface="Master of Comics Personal Use" pitchFamily="2" charset="0"/>
                <a:ea typeface="+mn-ea"/>
              </a:rPr>
              <a:t>The</a:t>
            </a:r>
          </a:p>
        </p:txBody>
      </p:sp>
      <p:sp>
        <p:nvSpPr>
          <p:cNvPr id="10" name="TextBox 9">
            <a:extLst>
              <a:ext uri="{FF2B5EF4-FFF2-40B4-BE49-F238E27FC236}">
                <a16:creationId xmlns:a16="http://schemas.microsoft.com/office/drawing/2014/main" id="{9F9C424E-9E98-45DD-96AD-13A1EE0B098B}"/>
              </a:ext>
            </a:extLst>
          </p:cNvPr>
          <p:cNvSpPr txBox="1"/>
          <p:nvPr/>
        </p:nvSpPr>
        <p:spPr>
          <a:xfrm>
            <a:off x="1" y="4897931"/>
            <a:ext cx="12192000" cy="502766"/>
          </a:xfrm>
          <a:prstGeom prst="rect">
            <a:avLst/>
          </a:prstGeom>
          <a:noFill/>
        </p:spPr>
        <p:txBody>
          <a:bodyPr wrap="square" rtlCol="0">
            <a:spAutoFit/>
          </a:bodyPr>
          <a:lstStyle/>
          <a:p>
            <a:pPr algn="ctr" defTabSz="1219170" eaLnBrk="1" fontAlgn="auto" hangingPunct="1">
              <a:spcBef>
                <a:spcPts val="0"/>
              </a:spcBef>
              <a:spcAft>
                <a:spcPts val="0"/>
              </a:spcAft>
            </a:pPr>
            <a:r>
              <a:rPr lang="en-US" sz="2667" dirty="0">
                <a:solidFill>
                  <a:prstClr val="white"/>
                </a:solidFill>
                <a:latin typeface="Master of Comics Personal Use" pitchFamily="2" charset="0"/>
                <a:ea typeface="+mn-ea"/>
              </a:rPr>
              <a:t>App</a:t>
            </a:r>
            <a:endParaRPr lang="en-US" sz="1867" dirty="0">
              <a:solidFill>
                <a:prstClr val="white"/>
              </a:solidFill>
              <a:latin typeface="Master of Comics Personal Use" pitchFamily="2" charset="0"/>
              <a:ea typeface="+mn-ea"/>
            </a:endParaRPr>
          </a:p>
        </p:txBody>
      </p:sp>
      <p:sp>
        <p:nvSpPr>
          <p:cNvPr id="11" name="TextBox 10">
            <a:extLst>
              <a:ext uri="{FF2B5EF4-FFF2-40B4-BE49-F238E27FC236}">
                <a16:creationId xmlns:a16="http://schemas.microsoft.com/office/drawing/2014/main" id="{939043CF-8F86-41A8-8407-05AC9D231B50}"/>
              </a:ext>
            </a:extLst>
          </p:cNvPr>
          <p:cNvSpPr txBox="1"/>
          <p:nvPr/>
        </p:nvSpPr>
        <p:spPr>
          <a:xfrm>
            <a:off x="1" y="5158"/>
            <a:ext cx="12192000" cy="1200329"/>
          </a:xfrm>
          <a:prstGeom prst="rect">
            <a:avLst/>
          </a:prstGeom>
          <a:solidFill>
            <a:schemeClr val="bg1">
              <a:lumMod val="75000"/>
              <a:lumOff val="25000"/>
            </a:schemeClr>
          </a:solidFill>
        </p:spPr>
        <p:txBody>
          <a:bodyPr wrap="square" rtlCol="0">
            <a:spAutoFit/>
          </a:bodyPr>
          <a:lstStyle/>
          <a:p>
            <a:pPr algn="ctr" defTabSz="1219170" eaLnBrk="1" fontAlgn="auto" hangingPunct="1">
              <a:spcBef>
                <a:spcPts val="0"/>
              </a:spcBef>
              <a:spcAft>
                <a:spcPts val="0"/>
              </a:spcAft>
            </a:pPr>
            <a:r>
              <a:rPr lang="en-US" sz="7200" dirty="0">
                <a:solidFill>
                  <a:prstClr val="white"/>
                </a:solidFill>
                <a:effectLst>
                  <a:outerShdw blurRad="38100" dist="38100" dir="2700000" algn="tl">
                    <a:srgbClr val="000000">
                      <a:alpha val="43137"/>
                    </a:srgbClr>
                  </a:outerShdw>
                </a:effectLst>
                <a:latin typeface="Bebas Neue" panose="020B0606020202050201" pitchFamily="34" charset="0"/>
                <a:ea typeface="+mn-ea"/>
              </a:rPr>
              <a:t>THE HOME IS A PLACE WHERE:</a:t>
            </a:r>
          </a:p>
        </p:txBody>
      </p:sp>
      <p:sp>
        <p:nvSpPr>
          <p:cNvPr id="12" name="TextBox 11">
            <a:extLst>
              <a:ext uri="{FF2B5EF4-FFF2-40B4-BE49-F238E27FC236}">
                <a16:creationId xmlns:a16="http://schemas.microsoft.com/office/drawing/2014/main" id="{79C12A61-70AB-4501-9A80-AD5F24A81017}"/>
              </a:ext>
            </a:extLst>
          </p:cNvPr>
          <p:cNvSpPr txBox="1"/>
          <p:nvPr/>
        </p:nvSpPr>
        <p:spPr>
          <a:xfrm>
            <a:off x="8839" y="1392218"/>
            <a:ext cx="9541563" cy="913007"/>
          </a:xfrm>
          <a:prstGeom prst="rect">
            <a:avLst/>
          </a:prstGeom>
          <a:solidFill>
            <a:srgbClr val="38363D"/>
          </a:solidFill>
        </p:spPr>
        <p:txBody>
          <a:bodyPr wrap="square" rtlCol="0">
            <a:spAutoFit/>
          </a:bodyPr>
          <a:lstStyle/>
          <a:p>
            <a:pPr defTabSz="1219170" eaLnBrk="1" fontAlgn="auto" hangingPunct="1">
              <a:spcBef>
                <a:spcPts val="0"/>
              </a:spcBef>
              <a:spcAft>
                <a:spcPts val="0"/>
              </a:spcAft>
            </a:pPr>
            <a:r>
              <a:rPr lang="en-US" sz="5333" dirty="0">
                <a:solidFill>
                  <a:prstClr val="white"/>
                </a:solidFill>
                <a:effectLst>
                  <a:outerShdw blurRad="38100" dist="38100" dir="2700000" algn="tl">
                    <a:srgbClr val="000000">
                      <a:alpha val="43137"/>
                    </a:srgbClr>
                  </a:outerShdw>
                </a:effectLst>
                <a:latin typeface="Bebas Neue" panose="020B0606020202050201" pitchFamily="34" charset="0"/>
                <a:ea typeface="+mn-ea"/>
              </a:rPr>
              <a:t>1. God’s Word is a Boundary and Compass</a:t>
            </a:r>
          </a:p>
        </p:txBody>
      </p:sp>
      <p:sp>
        <p:nvSpPr>
          <p:cNvPr id="16" name="TextBox 15">
            <a:extLst>
              <a:ext uri="{FF2B5EF4-FFF2-40B4-BE49-F238E27FC236}">
                <a16:creationId xmlns:a16="http://schemas.microsoft.com/office/drawing/2014/main" id="{07925A23-D822-45EC-AACF-4DC53093A36D}"/>
              </a:ext>
            </a:extLst>
          </p:cNvPr>
          <p:cNvSpPr txBox="1"/>
          <p:nvPr/>
        </p:nvSpPr>
        <p:spPr>
          <a:xfrm>
            <a:off x="17674" y="2442720"/>
            <a:ext cx="8004309" cy="913007"/>
          </a:xfrm>
          <a:prstGeom prst="rect">
            <a:avLst/>
          </a:prstGeom>
          <a:solidFill>
            <a:srgbClr val="38363D"/>
          </a:solidFill>
        </p:spPr>
        <p:txBody>
          <a:bodyPr wrap="square" rtlCol="0">
            <a:spAutoFit/>
          </a:bodyPr>
          <a:lstStyle/>
          <a:p>
            <a:pPr defTabSz="1219170" eaLnBrk="1" fontAlgn="auto" hangingPunct="1">
              <a:spcBef>
                <a:spcPts val="0"/>
              </a:spcBef>
              <a:spcAft>
                <a:spcPts val="0"/>
              </a:spcAft>
            </a:pPr>
            <a:r>
              <a:rPr lang="en-US" sz="5333" dirty="0">
                <a:solidFill>
                  <a:prstClr val="white"/>
                </a:solidFill>
                <a:effectLst>
                  <a:outerShdw blurRad="38100" dist="38100" dir="2700000" algn="tl">
                    <a:srgbClr val="000000">
                      <a:alpha val="43137"/>
                    </a:srgbClr>
                  </a:outerShdw>
                </a:effectLst>
                <a:latin typeface="Bebas Neue" panose="020B0606020202050201" pitchFamily="34" charset="0"/>
                <a:ea typeface="+mn-ea"/>
              </a:rPr>
              <a:t>2. Service is Expected and Praised</a:t>
            </a:r>
          </a:p>
        </p:txBody>
      </p:sp>
      <p:sp>
        <p:nvSpPr>
          <p:cNvPr id="17" name="Rectangle 16">
            <a:extLst>
              <a:ext uri="{FF2B5EF4-FFF2-40B4-BE49-F238E27FC236}">
                <a16:creationId xmlns:a16="http://schemas.microsoft.com/office/drawing/2014/main" id="{905BE66E-9D4E-48FC-8230-1D4C8E3A526B}"/>
              </a:ext>
            </a:extLst>
          </p:cNvPr>
          <p:cNvSpPr/>
          <p:nvPr/>
        </p:nvSpPr>
        <p:spPr>
          <a:xfrm>
            <a:off x="-1" y="4031178"/>
            <a:ext cx="12192000" cy="1405641"/>
          </a:xfrm>
          <a:prstGeom prst="rect">
            <a:avLst/>
          </a:prstGeom>
          <a:solidFill>
            <a:srgbClr val="10253F"/>
          </a:solidFill>
        </p:spPr>
        <p:txBody>
          <a:bodyPr>
            <a:spAutoFit/>
          </a:bodyPr>
          <a:lstStyle/>
          <a:p>
            <a:pPr algn="ctr" defTabSz="1219170" eaLnBrk="1" fontAlgn="auto" hangingPunct="1">
              <a:spcBef>
                <a:spcPts val="0"/>
              </a:spcBef>
              <a:spcAft>
                <a:spcPts val="0"/>
              </a:spcAft>
              <a:defRPr/>
            </a:pPr>
            <a:r>
              <a:rPr lang="en-US" sz="4267"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"It is not so among you, but whoever wishes to become great among you shall be your </a:t>
            </a:r>
            <a:r>
              <a:rPr lang="en-US" sz="4267"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servant</a:t>
            </a:r>
            <a:r>
              <a:rPr lang="en-US" sz="4267"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t>
            </a:r>
            <a:r>
              <a:rPr lang="en-US" sz="4267"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Matthew 20:26</a:t>
            </a:r>
            <a:endParaRPr lang="en-US" sz="48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45908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94950F-F408-47ED-B946-E0CBF5397950}"/>
              </a:ext>
            </a:extLst>
          </p:cNvPr>
          <p:cNvSpPr txBox="1"/>
          <p:nvPr/>
        </p:nvSpPr>
        <p:spPr>
          <a:xfrm>
            <a:off x="1" y="4467044"/>
            <a:ext cx="12192000" cy="666786"/>
          </a:xfrm>
          <a:prstGeom prst="rect">
            <a:avLst/>
          </a:prstGeom>
          <a:noFill/>
        </p:spPr>
        <p:txBody>
          <a:bodyPr wrap="square" rtlCol="0">
            <a:spAutoFit/>
          </a:bodyPr>
          <a:lstStyle/>
          <a:p>
            <a:pPr algn="ctr" defTabSz="1219170" eaLnBrk="1" fontAlgn="auto" hangingPunct="1">
              <a:spcBef>
                <a:spcPts val="0"/>
              </a:spcBef>
              <a:spcAft>
                <a:spcPts val="0"/>
              </a:spcAft>
            </a:pPr>
            <a:r>
              <a:rPr lang="en-US" sz="3733" dirty="0">
                <a:solidFill>
                  <a:prstClr val="white"/>
                </a:solidFill>
                <a:latin typeface="Master of Comics Personal Use" pitchFamily="2" charset="0"/>
                <a:ea typeface="+mn-ea"/>
              </a:rPr>
              <a:t>Family</a:t>
            </a:r>
          </a:p>
        </p:txBody>
      </p:sp>
      <p:sp>
        <p:nvSpPr>
          <p:cNvPr id="9" name="TextBox 8">
            <a:extLst>
              <a:ext uri="{FF2B5EF4-FFF2-40B4-BE49-F238E27FC236}">
                <a16:creationId xmlns:a16="http://schemas.microsoft.com/office/drawing/2014/main" id="{E7C64A4F-C3F3-454E-AE69-4A8182174F4D}"/>
              </a:ext>
            </a:extLst>
          </p:cNvPr>
          <p:cNvSpPr txBox="1"/>
          <p:nvPr/>
        </p:nvSpPr>
        <p:spPr>
          <a:xfrm>
            <a:off x="2464907" y="4426222"/>
            <a:ext cx="6983893" cy="307777"/>
          </a:xfrm>
          <a:prstGeom prst="rect">
            <a:avLst/>
          </a:prstGeom>
          <a:noFill/>
        </p:spPr>
        <p:txBody>
          <a:bodyPr wrap="square" rtlCol="0">
            <a:spAutoFit/>
          </a:bodyPr>
          <a:lstStyle/>
          <a:p>
            <a:pPr algn="ctr" defTabSz="1219170" eaLnBrk="1" fontAlgn="auto" hangingPunct="1">
              <a:spcBef>
                <a:spcPts val="0"/>
              </a:spcBef>
              <a:spcAft>
                <a:spcPts val="0"/>
              </a:spcAft>
            </a:pPr>
            <a:r>
              <a:rPr lang="en-US" sz="1400" dirty="0">
                <a:solidFill>
                  <a:prstClr val="white"/>
                </a:solidFill>
                <a:latin typeface="Master of Comics Personal Use" pitchFamily="2" charset="0"/>
                <a:ea typeface="+mn-ea"/>
              </a:rPr>
              <a:t>The</a:t>
            </a:r>
          </a:p>
        </p:txBody>
      </p:sp>
      <p:sp>
        <p:nvSpPr>
          <p:cNvPr id="10" name="TextBox 9">
            <a:extLst>
              <a:ext uri="{FF2B5EF4-FFF2-40B4-BE49-F238E27FC236}">
                <a16:creationId xmlns:a16="http://schemas.microsoft.com/office/drawing/2014/main" id="{9F9C424E-9E98-45DD-96AD-13A1EE0B098B}"/>
              </a:ext>
            </a:extLst>
          </p:cNvPr>
          <p:cNvSpPr txBox="1"/>
          <p:nvPr/>
        </p:nvSpPr>
        <p:spPr>
          <a:xfrm>
            <a:off x="1" y="4897931"/>
            <a:ext cx="12192000" cy="502766"/>
          </a:xfrm>
          <a:prstGeom prst="rect">
            <a:avLst/>
          </a:prstGeom>
          <a:noFill/>
        </p:spPr>
        <p:txBody>
          <a:bodyPr wrap="square" rtlCol="0">
            <a:spAutoFit/>
          </a:bodyPr>
          <a:lstStyle/>
          <a:p>
            <a:pPr algn="ctr" defTabSz="1219170" eaLnBrk="1" fontAlgn="auto" hangingPunct="1">
              <a:spcBef>
                <a:spcPts val="0"/>
              </a:spcBef>
              <a:spcAft>
                <a:spcPts val="0"/>
              </a:spcAft>
            </a:pPr>
            <a:r>
              <a:rPr lang="en-US" sz="2667" dirty="0">
                <a:solidFill>
                  <a:prstClr val="white"/>
                </a:solidFill>
                <a:latin typeface="Master of Comics Personal Use" pitchFamily="2" charset="0"/>
                <a:ea typeface="+mn-ea"/>
              </a:rPr>
              <a:t>App</a:t>
            </a:r>
            <a:endParaRPr lang="en-US" sz="1867" dirty="0">
              <a:solidFill>
                <a:prstClr val="white"/>
              </a:solidFill>
              <a:latin typeface="Master of Comics Personal Use" pitchFamily="2" charset="0"/>
              <a:ea typeface="+mn-ea"/>
            </a:endParaRPr>
          </a:p>
        </p:txBody>
      </p:sp>
      <p:sp>
        <p:nvSpPr>
          <p:cNvPr id="11" name="TextBox 10">
            <a:extLst>
              <a:ext uri="{FF2B5EF4-FFF2-40B4-BE49-F238E27FC236}">
                <a16:creationId xmlns:a16="http://schemas.microsoft.com/office/drawing/2014/main" id="{939043CF-8F86-41A8-8407-05AC9D231B50}"/>
              </a:ext>
            </a:extLst>
          </p:cNvPr>
          <p:cNvSpPr txBox="1"/>
          <p:nvPr/>
        </p:nvSpPr>
        <p:spPr>
          <a:xfrm>
            <a:off x="1" y="5158"/>
            <a:ext cx="12192000" cy="1200329"/>
          </a:xfrm>
          <a:prstGeom prst="rect">
            <a:avLst/>
          </a:prstGeom>
          <a:solidFill>
            <a:schemeClr val="bg1">
              <a:lumMod val="75000"/>
              <a:lumOff val="25000"/>
            </a:schemeClr>
          </a:solidFill>
        </p:spPr>
        <p:txBody>
          <a:bodyPr wrap="square" rtlCol="0">
            <a:spAutoFit/>
          </a:bodyPr>
          <a:lstStyle/>
          <a:p>
            <a:pPr algn="ctr" defTabSz="1219170" eaLnBrk="1" fontAlgn="auto" hangingPunct="1">
              <a:spcBef>
                <a:spcPts val="0"/>
              </a:spcBef>
              <a:spcAft>
                <a:spcPts val="0"/>
              </a:spcAft>
            </a:pPr>
            <a:r>
              <a:rPr lang="en-US" sz="7200" dirty="0">
                <a:solidFill>
                  <a:prstClr val="white"/>
                </a:solidFill>
                <a:effectLst>
                  <a:outerShdw blurRad="38100" dist="38100" dir="2700000" algn="tl">
                    <a:srgbClr val="000000">
                      <a:alpha val="43137"/>
                    </a:srgbClr>
                  </a:outerShdw>
                </a:effectLst>
                <a:latin typeface="Bebas Neue" panose="020B0606020202050201" pitchFamily="34" charset="0"/>
                <a:ea typeface="+mn-ea"/>
              </a:rPr>
              <a:t>THE HOME IS A PLACE WHERE:</a:t>
            </a:r>
          </a:p>
        </p:txBody>
      </p:sp>
      <p:sp>
        <p:nvSpPr>
          <p:cNvPr id="12" name="TextBox 11">
            <a:extLst>
              <a:ext uri="{FF2B5EF4-FFF2-40B4-BE49-F238E27FC236}">
                <a16:creationId xmlns:a16="http://schemas.microsoft.com/office/drawing/2014/main" id="{79C12A61-70AB-4501-9A80-AD5F24A81017}"/>
              </a:ext>
            </a:extLst>
          </p:cNvPr>
          <p:cNvSpPr txBox="1"/>
          <p:nvPr/>
        </p:nvSpPr>
        <p:spPr>
          <a:xfrm>
            <a:off x="8839" y="1392218"/>
            <a:ext cx="9541563" cy="913007"/>
          </a:xfrm>
          <a:prstGeom prst="rect">
            <a:avLst/>
          </a:prstGeom>
          <a:solidFill>
            <a:srgbClr val="38363D"/>
          </a:solidFill>
        </p:spPr>
        <p:txBody>
          <a:bodyPr wrap="square" rtlCol="0">
            <a:spAutoFit/>
          </a:bodyPr>
          <a:lstStyle/>
          <a:p>
            <a:pPr defTabSz="1219170" eaLnBrk="1" fontAlgn="auto" hangingPunct="1">
              <a:spcBef>
                <a:spcPts val="0"/>
              </a:spcBef>
              <a:spcAft>
                <a:spcPts val="0"/>
              </a:spcAft>
            </a:pPr>
            <a:r>
              <a:rPr lang="en-US" sz="5333" dirty="0">
                <a:solidFill>
                  <a:prstClr val="white"/>
                </a:solidFill>
                <a:effectLst>
                  <a:outerShdw blurRad="38100" dist="38100" dir="2700000" algn="tl">
                    <a:srgbClr val="000000">
                      <a:alpha val="43137"/>
                    </a:srgbClr>
                  </a:outerShdw>
                </a:effectLst>
                <a:latin typeface="Bebas Neue" panose="020B0606020202050201" pitchFamily="34" charset="0"/>
                <a:ea typeface="+mn-ea"/>
              </a:rPr>
              <a:t>1. God’s Word is a Boundary and Compass</a:t>
            </a:r>
          </a:p>
        </p:txBody>
      </p:sp>
      <p:sp>
        <p:nvSpPr>
          <p:cNvPr id="16" name="TextBox 15">
            <a:extLst>
              <a:ext uri="{FF2B5EF4-FFF2-40B4-BE49-F238E27FC236}">
                <a16:creationId xmlns:a16="http://schemas.microsoft.com/office/drawing/2014/main" id="{07925A23-D822-45EC-AACF-4DC53093A36D}"/>
              </a:ext>
            </a:extLst>
          </p:cNvPr>
          <p:cNvSpPr txBox="1"/>
          <p:nvPr/>
        </p:nvSpPr>
        <p:spPr>
          <a:xfrm>
            <a:off x="17674" y="2442720"/>
            <a:ext cx="8004309" cy="913007"/>
          </a:xfrm>
          <a:prstGeom prst="rect">
            <a:avLst/>
          </a:prstGeom>
          <a:solidFill>
            <a:srgbClr val="38363D"/>
          </a:solidFill>
        </p:spPr>
        <p:txBody>
          <a:bodyPr wrap="square" rtlCol="0">
            <a:spAutoFit/>
          </a:bodyPr>
          <a:lstStyle/>
          <a:p>
            <a:pPr defTabSz="1219170" eaLnBrk="1" fontAlgn="auto" hangingPunct="1">
              <a:spcBef>
                <a:spcPts val="0"/>
              </a:spcBef>
              <a:spcAft>
                <a:spcPts val="0"/>
              </a:spcAft>
            </a:pPr>
            <a:r>
              <a:rPr lang="en-US" sz="5333" dirty="0">
                <a:solidFill>
                  <a:prstClr val="white"/>
                </a:solidFill>
                <a:effectLst>
                  <a:outerShdw blurRad="38100" dist="38100" dir="2700000" algn="tl">
                    <a:srgbClr val="000000">
                      <a:alpha val="43137"/>
                    </a:srgbClr>
                  </a:outerShdw>
                </a:effectLst>
                <a:latin typeface="Bebas Neue" panose="020B0606020202050201" pitchFamily="34" charset="0"/>
                <a:ea typeface="+mn-ea"/>
              </a:rPr>
              <a:t>2. Service is Expected and Praised</a:t>
            </a:r>
          </a:p>
        </p:txBody>
      </p:sp>
      <p:sp>
        <p:nvSpPr>
          <p:cNvPr id="13" name="TextBox 12">
            <a:extLst>
              <a:ext uri="{FF2B5EF4-FFF2-40B4-BE49-F238E27FC236}">
                <a16:creationId xmlns:a16="http://schemas.microsoft.com/office/drawing/2014/main" id="{917FFB57-5A1C-42F8-9D44-13BECBC137B0}"/>
              </a:ext>
            </a:extLst>
          </p:cNvPr>
          <p:cNvSpPr txBox="1"/>
          <p:nvPr/>
        </p:nvSpPr>
        <p:spPr>
          <a:xfrm>
            <a:off x="2" y="3556363"/>
            <a:ext cx="6467060" cy="913007"/>
          </a:xfrm>
          <a:prstGeom prst="rect">
            <a:avLst/>
          </a:prstGeom>
          <a:solidFill>
            <a:srgbClr val="38363D"/>
          </a:solidFill>
        </p:spPr>
        <p:txBody>
          <a:bodyPr wrap="square" rtlCol="0">
            <a:spAutoFit/>
          </a:bodyPr>
          <a:lstStyle/>
          <a:p>
            <a:pPr defTabSz="1219170" eaLnBrk="1" fontAlgn="auto" hangingPunct="1">
              <a:spcBef>
                <a:spcPts val="0"/>
              </a:spcBef>
              <a:spcAft>
                <a:spcPts val="0"/>
              </a:spcAft>
            </a:pPr>
            <a:r>
              <a:rPr lang="en-US" sz="5333" dirty="0">
                <a:solidFill>
                  <a:prstClr val="white"/>
                </a:solidFill>
                <a:effectLst>
                  <a:outerShdw blurRad="38100" dist="38100" dir="2700000" algn="tl">
                    <a:srgbClr val="000000">
                      <a:alpha val="43137"/>
                    </a:srgbClr>
                  </a:outerShdw>
                </a:effectLst>
                <a:latin typeface="Bebas Neue" panose="020B0606020202050201" pitchFamily="34" charset="0"/>
                <a:ea typeface="+mn-ea"/>
              </a:rPr>
              <a:t>3. Honesty and Trust Bloom</a:t>
            </a:r>
          </a:p>
        </p:txBody>
      </p:sp>
      <p:pic>
        <p:nvPicPr>
          <p:cNvPr id="14" name="Picture 2" descr="Image result for jimmy kimmel halloween candy">
            <a:extLst>
              <a:ext uri="{FF2B5EF4-FFF2-40B4-BE49-F238E27FC236}">
                <a16:creationId xmlns:a16="http://schemas.microsoft.com/office/drawing/2014/main" id="{48B6CA04-FFE8-4268-A2B7-3C33034F1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015637"/>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jimmy kimmel halloween candy">
            <a:extLst>
              <a:ext uri="{FF2B5EF4-FFF2-40B4-BE49-F238E27FC236}">
                <a16:creationId xmlns:a16="http://schemas.microsoft.com/office/drawing/2014/main" id="{2E855A71-A5E5-4A87-9F47-AB04D441EE6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25780" y="1590895"/>
            <a:ext cx="6983893" cy="393093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E918992B-B98F-4F72-ABA9-9530E4607050}"/>
              </a:ext>
            </a:extLst>
          </p:cNvPr>
          <p:cNvSpPr/>
          <p:nvPr/>
        </p:nvSpPr>
        <p:spPr>
          <a:xfrm>
            <a:off x="-17671" y="4919243"/>
            <a:ext cx="12192000" cy="2062296"/>
          </a:xfrm>
          <a:prstGeom prst="rect">
            <a:avLst/>
          </a:prstGeom>
          <a:solidFill>
            <a:srgbClr val="10253F"/>
          </a:solidFill>
        </p:spPr>
        <p:txBody>
          <a:bodyPr>
            <a:spAutoFit/>
          </a:bodyPr>
          <a:lstStyle/>
          <a:p>
            <a:pPr algn="ctr" defTabSz="1219170" eaLnBrk="1" fontAlgn="auto" hangingPunct="1">
              <a:spcBef>
                <a:spcPts val="0"/>
              </a:spcBef>
              <a:spcAft>
                <a:spcPts val="0"/>
              </a:spcAft>
              <a:defRPr/>
            </a:pPr>
            <a:r>
              <a:rPr lang="en-US" sz="4267"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An excellent wife, who can find? For her worth is far above jewels. The heart of her husband </a:t>
            </a:r>
            <a:r>
              <a:rPr lang="en-US" sz="4267" b="1"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trusts in her</a:t>
            </a:r>
            <a:r>
              <a:rPr lang="en-US" sz="4267"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And he will have no lack of gain. </a:t>
            </a:r>
            <a:r>
              <a:rPr lang="en-US" sz="4267"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Proverbs 31:10-11</a:t>
            </a:r>
            <a:endParaRPr lang="en-US" sz="48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266681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E94950F-F408-47ED-B946-E0CBF5397950}"/>
              </a:ext>
            </a:extLst>
          </p:cNvPr>
          <p:cNvSpPr txBox="1"/>
          <p:nvPr/>
        </p:nvSpPr>
        <p:spPr>
          <a:xfrm>
            <a:off x="1" y="4467044"/>
            <a:ext cx="12192000" cy="666786"/>
          </a:xfrm>
          <a:prstGeom prst="rect">
            <a:avLst/>
          </a:prstGeom>
          <a:noFill/>
        </p:spPr>
        <p:txBody>
          <a:bodyPr wrap="square" rtlCol="0">
            <a:spAutoFit/>
          </a:bodyPr>
          <a:lstStyle/>
          <a:p>
            <a:pPr algn="ctr" defTabSz="1219170" eaLnBrk="1" fontAlgn="auto" hangingPunct="1">
              <a:spcBef>
                <a:spcPts val="0"/>
              </a:spcBef>
              <a:spcAft>
                <a:spcPts val="0"/>
              </a:spcAft>
            </a:pPr>
            <a:r>
              <a:rPr lang="en-US" sz="3733" dirty="0">
                <a:solidFill>
                  <a:prstClr val="white"/>
                </a:solidFill>
                <a:latin typeface="Master of Comics Personal Use" pitchFamily="2" charset="0"/>
                <a:ea typeface="+mn-ea"/>
              </a:rPr>
              <a:t>Family</a:t>
            </a:r>
          </a:p>
        </p:txBody>
      </p:sp>
      <p:sp>
        <p:nvSpPr>
          <p:cNvPr id="9" name="TextBox 8">
            <a:extLst>
              <a:ext uri="{FF2B5EF4-FFF2-40B4-BE49-F238E27FC236}">
                <a16:creationId xmlns:a16="http://schemas.microsoft.com/office/drawing/2014/main" id="{E7C64A4F-C3F3-454E-AE69-4A8182174F4D}"/>
              </a:ext>
            </a:extLst>
          </p:cNvPr>
          <p:cNvSpPr txBox="1"/>
          <p:nvPr/>
        </p:nvSpPr>
        <p:spPr>
          <a:xfrm>
            <a:off x="2464907" y="4426222"/>
            <a:ext cx="6983893" cy="307777"/>
          </a:xfrm>
          <a:prstGeom prst="rect">
            <a:avLst/>
          </a:prstGeom>
          <a:noFill/>
        </p:spPr>
        <p:txBody>
          <a:bodyPr wrap="square" rtlCol="0">
            <a:spAutoFit/>
          </a:bodyPr>
          <a:lstStyle/>
          <a:p>
            <a:pPr algn="ctr" defTabSz="1219170" eaLnBrk="1" fontAlgn="auto" hangingPunct="1">
              <a:spcBef>
                <a:spcPts val="0"/>
              </a:spcBef>
              <a:spcAft>
                <a:spcPts val="0"/>
              </a:spcAft>
            </a:pPr>
            <a:r>
              <a:rPr lang="en-US" sz="1400" dirty="0">
                <a:solidFill>
                  <a:prstClr val="white"/>
                </a:solidFill>
                <a:latin typeface="Master of Comics Personal Use" pitchFamily="2" charset="0"/>
                <a:ea typeface="+mn-ea"/>
              </a:rPr>
              <a:t>The</a:t>
            </a:r>
          </a:p>
        </p:txBody>
      </p:sp>
      <p:sp>
        <p:nvSpPr>
          <p:cNvPr id="10" name="TextBox 9">
            <a:extLst>
              <a:ext uri="{FF2B5EF4-FFF2-40B4-BE49-F238E27FC236}">
                <a16:creationId xmlns:a16="http://schemas.microsoft.com/office/drawing/2014/main" id="{9F9C424E-9E98-45DD-96AD-13A1EE0B098B}"/>
              </a:ext>
            </a:extLst>
          </p:cNvPr>
          <p:cNvSpPr txBox="1"/>
          <p:nvPr/>
        </p:nvSpPr>
        <p:spPr>
          <a:xfrm>
            <a:off x="1" y="4897931"/>
            <a:ext cx="12192000" cy="502766"/>
          </a:xfrm>
          <a:prstGeom prst="rect">
            <a:avLst/>
          </a:prstGeom>
          <a:noFill/>
        </p:spPr>
        <p:txBody>
          <a:bodyPr wrap="square" rtlCol="0">
            <a:spAutoFit/>
          </a:bodyPr>
          <a:lstStyle/>
          <a:p>
            <a:pPr algn="ctr" defTabSz="1219170" eaLnBrk="1" fontAlgn="auto" hangingPunct="1">
              <a:spcBef>
                <a:spcPts val="0"/>
              </a:spcBef>
              <a:spcAft>
                <a:spcPts val="0"/>
              </a:spcAft>
            </a:pPr>
            <a:r>
              <a:rPr lang="en-US" sz="2667" dirty="0">
                <a:solidFill>
                  <a:prstClr val="white"/>
                </a:solidFill>
                <a:latin typeface="Master of Comics Personal Use" pitchFamily="2" charset="0"/>
                <a:ea typeface="+mn-ea"/>
              </a:rPr>
              <a:t>App</a:t>
            </a:r>
            <a:endParaRPr lang="en-US" sz="1867" dirty="0">
              <a:solidFill>
                <a:prstClr val="white"/>
              </a:solidFill>
              <a:latin typeface="Master of Comics Personal Use" pitchFamily="2" charset="0"/>
              <a:ea typeface="+mn-ea"/>
            </a:endParaRPr>
          </a:p>
        </p:txBody>
      </p:sp>
      <p:sp>
        <p:nvSpPr>
          <p:cNvPr id="11" name="TextBox 10">
            <a:extLst>
              <a:ext uri="{FF2B5EF4-FFF2-40B4-BE49-F238E27FC236}">
                <a16:creationId xmlns:a16="http://schemas.microsoft.com/office/drawing/2014/main" id="{939043CF-8F86-41A8-8407-05AC9D231B50}"/>
              </a:ext>
            </a:extLst>
          </p:cNvPr>
          <p:cNvSpPr txBox="1"/>
          <p:nvPr/>
        </p:nvSpPr>
        <p:spPr>
          <a:xfrm>
            <a:off x="1" y="5158"/>
            <a:ext cx="12192000" cy="1200329"/>
          </a:xfrm>
          <a:prstGeom prst="rect">
            <a:avLst/>
          </a:prstGeom>
          <a:solidFill>
            <a:schemeClr val="bg1">
              <a:lumMod val="75000"/>
              <a:lumOff val="25000"/>
            </a:schemeClr>
          </a:solidFill>
        </p:spPr>
        <p:txBody>
          <a:bodyPr wrap="square" rtlCol="0">
            <a:spAutoFit/>
          </a:bodyPr>
          <a:lstStyle/>
          <a:p>
            <a:pPr algn="ctr" defTabSz="1219170" eaLnBrk="1" fontAlgn="auto" hangingPunct="1">
              <a:spcBef>
                <a:spcPts val="0"/>
              </a:spcBef>
              <a:spcAft>
                <a:spcPts val="0"/>
              </a:spcAft>
            </a:pPr>
            <a:r>
              <a:rPr lang="en-US" sz="7200" dirty="0">
                <a:solidFill>
                  <a:prstClr val="white"/>
                </a:solidFill>
                <a:effectLst>
                  <a:outerShdw blurRad="38100" dist="38100" dir="2700000" algn="tl">
                    <a:srgbClr val="000000">
                      <a:alpha val="43137"/>
                    </a:srgbClr>
                  </a:outerShdw>
                </a:effectLst>
                <a:latin typeface="Bebas Neue" panose="020B0606020202050201" pitchFamily="34" charset="0"/>
                <a:ea typeface="+mn-ea"/>
              </a:rPr>
              <a:t>THE HOME IS A PLACE WHERE:</a:t>
            </a:r>
          </a:p>
        </p:txBody>
      </p:sp>
      <p:sp>
        <p:nvSpPr>
          <p:cNvPr id="12" name="TextBox 11">
            <a:extLst>
              <a:ext uri="{FF2B5EF4-FFF2-40B4-BE49-F238E27FC236}">
                <a16:creationId xmlns:a16="http://schemas.microsoft.com/office/drawing/2014/main" id="{79C12A61-70AB-4501-9A80-AD5F24A81017}"/>
              </a:ext>
            </a:extLst>
          </p:cNvPr>
          <p:cNvSpPr txBox="1"/>
          <p:nvPr/>
        </p:nvSpPr>
        <p:spPr>
          <a:xfrm>
            <a:off x="8839" y="1392218"/>
            <a:ext cx="9541563" cy="913007"/>
          </a:xfrm>
          <a:prstGeom prst="rect">
            <a:avLst/>
          </a:prstGeom>
          <a:solidFill>
            <a:srgbClr val="38363D"/>
          </a:solidFill>
        </p:spPr>
        <p:txBody>
          <a:bodyPr wrap="square" rtlCol="0">
            <a:spAutoFit/>
          </a:bodyPr>
          <a:lstStyle/>
          <a:p>
            <a:pPr defTabSz="1219170" eaLnBrk="1" fontAlgn="auto" hangingPunct="1">
              <a:spcBef>
                <a:spcPts val="0"/>
              </a:spcBef>
              <a:spcAft>
                <a:spcPts val="0"/>
              </a:spcAft>
            </a:pPr>
            <a:r>
              <a:rPr lang="en-US" sz="5333" dirty="0">
                <a:solidFill>
                  <a:prstClr val="white"/>
                </a:solidFill>
                <a:effectLst>
                  <a:outerShdw blurRad="38100" dist="38100" dir="2700000" algn="tl">
                    <a:srgbClr val="000000">
                      <a:alpha val="43137"/>
                    </a:srgbClr>
                  </a:outerShdw>
                </a:effectLst>
                <a:latin typeface="Bebas Neue" panose="020B0606020202050201" pitchFamily="34" charset="0"/>
                <a:ea typeface="+mn-ea"/>
              </a:rPr>
              <a:t>1. God’s Word is a Boundary and Compass</a:t>
            </a:r>
          </a:p>
        </p:txBody>
      </p:sp>
      <p:sp>
        <p:nvSpPr>
          <p:cNvPr id="16" name="TextBox 15">
            <a:extLst>
              <a:ext uri="{FF2B5EF4-FFF2-40B4-BE49-F238E27FC236}">
                <a16:creationId xmlns:a16="http://schemas.microsoft.com/office/drawing/2014/main" id="{07925A23-D822-45EC-AACF-4DC53093A36D}"/>
              </a:ext>
            </a:extLst>
          </p:cNvPr>
          <p:cNvSpPr txBox="1"/>
          <p:nvPr/>
        </p:nvSpPr>
        <p:spPr>
          <a:xfrm>
            <a:off x="17674" y="2442720"/>
            <a:ext cx="8004309" cy="913007"/>
          </a:xfrm>
          <a:prstGeom prst="rect">
            <a:avLst/>
          </a:prstGeom>
          <a:solidFill>
            <a:srgbClr val="38363D"/>
          </a:solidFill>
        </p:spPr>
        <p:txBody>
          <a:bodyPr wrap="square" rtlCol="0">
            <a:spAutoFit/>
          </a:bodyPr>
          <a:lstStyle/>
          <a:p>
            <a:pPr defTabSz="1219170" eaLnBrk="1" fontAlgn="auto" hangingPunct="1">
              <a:spcBef>
                <a:spcPts val="0"/>
              </a:spcBef>
              <a:spcAft>
                <a:spcPts val="0"/>
              </a:spcAft>
            </a:pPr>
            <a:r>
              <a:rPr lang="en-US" sz="5333" dirty="0">
                <a:solidFill>
                  <a:prstClr val="white"/>
                </a:solidFill>
                <a:effectLst>
                  <a:outerShdw blurRad="38100" dist="38100" dir="2700000" algn="tl">
                    <a:srgbClr val="000000">
                      <a:alpha val="43137"/>
                    </a:srgbClr>
                  </a:outerShdw>
                </a:effectLst>
                <a:latin typeface="Bebas Neue" panose="020B0606020202050201" pitchFamily="34" charset="0"/>
                <a:ea typeface="+mn-ea"/>
              </a:rPr>
              <a:t>2. Service is Expected and Praised</a:t>
            </a:r>
          </a:p>
        </p:txBody>
      </p:sp>
      <p:sp>
        <p:nvSpPr>
          <p:cNvPr id="13" name="TextBox 12">
            <a:extLst>
              <a:ext uri="{FF2B5EF4-FFF2-40B4-BE49-F238E27FC236}">
                <a16:creationId xmlns:a16="http://schemas.microsoft.com/office/drawing/2014/main" id="{917FFB57-5A1C-42F8-9D44-13BECBC137B0}"/>
              </a:ext>
            </a:extLst>
          </p:cNvPr>
          <p:cNvSpPr txBox="1"/>
          <p:nvPr/>
        </p:nvSpPr>
        <p:spPr>
          <a:xfrm>
            <a:off x="2" y="3513584"/>
            <a:ext cx="6467060" cy="913007"/>
          </a:xfrm>
          <a:prstGeom prst="rect">
            <a:avLst/>
          </a:prstGeom>
          <a:solidFill>
            <a:srgbClr val="38363D"/>
          </a:solidFill>
        </p:spPr>
        <p:txBody>
          <a:bodyPr wrap="square" rtlCol="0">
            <a:spAutoFit/>
          </a:bodyPr>
          <a:lstStyle/>
          <a:p>
            <a:pPr defTabSz="1219170" eaLnBrk="1" fontAlgn="auto" hangingPunct="1">
              <a:spcBef>
                <a:spcPts val="0"/>
              </a:spcBef>
              <a:spcAft>
                <a:spcPts val="0"/>
              </a:spcAft>
            </a:pPr>
            <a:r>
              <a:rPr lang="en-US" sz="5333" dirty="0">
                <a:solidFill>
                  <a:prstClr val="white"/>
                </a:solidFill>
                <a:effectLst>
                  <a:outerShdw blurRad="38100" dist="38100" dir="2700000" algn="tl">
                    <a:srgbClr val="000000">
                      <a:alpha val="43137"/>
                    </a:srgbClr>
                  </a:outerShdw>
                </a:effectLst>
                <a:latin typeface="Bebas Neue" panose="020B0606020202050201" pitchFamily="34" charset="0"/>
                <a:ea typeface="+mn-ea"/>
              </a:rPr>
              <a:t>3. Honesty and Trust Bloom</a:t>
            </a:r>
          </a:p>
        </p:txBody>
      </p:sp>
      <p:sp>
        <p:nvSpPr>
          <p:cNvPr id="17" name="TextBox 16">
            <a:extLst>
              <a:ext uri="{FF2B5EF4-FFF2-40B4-BE49-F238E27FC236}">
                <a16:creationId xmlns:a16="http://schemas.microsoft.com/office/drawing/2014/main" id="{F172D597-DC98-4C93-BE8C-F51207F8FF9A}"/>
              </a:ext>
            </a:extLst>
          </p:cNvPr>
          <p:cNvSpPr txBox="1"/>
          <p:nvPr/>
        </p:nvSpPr>
        <p:spPr>
          <a:xfrm>
            <a:off x="6" y="4594600"/>
            <a:ext cx="5972308" cy="913007"/>
          </a:xfrm>
          <a:prstGeom prst="rect">
            <a:avLst/>
          </a:prstGeom>
          <a:solidFill>
            <a:srgbClr val="38363D"/>
          </a:solidFill>
        </p:spPr>
        <p:txBody>
          <a:bodyPr wrap="square" rtlCol="0">
            <a:spAutoFit/>
          </a:bodyPr>
          <a:lstStyle/>
          <a:p>
            <a:pPr defTabSz="1219170" eaLnBrk="1" fontAlgn="auto" hangingPunct="1">
              <a:spcBef>
                <a:spcPts val="0"/>
              </a:spcBef>
              <a:spcAft>
                <a:spcPts val="0"/>
              </a:spcAft>
            </a:pPr>
            <a:r>
              <a:rPr lang="en-US" sz="5333" dirty="0">
                <a:solidFill>
                  <a:prstClr val="white"/>
                </a:solidFill>
                <a:effectLst>
                  <a:outerShdw blurRad="38100" dist="38100" dir="2700000" algn="tl">
                    <a:srgbClr val="000000">
                      <a:alpha val="43137"/>
                    </a:srgbClr>
                  </a:outerShdw>
                </a:effectLst>
                <a:latin typeface="Bebas Neue" panose="020B0606020202050201" pitchFamily="34" charset="0"/>
                <a:ea typeface="+mn-ea"/>
              </a:rPr>
              <a:t>4. Love and Grace Abound</a:t>
            </a:r>
          </a:p>
        </p:txBody>
      </p:sp>
      <p:sp>
        <p:nvSpPr>
          <p:cNvPr id="19" name="Rectangle 18">
            <a:extLst>
              <a:ext uri="{FF2B5EF4-FFF2-40B4-BE49-F238E27FC236}">
                <a16:creationId xmlns:a16="http://schemas.microsoft.com/office/drawing/2014/main" id="{D4ED951C-A2D5-4CA2-B2E7-6635E2560769}"/>
              </a:ext>
            </a:extLst>
          </p:cNvPr>
          <p:cNvSpPr/>
          <p:nvPr/>
        </p:nvSpPr>
        <p:spPr>
          <a:xfrm>
            <a:off x="-8839" y="1848721"/>
            <a:ext cx="12192000" cy="4688912"/>
          </a:xfrm>
          <a:prstGeom prst="rect">
            <a:avLst/>
          </a:prstGeom>
          <a:solidFill>
            <a:srgbClr val="10253F"/>
          </a:solidFill>
        </p:spPr>
        <p:txBody>
          <a:bodyPr>
            <a:spAutoFit/>
          </a:bodyPr>
          <a:lstStyle/>
          <a:p>
            <a:pPr algn="ctr" defTabSz="1219170" eaLnBrk="1" fontAlgn="auto" hangingPunct="1">
              <a:spcBef>
                <a:spcPts val="0"/>
              </a:spcBef>
              <a:spcAft>
                <a:spcPts val="0"/>
              </a:spcAft>
              <a:defRPr/>
            </a:pPr>
            <a:r>
              <a:rPr lang="en-US" sz="4267"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"But when he came to his senses, he said, 'How many of my father's hired men have more than enough bread, but I am dying here with hunger!  'I will get up and go to my father, and will say to him, "Father, I have sinned against heaven, and in your sight; "I am no longer worthy to be called your son; make me as one of your hired men.“’</a:t>
            </a:r>
          </a:p>
          <a:p>
            <a:pPr algn="ctr" defTabSz="1219170" eaLnBrk="1" fontAlgn="auto" hangingPunct="1">
              <a:spcBef>
                <a:spcPts val="0"/>
              </a:spcBef>
              <a:spcAft>
                <a:spcPts val="0"/>
              </a:spcAft>
              <a:defRPr/>
            </a:pPr>
            <a:r>
              <a:rPr lang="en-US" sz="4267"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a:t>
            </a:r>
            <a:r>
              <a:rPr lang="en-US" sz="4267"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Luke 15:17-19</a:t>
            </a:r>
            <a:endParaRPr lang="en-US" sz="48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
        <p:nvSpPr>
          <p:cNvPr id="20" name="Rectangle 19">
            <a:extLst>
              <a:ext uri="{FF2B5EF4-FFF2-40B4-BE49-F238E27FC236}">
                <a16:creationId xmlns:a16="http://schemas.microsoft.com/office/drawing/2014/main" id="{60AD630E-D423-44D7-9243-5CA513E24E4A}"/>
              </a:ext>
            </a:extLst>
          </p:cNvPr>
          <p:cNvSpPr/>
          <p:nvPr/>
        </p:nvSpPr>
        <p:spPr>
          <a:xfrm>
            <a:off x="-17679" y="1844672"/>
            <a:ext cx="12192000" cy="4032258"/>
          </a:xfrm>
          <a:prstGeom prst="rect">
            <a:avLst/>
          </a:prstGeom>
        </p:spPr>
        <p:txBody>
          <a:bodyPr wrap="square">
            <a:spAutoFit/>
          </a:bodyPr>
          <a:lstStyle/>
          <a:p>
            <a:pPr algn="ctr" defTabSz="1219170" eaLnBrk="1" fontAlgn="auto" hangingPunct="1">
              <a:spcBef>
                <a:spcPts val="0"/>
              </a:spcBef>
              <a:spcAft>
                <a:spcPts val="0"/>
              </a:spcAft>
              <a:defRPr/>
            </a:pPr>
            <a:r>
              <a:rPr lang="en-US" sz="4267"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"But when he came to his senses, he said, </a:t>
            </a:r>
            <a:r>
              <a:rPr lang="en-US" sz="4267" dirty="0">
                <a:solidFill>
                  <a:srgbClr val="FFFF00"/>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'How many of my father's hired men have more than enough bread</a:t>
            </a:r>
            <a:r>
              <a:rPr lang="en-US" sz="4267"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 but I am dying here with hunger!  'I will get up and go to my father, and will say to him, "Father, I have sinned against heaven, and in your sight; "I am no longer worthy to be called your son; make me as one of your hired men.“’</a:t>
            </a:r>
          </a:p>
        </p:txBody>
      </p:sp>
    </p:spTree>
    <p:extLst>
      <p:ext uri="{BB962C8B-B14F-4D97-AF65-F5344CB8AC3E}">
        <p14:creationId xmlns:p14="http://schemas.microsoft.com/office/powerpoint/2010/main" val="28071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wipe(down)">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A6AA1-69CA-43CC-8627-39C25C15FE54}"/>
              </a:ext>
            </a:extLst>
          </p:cNvPr>
          <p:cNvSpPr/>
          <p:nvPr/>
        </p:nvSpPr>
        <p:spPr>
          <a:xfrm>
            <a:off x="-17661" y="1964367"/>
            <a:ext cx="12192000" cy="2062296"/>
          </a:xfrm>
          <a:prstGeom prst="rect">
            <a:avLst/>
          </a:prstGeom>
          <a:solidFill>
            <a:srgbClr val="10253F"/>
          </a:solidFill>
        </p:spPr>
        <p:txBody>
          <a:bodyPr>
            <a:spAutoFit/>
          </a:bodyPr>
          <a:lstStyle/>
          <a:p>
            <a:pPr algn="ctr" defTabSz="1219170" eaLnBrk="1" fontAlgn="auto" hangingPunct="1">
              <a:spcBef>
                <a:spcPts val="0"/>
              </a:spcBef>
              <a:spcAft>
                <a:spcPts val="0"/>
              </a:spcAft>
              <a:defRPr/>
            </a:pPr>
            <a:r>
              <a:rPr lang="en-US" sz="4267"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"And he got up and came to his father. But while he was still a long way off, his father saw him, and felt compassion for him, and ran and embraced him, and kissed him. </a:t>
            </a:r>
            <a:r>
              <a:rPr lang="en-US" sz="4267"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rPr>
              <a:t>Luke 15:20</a:t>
            </a:r>
            <a:endParaRPr lang="en-US" sz="4800" b="1" dirty="0">
              <a:solidFill>
                <a:prstClr val="white"/>
              </a:solidFill>
              <a:effectLst>
                <a:outerShdw blurRad="38100" dist="38100" dir="2700000" algn="tl">
                  <a:srgbClr val="000000">
                    <a:alpha val="43137"/>
                  </a:srgbClr>
                </a:outerShdw>
              </a:effectLst>
              <a:latin typeface="Abadi MT Condensed" panose="020B0506030101010103" pitchFamily="34" charset="0"/>
              <a:ea typeface="ＭＳ Ｐゴシック" charset="0"/>
              <a:cs typeface="Calibri" panose="020F0502020204030204" pitchFamily="34" charset="0"/>
            </a:endParaRPr>
          </a:p>
        </p:txBody>
      </p:sp>
      <p:sp>
        <p:nvSpPr>
          <p:cNvPr id="7" name="Rectangle 6">
            <a:extLst>
              <a:ext uri="{FF2B5EF4-FFF2-40B4-BE49-F238E27FC236}">
                <a16:creationId xmlns:a16="http://schemas.microsoft.com/office/drawing/2014/main" id="{C6863900-DBF1-4431-88D8-1383F4F5667E}"/>
              </a:ext>
            </a:extLst>
          </p:cNvPr>
          <p:cNvSpPr/>
          <p:nvPr/>
        </p:nvSpPr>
        <p:spPr>
          <a:xfrm>
            <a:off x="4938643" y="2621348"/>
            <a:ext cx="1563757" cy="748988"/>
          </a:xfrm>
          <a:prstGeom prst="rect">
            <a:avLst/>
          </a:prstGeom>
        </p:spPr>
        <p:txBody>
          <a:bodyPr wrap="square">
            <a:spAutoFit/>
          </a:bodyPr>
          <a:lstStyle/>
          <a:p>
            <a:pPr algn="ctr" defTabSz="1219170" eaLnBrk="1" fontAlgn="auto" hangingPunct="1">
              <a:spcBef>
                <a:spcPts val="0"/>
              </a:spcBef>
              <a:spcAft>
                <a:spcPts val="0"/>
              </a:spcAft>
              <a:defRPr/>
            </a:pPr>
            <a:r>
              <a:rPr lang="en-US" sz="4267" dirty="0">
                <a:solidFill>
                  <a:srgbClr val="FFFF00"/>
                </a:solidFill>
                <a:latin typeface="Abadi MT Condensed" panose="020B0506030101010103" pitchFamily="34" charset="0"/>
                <a:ea typeface="ＭＳ Ｐゴシック" charset="0"/>
                <a:cs typeface="Calibri" panose="020F0502020204030204" pitchFamily="34" charset="0"/>
              </a:rPr>
              <a:t>saw</a:t>
            </a:r>
          </a:p>
        </p:txBody>
      </p:sp>
      <p:sp>
        <p:nvSpPr>
          <p:cNvPr id="8" name="Rectangle 7">
            <a:extLst>
              <a:ext uri="{FF2B5EF4-FFF2-40B4-BE49-F238E27FC236}">
                <a16:creationId xmlns:a16="http://schemas.microsoft.com/office/drawing/2014/main" id="{D6D510FD-27F7-4B70-BDB4-B8D6A727D9D3}"/>
              </a:ext>
            </a:extLst>
          </p:cNvPr>
          <p:cNvSpPr/>
          <p:nvPr/>
        </p:nvSpPr>
        <p:spPr>
          <a:xfrm>
            <a:off x="7650923" y="2630183"/>
            <a:ext cx="3781288" cy="748988"/>
          </a:xfrm>
          <a:prstGeom prst="rect">
            <a:avLst/>
          </a:prstGeom>
        </p:spPr>
        <p:txBody>
          <a:bodyPr wrap="square">
            <a:spAutoFit/>
          </a:bodyPr>
          <a:lstStyle/>
          <a:p>
            <a:pPr algn="ctr" defTabSz="1219170" eaLnBrk="1" fontAlgn="auto" hangingPunct="1">
              <a:spcBef>
                <a:spcPts val="0"/>
              </a:spcBef>
              <a:spcAft>
                <a:spcPts val="0"/>
              </a:spcAft>
              <a:defRPr/>
            </a:pPr>
            <a:r>
              <a:rPr lang="en-US" sz="4267" dirty="0">
                <a:solidFill>
                  <a:srgbClr val="FFFF00"/>
                </a:solidFill>
                <a:latin typeface="Abadi MT Condensed" panose="020B0506030101010103" pitchFamily="34" charset="0"/>
                <a:ea typeface="ＭＳ Ｐゴシック" charset="0"/>
                <a:cs typeface="Calibri" panose="020F0502020204030204" pitchFamily="34" charset="0"/>
              </a:rPr>
              <a:t>felt compassion</a:t>
            </a:r>
          </a:p>
        </p:txBody>
      </p:sp>
      <p:sp>
        <p:nvSpPr>
          <p:cNvPr id="9" name="Rectangle 8">
            <a:extLst>
              <a:ext uri="{FF2B5EF4-FFF2-40B4-BE49-F238E27FC236}">
                <a16:creationId xmlns:a16="http://schemas.microsoft.com/office/drawing/2014/main" id="{53C8C5AC-7138-4DA8-BBC4-60119E405912}"/>
              </a:ext>
            </a:extLst>
          </p:cNvPr>
          <p:cNvSpPr/>
          <p:nvPr/>
        </p:nvSpPr>
        <p:spPr>
          <a:xfrm>
            <a:off x="1524003" y="3279537"/>
            <a:ext cx="1563757" cy="748988"/>
          </a:xfrm>
          <a:prstGeom prst="rect">
            <a:avLst/>
          </a:prstGeom>
        </p:spPr>
        <p:txBody>
          <a:bodyPr wrap="square">
            <a:spAutoFit/>
          </a:bodyPr>
          <a:lstStyle/>
          <a:p>
            <a:pPr algn="ctr" defTabSz="1219170" eaLnBrk="1" fontAlgn="auto" hangingPunct="1">
              <a:spcBef>
                <a:spcPts val="0"/>
              </a:spcBef>
              <a:spcAft>
                <a:spcPts val="0"/>
              </a:spcAft>
              <a:defRPr/>
            </a:pPr>
            <a:r>
              <a:rPr lang="en-US" sz="4267" dirty="0">
                <a:solidFill>
                  <a:srgbClr val="FFFF00"/>
                </a:solidFill>
                <a:latin typeface="Abadi MT Condensed" panose="020B0506030101010103" pitchFamily="34" charset="0"/>
                <a:ea typeface="ＭＳ Ｐゴシック" charset="0"/>
                <a:cs typeface="Calibri" panose="020F0502020204030204" pitchFamily="34" charset="0"/>
              </a:rPr>
              <a:t>ran</a:t>
            </a:r>
          </a:p>
        </p:txBody>
      </p:sp>
      <p:sp>
        <p:nvSpPr>
          <p:cNvPr id="10" name="Rectangle 9">
            <a:extLst>
              <a:ext uri="{FF2B5EF4-FFF2-40B4-BE49-F238E27FC236}">
                <a16:creationId xmlns:a16="http://schemas.microsoft.com/office/drawing/2014/main" id="{4CA80019-3488-4523-87D4-F67C36C6586D}"/>
              </a:ext>
            </a:extLst>
          </p:cNvPr>
          <p:cNvSpPr/>
          <p:nvPr/>
        </p:nvSpPr>
        <p:spPr>
          <a:xfrm>
            <a:off x="3370468" y="3268001"/>
            <a:ext cx="2350053" cy="748988"/>
          </a:xfrm>
          <a:prstGeom prst="rect">
            <a:avLst/>
          </a:prstGeom>
        </p:spPr>
        <p:txBody>
          <a:bodyPr wrap="square">
            <a:spAutoFit/>
          </a:bodyPr>
          <a:lstStyle/>
          <a:p>
            <a:pPr algn="ctr" defTabSz="1219170" eaLnBrk="1" fontAlgn="auto" hangingPunct="1">
              <a:spcBef>
                <a:spcPts val="0"/>
              </a:spcBef>
              <a:spcAft>
                <a:spcPts val="0"/>
              </a:spcAft>
              <a:defRPr/>
            </a:pPr>
            <a:r>
              <a:rPr lang="en-US" sz="4267" dirty="0">
                <a:solidFill>
                  <a:srgbClr val="FFFF00"/>
                </a:solidFill>
                <a:latin typeface="Abadi MT Condensed" panose="020B0506030101010103" pitchFamily="34" charset="0"/>
                <a:ea typeface="ＭＳ Ｐゴシック" charset="0"/>
                <a:cs typeface="Calibri" panose="020F0502020204030204" pitchFamily="34" charset="0"/>
              </a:rPr>
              <a:t>embraced</a:t>
            </a:r>
          </a:p>
        </p:txBody>
      </p:sp>
      <p:sp>
        <p:nvSpPr>
          <p:cNvPr id="11" name="Rectangle 10">
            <a:extLst>
              <a:ext uri="{FF2B5EF4-FFF2-40B4-BE49-F238E27FC236}">
                <a16:creationId xmlns:a16="http://schemas.microsoft.com/office/drawing/2014/main" id="{EA0E92DE-40B8-449F-9147-70FE47390C6B}"/>
              </a:ext>
            </a:extLst>
          </p:cNvPr>
          <p:cNvSpPr/>
          <p:nvPr/>
        </p:nvSpPr>
        <p:spPr>
          <a:xfrm>
            <a:off x="7271284" y="3277099"/>
            <a:ext cx="1563757" cy="748988"/>
          </a:xfrm>
          <a:prstGeom prst="rect">
            <a:avLst/>
          </a:prstGeom>
        </p:spPr>
        <p:txBody>
          <a:bodyPr wrap="square">
            <a:spAutoFit/>
          </a:bodyPr>
          <a:lstStyle/>
          <a:p>
            <a:pPr algn="ctr" defTabSz="1219170" eaLnBrk="1" fontAlgn="auto" hangingPunct="1">
              <a:spcBef>
                <a:spcPts val="0"/>
              </a:spcBef>
              <a:spcAft>
                <a:spcPts val="0"/>
              </a:spcAft>
              <a:defRPr/>
            </a:pPr>
            <a:r>
              <a:rPr lang="en-US" sz="4267" dirty="0">
                <a:solidFill>
                  <a:srgbClr val="FFFF00"/>
                </a:solidFill>
                <a:latin typeface="Abadi MT Condensed" panose="020B0506030101010103" pitchFamily="34" charset="0"/>
                <a:ea typeface="ＭＳ Ｐゴシック" charset="0"/>
                <a:cs typeface="Calibri" panose="020F0502020204030204" pitchFamily="34" charset="0"/>
              </a:rPr>
              <a:t>kissed</a:t>
            </a:r>
          </a:p>
        </p:txBody>
      </p:sp>
    </p:spTree>
    <p:extLst>
      <p:ext uri="{BB962C8B-B14F-4D97-AF65-F5344CB8AC3E}">
        <p14:creationId xmlns:p14="http://schemas.microsoft.com/office/powerpoint/2010/main" val="199927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DD611-3E93-409E-ACCE-448D293E4166}"/>
              </a:ext>
            </a:extLst>
          </p:cNvPr>
          <p:cNvSpPr txBox="1"/>
          <p:nvPr/>
        </p:nvSpPr>
        <p:spPr>
          <a:xfrm>
            <a:off x="1" y="1851579"/>
            <a:ext cx="12191999" cy="2554545"/>
          </a:xfrm>
          <a:prstGeom prst="rect">
            <a:avLst/>
          </a:prstGeom>
          <a:noFill/>
        </p:spPr>
        <p:txBody>
          <a:bodyPr wrap="square" rtlCol="0">
            <a:spAutoFit/>
          </a:bodyPr>
          <a:lstStyle/>
          <a:p>
            <a:pPr algn="ctr" defTabSz="1219170" eaLnBrk="1" fontAlgn="auto" hangingPunct="1">
              <a:spcBef>
                <a:spcPts val="0"/>
              </a:spcBef>
              <a:spcAft>
                <a:spcPts val="0"/>
              </a:spcAft>
            </a:pPr>
            <a:r>
              <a:rPr lang="en-US" sz="8000" dirty="0">
                <a:solidFill>
                  <a:prstClr val="white"/>
                </a:solidFill>
                <a:effectLst>
                  <a:outerShdw blurRad="38100" dist="38100" dir="2700000" algn="tl">
                    <a:srgbClr val="000000">
                      <a:alpha val="43137"/>
                    </a:srgbClr>
                  </a:outerShdw>
                </a:effectLst>
                <a:latin typeface="Bebas Neue" panose="020B0606020202050201" pitchFamily="34" charset="0"/>
                <a:ea typeface="+mn-ea"/>
              </a:rPr>
              <a:t>You will love your family the </a:t>
            </a:r>
            <a:r>
              <a:rPr lang="en-US" sz="8000" dirty="0">
                <a:solidFill>
                  <a:srgbClr val="FFFF00"/>
                </a:solidFill>
                <a:effectLst>
                  <a:outerShdw blurRad="38100" dist="38100" dir="2700000" algn="tl">
                    <a:srgbClr val="000000">
                      <a:alpha val="43137"/>
                    </a:srgbClr>
                  </a:outerShdw>
                </a:effectLst>
                <a:latin typeface="Bebas Neue" panose="020B0606020202050201" pitchFamily="34" charset="0"/>
                <a:ea typeface="+mn-ea"/>
              </a:rPr>
              <a:t>best</a:t>
            </a:r>
            <a:r>
              <a:rPr lang="en-US" sz="8000" dirty="0">
                <a:solidFill>
                  <a:prstClr val="white"/>
                </a:solidFill>
                <a:effectLst>
                  <a:outerShdw blurRad="38100" dist="38100" dir="2700000" algn="tl">
                    <a:srgbClr val="000000">
                      <a:alpha val="43137"/>
                    </a:srgbClr>
                  </a:outerShdw>
                </a:effectLst>
                <a:latin typeface="Bebas Neue" panose="020B0606020202050201" pitchFamily="34" charset="0"/>
                <a:ea typeface="+mn-ea"/>
              </a:rPr>
              <a:t> when you love God the </a:t>
            </a:r>
            <a:r>
              <a:rPr lang="en-US" sz="8000" dirty="0">
                <a:solidFill>
                  <a:srgbClr val="FFFF00"/>
                </a:solidFill>
                <a:effectLst>
                  <a:outerShdw blurRad="38100" dist="38100" dir="2700000" algn="tl">
                    <a:srgbClr val="000000">
                      <a:alpha val="43137"/>
                    </a:srgbClr>
                  </a:outerShdw>
                </a:effectLst>
                <a:latin typeface="Bebas Neue" panose="020B0606020202050201" pitchFamily="34" charset="0"/>
                <a:ea typeface="+mn-ea"/>
              </a:rPr>
              <a:t>most</a:t>
            </a:r>
          </a:p>
        </p:txBody>
      </p:sp>
      <p:cxnSp>
        <p:nvCxnSpPr>
          <p:cNvPr id="4" name="Straight Connector 3">
            <a:extLst>
              <a:ext uri="{FF2B5EF4-FFF2-40B4-BE49-F238E27FC236}">
                <a16:creationId xmlns:a16="http://schemas.microsoft.com/office/drawing/2014/main" id="{F3422782-658F-4778-9531-4F56DC763534}"/>
              </a:ext>
            </a:extLst>
          </p:cNvPr>
          <p:cNvCxnSpPr/>
          <p:nvPr/>
        </p:nvCxnSpPr>
        <p:spPr>
          <a:xfrm>
            <a:off x="901148" y="1636759"/>
            <a:ext cx="105487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771DDB4-3A0D-4D08-BB92-E5DB36D7CBA1}"/>
              </a:ext>
            </a:extLst>
          </p:cNvPr>
          <p:cNvCxnSpPr/>
          <p:nvPr/>
        </p:nvCxnSpPr>
        <p:spPr>
          <a:xfrm>
            <a:off x="874645" y="4525740"/>
            <a:ext cx="105487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86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630</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Abadi MT Condensed</vt:lpstr>
      <vt:lpstr>Arial</vt:lpstr>
      <vt:lpstr>Bebas Neue</vt:lpstr>
      <vt:lpstr>Calibri</vt:lpstr>
      <vt:lpstr>Master of Comics Personal Use</vt:lpstr>
      <vt:lpstr>Trebuchet MS</vt:lpstr>
      <vt:lpstr>Office Theme</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Jordan Shouse</cp:lastModifiedBy>
  <cp:revision>195</cp:revision>
  <dcterms:created xsi:type="dcterms:W3CDTF">2012-12-17T21:57:22Z</dcterms:created>
  <dcterms:modified xsi:type="dcterms:W3CDTF">2020-03-05T17:01:04Z</dcterms:modified>
</cp:coreProperties>
</file>