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2192000" cy="6858000"/>
  <p:notesSz cx="6858000" cy="9144000"/>
  <p:defaultTextStyle>
    <a:lvl1pPr defTabSz="457200">
      <a:defRPr>
        <a:latin typeface="Century Gothic"/>
        <a:ea typeface="Century Gothic"/>
        <a:cs typeface="Century Gothic"/>
        <a:sym typeface="Century Gothic"/>
      </a:defRPr>
    </a:lvl1pPr>
    <a:lvl2pPr indent="457200" defTabSz="457200">
      <a:defRPr>
        <a:latin typeface="Century Gothic"/>
        <a:ea typeface="Century Gothic"/>
        <a:cs typeface="Century Gothic"/>
        <a:sym typeface="Century Gothic"/>
      </a:defRPr>
    </a:lvl2pPr>
    <a:lvl3pPr indent="914400" defTabSz="457200">
      <a:defRPr>
        <a:latin typeface="Century Gothic"/>
        <a:ea typeface="Century Gothic"/>
        <a:cs typeface="Century Gothic"/>
        <a:sym typeface="Century Gothic"/>
      </a:defRPr>
    </a:lvl3pPr>
    <a:lvl4pPr indent="1371600" defTabSz="457200">
      <a:defRPr>
        <a:latin typeface="Century Gothic"/>
        <a:ea typeface="Century Gothic"/>
        <a:cs typeface="Century Gothic"/>
        <a:sym typeface="Century Gothic"/>
      </a:defRPr>
    </a:lvl4pPr>
    <a:lvl5pPr indent="1828800" defTabSz="457200">
      <a:defRPr>
        <a:latin typeface="Century Gothic"/>
        <a:ea typeface="Century Gothic"/>
        <a:cs typeface="Century Gothic"/>
        <a:sym typeface="Century Gothic"/>
      </a:defRPr>
    </a:lvl5pPr>
    <a:lvl6pPr indent="2286000" defTabSz="457200">
      <a:defRPr>
        <a:latin typeface="Century Gothic"/>
        <a:ea typeface="Century Gothic"/>
        <a:cs typeface="Century Gothic"/>
        <a:sym typeface="Century Gothic"/>
      </a:defRPr>
    </a:lvl6pPr>
    <a:lvl7pPr indent="2743200" defTabSz="457200">
      <a:defRPr>
        <a:latin typeface="Century Gothic"/>
        <a:ea typeface="Century Gothic"/>
        <a:cs typeface="Century Gothic"/>
        <a:sym typeface="Century Gothic"/>
      </a:defRPr>
    </a:lvl7pPr>
    <a:lvl8pPr indent="3200400" defTabSz="457200">
      <a:defRPr>
        <a:latin typeface="Century Gothic"/>
        <a:ea typeface="Century Gothic"/>
        <a:cs typeface="Century Gothic"/>
        <a:sym typeface="Century Gothic"/>
      </a:defRPr>
    </a:lvl8pPr>
    <a:lvl9pPr indent="3657600" defTabSz="457200">
      <a:defRPr>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CCCA"/>
          </a:solidFill>
        </a:fill>
      </a:tcStyle>
    </a:wholeTbl>
    <a:band2H>
      <a:tcTxStyle b="def" i="def"/>
      <a:tcStyle>
        <a:tcBdr/>
        <a:fill>
          <a:solidFill>
            <a:srgbClr val="F0E7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Row>
  </a:tblStyle>
  <a:tblStyle styleId="{C7B018BB-80A7-4F77-B60F-C8B233D01FF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D8CF"/>
          </a:solidFill>
        </a:fill>
      </a:tcStyle>
    </a:wholeTbl>
    <a:band2H>
      <a:tcTxStyle b="def" i="def"/>
      <a:tcStyle>
        <a:tcBdr/>
        <a:fill>
          <a:solidFill>
            <a:srgbClr val="EFECE8"/>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Row>
  </a:tblStyle>
  <a:tblStyle styleId="{EEE7283C-3CF3-47DC-8721-378D4A62B22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2DB"/>
          </a:solidFill>
        </a:fill>
      </a:tcStyle>
    </a:wholeTbl>
    <a:band2H>
      <a:tcTxStyle b="def" i="def"/>
      <a:tcStyle>
        <a:tcBdr/>
        <a:fill>
          <a:solidFill>
            <a:srgbClr val="EAF1EE"/>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Row>
  </a:tblStyle>
  <a:tblStyle styleId="{CF821DB8-F4EB-4A41-A1BA-3FCAFE7338EE}" styleName="">
    <a:tblBg/>
    <a:wholeTbl>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3010"/>
          </a:solidFill>
        </a:fill>
      </a:tcStyle>
    </a:firstCol>
    <a:lastRow>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3010"/>
          </a:solidFill>
        </a:fill>
      </a:tcStyle>
    </a:firstRow>
  </a:tblStyle>
  <a:tblStyle styleId="{33BA23B1-9221-436E-865A-0063620EA4FD}"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p:nvPr>
            <p:ph type="sldImg"/>
          </p:nvPr>
        </p:nvSpPr>
        <p:spPr>
          <a:xfrm>
            <a:off x="1143000" y="685800"/>
            <a:ext cx="4572000" cy="3429000"/>
          </a:xfrm>
          <a:prstGeom prst="rect">
            <a:avLst/>
          </a:prstGeom>
        </p:spPr>
        <p:txBody>
          <a:bodyPr/>
          <a:lstStyle/>
          <a:p>
            <a:pPr lvl="0"/>
          </a:p>
        </p:txBody>
      </p:sp>
      <p:sp>
        <p:nvSpPr>
          <p:cNvPr id="323" name="Shape 32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grpSp>
        <p:nvGrpSpPr>
          <p:cNvPr id="46" name="Group 46"/>
          <p:cNvGrpSpPr/>
          <p:nvPr/>
        </p:nvGrpSpPr>
        <p:grpSpPr>
          <a:xfrm>
            <a:off x="0" y="228600"/>
            <a:ext cx="2851518" cy="6638629"/>
            <a:chOff x="0" y="0"/>
            <a:chExt cx="2851516" cy="6638628"/>
          </a:xfrm>
        </p:grpSpPr>
        <p:sp>
          <p:nvSpPr>
            <p:cNvPr id="34" name="Shape 34"/>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5" name="Shape 35"/>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6" name="Shape 36"/>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7" name="Shape 37"/>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8" name="Shape 38"/>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9" name="Shape 39"/>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0" name="Shape 40"/>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 name="Shape 41"/>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2" name="Shape 42"/>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3" name="Shape 43"/>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4" name="Shape 44"/>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5" name="Shape 45"/>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59" name="Group 59"/>
          <p:cNvGrpSpPr/>
          <p:nvPr/>
        </p:nvGrpSpPr>
        <p:grpSpPr>
          <a:xfrm>
            <a:off x="27221" y="-786"/>
            <a:ext cx="2356674" cy="6854040"/>
            <a:chOff x="0" y="0"/>
            <a:chExt cx="2356673" cy="6854039"/>
          </a:xfrm>
        </p:grpSpPr>
        <p:sp>
          <p:nvSpPr>
            <p:cNvPr id="47" name="Shape 47"/>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8" name="Shape 48"/>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9" name="Shape 49"/>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0" name="Shape 50"/>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1" name="Shape 51"/>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 name="Shape 52"/>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3" name="Shape 53"/>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4" name="Shape 54"/>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5" name="Shape 55"/>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6" name="Shape 56"/>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7" name="Shape 57"/>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8" name="Shape 58"/>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60" name="Shape 60"/>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61" name="Shape 61"/>
          <p:cNvSpPr/>
          <p:nvPr>
            <p:ph type="title"/>
          </p:nvPr>
        </p:nvSpPr>
        <p:spPr>
          <a:xfrm>
            <a:off x="2589213" y="2514600"/>
            <a:ext cx="8915400" cy="2262782"/>
          </a:xfrm>
          <a:prstGeom prst="rect">
            <a:avLst/>
          </a:prstGeom>
        </p:spPr>
        <p:txBody>
          <a:bodyPr anchor="b"/>
          <a:lstStyle>
            <a:lvl1pPr>
              <a:defRPr sz="5400"/>
            </a:lvl1pPr>
          </a:lstStyle>
          <a:p>
            <a:pPr lvl="0">
              <a:defRPr sz="1800">
                <a:solidFill>
                  <a:srgbClr val="000000"/>
                </a:solidFill>
              </a:defRPr>
            </a:pPr>
            <a:r>
              <a:rPr sz="5400">
                <a:solidFill>
                  <a:srgbClr val="262626"/>
                </a:solidFill>
              </a:rPr>
              <a:t>Click to edit Master title style</a:t>
            </a:r>
          </a:p>
        </p:txBody>
      </p:sp>
      <p:sp>
        <p:nvSpPr>
          <p:cNvPr id="62" name="Shape 62"/>
          <p:cNvSpPr/>
          <p:nvPr>
            <p:ph type="body" idx="1"/>
          </p:nvPr>
        </p:nvSpPr>
        <p:spPr>
          <a:xfrm>
            <a:off x="2589213" y="4777378"/>
            <a:ext cx="8915400" cy="1126284"/>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Click to edit Master subtitle style</a:t>
            </a:r>
          </a:p>
        </p:txBody>
      </p:sp>
      <p:sp>
        <p:nvSpPr>
          <p:cNvPr id="63" name="Shape 63"/>
          <p:cNvSpPr/>
          <p:nvPr/>
        </p:nvSpPr>
        <p:spPr>
          <a:xfrm>
            <a:off x="-1" y="4323810"/>
            <a:ext cx="1742309" cy="778590"/>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p>
        </p:txBody>
      </p:sp>
      <p:sp>
        <p:nvSpPr>
          <p:cNvPr id="64" name="Shape 64"/>
          <p:cNvSpPr/>
          <p:nvPr>
            <p:ph type="sldNum" sz="quarter" idx="2"/>
          </p:nvPr>
        </p:nvSpPr>
        <p:spPr>
          <a:xfrm>
            <a:off x="531812" y="4513982"/>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spTree>
      <p:nvGrpSpPr>
        <p:cNvPr id="1" name=""/>
        <p:cNvGrpSpPr/>
        <p:nvPr/>
      </p:nvGrpSpPr>
      <p:grpSpPr>
        <a:xfrm>
          <a:off x="0" y="0"/>
          <a:ext cx="0" cy="0"/>
          <a:chOff x="0" y="0"/>
          <a:chExt cx="0" cy="0"/>
        </a:xfrm>
      </p:grpSpPr>
      <p:grpSp>
        <p:nvGrpSpPr>
          <p:cNvPr id="163" name="Group 163"/>
          <p:cNvGrpSpPr/>
          <p:nvPr/>
        </p:nvGrpSpPr>
        <p:grpSpPr>
          <a:xfrm>
            <a:off x="0" y="228600"/>
            <a:ext cx="2851518" cy="6638629"/>
            <a:chOff x="0" y="0"/>
            <a:chExt cx="2851516" cy="6638628"/>
          </a:xfrm>
        </p:grpSpPr>
        <p:sp>
          <p:nvSpPr>
            <p:cNvPr id="151" name="Shape 151"/>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2" name="Shape 152"/>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3" name="Shape 153"/>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4" name="Shape 154"/>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5" name="Shape 155"/>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6" name="Shape 156"/>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7" name="Shape 157"/>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8" name="Shape 158"/>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9" name="Shape 159"/>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0" name="Shape 160"/>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1" name="Shape 161"/>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2" name="Shape 162"/>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176" name="Group 176"/>
          <p:cNvGrpSpPr/>
          <p:nvPr/>
        </p:nvGrpSpPr>
        <p:grpSpPr>
          <a:xfrm>
            <a:off x="27221" y="-786"/>
            <a:ext cx="2356674" cy="6854040"/>
            <a:chOff x="0" y="0"/>
            <a:chExt cx="2356673" cy="6854039"/>
          </a:xfrm>
        </p:grpSpPr>
        <p:sp>
          <p:nvSpPr>
            <p:cNvPr id="164" name="Shape 164"/>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5" name="Shape 165"/>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6" name="Shape 166"/>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7" name="Shape 167"/>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8" name="Shape 168"/>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9" name="Shape 169"/>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0" name="Shape 170"/>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1" name="Shape 171"/>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2" name="Shape 172"/>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3" name="Shape 173"/>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4" name="Shape 174"/>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5" name="Shape 175"/>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177" name="Shape 177"/>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178" name="Shape 178"/>
          <p:cNvSpPr/>
          <p:nvPr>
            <p:ph type="title"/>
          </p:nvPr>
        </p:nvSpPr>
        <p:spPr>
          <a:xfrm>
            <a:off x="2589211" y="348859"/>
            <a:ext cx="8915401" cy="3638522"/>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179" name="Shape 179"/>
          <p:cNvSpPr/>
          <p:nvPr>
            <p:ph type="body" idx="1"/>
          </p:nvPr>
        </p:nvSpPr>
        <p:spPr>
          <a:xfrm>
            <a:off x="2589211" y="3987380"/>
            <a:ext cx="8915401" cy="2289196"/>
          </a:xfrm>
          <a:prstGeom prst="rect">
            <a:avLst/>
          </a:prstGeom>
        </p:spPr>
        <p:txBody>
          <a:bodyPr anchor="ct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180" name="Shape 180"/>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181" name="Shape 181"/>
          <p:cNvSpPr/>
          <p:nvPr>
            <p:ph type="sldNum" sz="quarter" idx="2"/>
          </p:nvPr>
        </p:nvSpPr>
        <p:spPr>
          <a:xfrm>
            <a:off x="531812" y="3228581"/>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spTree>
      <p:nvGrpSpPr>
        <p:cNvPr id="1" name=""/>
        <p:cNvGrpSpPr/>
        <p:nvPr/>
      </p:nvGrpSpPr>
      <p:grpSpPr>
        <a:xfrm>
          <a:off x="0" y="0"/>
          <a:ext cx="0" cy="0"/>
          <a:chOff x="0" y="0"/>
          <a:chExt cx="0" cy="0"/>
        </a:xfrm>
      </p:grpSpPr>
      <p:grpSp>
        <p:nvGrpSpPr>
          <p:cNvPr id="195" name="Group 195"/>
          <p:cNvGrpSpPr/>
          <p:nvPr/>
        </p:nvGrpSpPr>
        <p:grpSpPr>
          <a:xfrm>
            <a:off x="0" y="228600"/>
            <a:ext cx="2851518" cy="6638629"/>
            <a:chOff x="0" y="0"/>
            <a:chExt cx="2851516" cy="6638628"/>
          </a:xfrm>
        </p:grpSpPr>
        <p:sp>
          <p:nvSpPr>
            <p:cNvPr id="183" name="Shape 183"/>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4" name="Shape 184"/>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5" name="Shape 185"/>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6" name="Shape 186"/>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7" name="Shape 187"/>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8" name="Shape 188"/>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9" name="Shape 189"/>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0" name="Shape 190"/>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1" name="Shape 191"/>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2" name="Shape 192"/>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3" name="Shape 193"/>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4" name="Shape 194"/>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08" name="Group 208"/>
          <p:cNvGrpSpPr/>
          <p:nvPr/>
        </p:nvGrpSpPr>
        <p:grpSpPr>
          <a:xfrm>
            <a:off x="27221" y="-786"/>
            <a:ext cx="2356674" cy="6854040"/>
            <a:chOff x="0" y="0"/>
            <a:chExt cx="2356673" cy="6854039"/>
          </a:xfrm>
        </p:grpSpPr>
        <p:sp>
          <p:nvSpPr>
            <p:cNvPr id="196" name="Shape 196"/>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97" name="Shape 197"/>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98" name="Shape 198"/>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99" name="Shape 199"/>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0" name="Shape 200"/>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1" name="Shape 201"/>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2" name="Shape 202"/>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3" name="Shape 203"/>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4" name="Shape 204"/>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5" name="Shape 205"/>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6" name="Shape 206"/>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7" name="Shape 207"/>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09" name="Shape 209"/>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10" name="Shape 210"/>
          <p:cNvSpPr/>
          <p:nvPr>
            <p:ph type="title"/>
          </p:nvPr>
        </p:nvSpPr>
        <p:spPr>
          <a:xfrm>
            <a:off x="2849948" y="609600"/>
            <a:ext cx="8393927" cy="2895600"/>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11" name="Shape 211"/>
          <p:cNvSpPr/>
          <p:nvPr>
            <p:ph type="body" idx="1"/>
          </p:nvPr>
        </p:nvSpPr>
        <p:spPr>
          <a:xfrm>
            <a:off x="3275012" y="3505200"/>
            <a:ext cx="7536555" cy="381000"/>
          </a:xfrm>
          <a:prstGeom prst="rect">
            <a:avLst/>
          </a:prstGeom>
        </p:spPr>
        <p:txBody>
          <a:bodyPr anchor="ctr">
            <a:noAutofit/>
          </a:bodyPr>
          <a:lstStyle>
            <a:lvl1pPr marL="0" indent="0">
              <a:buClrTx/>
              <a:buSzTx/>
              <a:buFontTx/>
              <a:buNone/>
              <a:defRPr sz="1600">
                <a:solidFill>
                  <a:srgbClr val="808080"/>
                </a:solidFill>
              </a:defRPr>
            </a:lvl1pPr>
          </a:lstStyle>
          <a:p>
            <a:pPr lvl="0">
              <a:defRPr sz="1800">
                <a:solidFill>
                  <a:srgbClr val="000000"/>
                </a:solidFill>
              </a:defRPr>
            </a:pPr>
            <a:r>
              <a:rPr sz="1600">
                <a:solidFill>
                  <a:srgbClr val="808080"/>
                </a:solidFill>
              </a:rPr>
              <a:t>Edit Master text styles</a:t>
            </a:r>
          </a:p>
        </p:txBody>
      </p:sp>
      <p:sp>
        <p:nvSpPr>
          <p:cNvPr id="212" name="Shape 212"/>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213" name="Shape 213"/>
          <p:cNvSpPr/>
          <p:nvPr>
            <p:ph type="sldNum" sz="quarter" idx="2"/>
          </p:nvPr>
        </p:nvSpPr>
        <p:spPr>
          <a:xfrm>
            <a:off x="531812" y="3228581"/>
            <a:ext cx="779768" cy="396241"/>
          </a:xfrm>
          <a:prstGeom prst="rect">
            <a:avLst/>
          </a:prstGeom>
        </p:spPr>
        <p:txBody>
          <a:bodyPr/>
          <a:lstStyle/>
          <a:p>
            <a:pPr lvl="0"/>
            <a:fld id="{86CB4B4D-7CA3-9044-876B-883B54F8677D}" type="slidenum"/>
          </a:p>
        </p:txBody>
      </p:sp>
      <p:sp>
        <p:nvSpPr>
          <p:cNvPr id="214" name="Shape 214"/>
          <p:cNvSpPr/>
          <p:nvPr/>
        </p:nvSpPr>
        <p:spPr>
          <a:xfrm>
            <a:off x="2467652" y="327092"/>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15" name="Shape 215"/>
          <p:cNvSpPr/>
          <p:nvPr/>
        </p:nvSpPr>
        <p:spPr>
          <a:xfrm>
            <a:off x="11114851" y="2584393"/>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Name Card">
    <p:spTree>
      <p:nvGrpSpPr>
        <p:cNvPr id="1" name=""/>
        <p:cNvGrpSpPr/>
        <p:nvPr/>
      </p:nvGrpSpPr>
      <p:grpSpPr>
        <a:xfrm>
          <a:off x="0" y="0"/>
          <a:ext cx="0" cy="0"/>
          <a:chOff x="0" y="0"/>
          <a:chExt cx="0" cy="0"/>
        </a:xfrm>
      </p:grpSpPr>
      <p:grpSp>
        <p:nvGrpSpPr>
          <p:cNvPr id="229" name="Group 229"/>
          <p:cNvGrpSpPr/>
          <p:nvPr/>
        </p:nvGrpSpPr>
        <p:grpSpPr>
          <a:xfrm>
            <a:off x="0" y="228600"/>
            <a:ext cx="2851518" cy="6638629"/>
            <a:chOff x="0" y="0"/>
            <a:chExt cx="2851516" cy="6638628"/>
          </a:xfrm>
        </p:grpSpPr>
        <p:sp>
          <p:nvSpPr>
            <p:cNvPr id="217" name="Shape 217"/>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18" name="Shape 218"/>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19" name="Shape 219"/>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0" name="Shape 220"/>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1" name="Shape 221"/>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2" name="Shape 222"/>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3" name="Shape 223"/>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4" name="Shape 224"/>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5" name="Shape 225"/>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6" name="Shape 226"/>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7" name="Shape 227"/>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8" name="Shape 228"/>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42" name="Group 242"/>
          <p:cNvGrpSpPr/>
          <p:nvPr/>
        </p:nvGrpSpPr>
        <p:grpSpPr>
          <a:xfrm>
            <a:off x="27221" y="-786"/>
            <a:ext cx="2356674" cy="6854040"/>
            <a:chOff x="0" y="0"/>
            <a:chExt cx="2356673" cy="6854039"/>
          </a:xfrm>
        </p:grpSpPr>
        <p:sp>
          <p:nvSpPr>
            <p:cNvPr id="230" name="Shape 230"/>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1" name="Shape 231"/>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2" name="Shape 232"/>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3" name="Shape 233"/>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4" name="Shape 234"/>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5" name="Shape 235"/>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6" name="Shape 236"/>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7" name="Shape 237"/>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8" name="Shape 238"/>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9" name="Shape 239"/>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0" name="Shape 240"/>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1" name="Shape 241"/>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43" name="Shape 243"/>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44" name="Shape 244"/>
          <p:cNvSpPr/>
          <p:nvPr>
            <p:ph type="title"/>
          </p:nvPr>
        </p:nvSpPr>
        <p:spPr>
          <a:xfrm>
            <a:off x="2589213" y="723900"/>
            <a:ext cx="8915401" cy="4439345"/>
          </a:xfrm>
          <a:prstGeom prst="rect">
            <a:avLst/>
          </a:prstGeom>
        </p:spPr>
        <p:txBody>
          <a:bodyPr anchor="b"/>
          <a:lstStyle>
            <a:lvl1pPr>
              <a:defRPr sz="4800"/>
            </a:lvl1pPr>
          </a:lstStyle>
          <a:p>
            <a:pPr lvl="0">
              <a:defRPr sz="1800">
                <a:solidFill>
                  <a:srgbClr val="000000"/>
                </a:solidFill>
              </a:defRPr>
            </a:pPr>
            <a:r>
              <a:rPr sz="4800">
                <a:solidFill>
                  <a:srgbClr val="262626"/>
                </a:solidFill>
              </a:rPr>
              <a:t>Click to edit Master title style</a:t>
            </a:r>
          </a:p>
        </p:txBody>
      </p:sp>
      <p:sp>
        <p:nvSpPr>
          <p:cNvPr id="245" name="Shape 245"/>
          <p:cNvSpPr/>
          <p:nvPr>
            <p:ph type="body" idx="1"/>
          </p:nvPr>
        </p:nvSpPr>
        <p:spPr>
          <a:xfrm>
            <a:off x="2589213" y="5181600"/>
            <a:ext cx="8915401" cy="1676400"/>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246" name="Shape 246"/>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247" name="Shape 247"/>
          <p:cNvSpPr/>
          <p:nvPr>
            <p:ph type="sldNum" sz="quarter" idx="2"/>
          </p:nvPr>
        </p:nvSpPr>
        <p:spPr>
          <a:xfrm>
            <a:off x="531812" y="4967529"/>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spTree>
      <p:nvGrpSpPr>
        <p:cNvPr id="1" name=""/>
        <p:cNvGrpSpPr/>
        <p:nvPr/>
      </p:nvGrpSpPr>
      <p:grpSpPr>
        <a:xfrm>
          <a:off x="0" y="0"/>
          <a:ext cx="0" cy="0"/>
          <a:chOff x="0" y="0"/>
          <a:chExt cx="0" cy="0"/>
        </a:xfrm>
      </p:grpSpPr>
      <p:grpSp>
        <p:nvGrpSpPr>
          <p:cNvPr id="261" name="Group 261"/>
          <p:cNvGrpSpPr/>
          <p:nvPr/>
        </p:nvGrpSpPr>
        <p:grpSpPr>
          <a:xfrm>
            <a:off x="0" y="228600"/>
            <a:ext cx="2851518" cy="6638629"/>
            <a:chOff x="0" y="0"/>
            <a:chExt cx="2851516" cy="6638628"/>
          </a:xfrm>
        </p:grpSpPr>
        <p:sp>
          <p:nvSpPr>
            <p:cNvPr id="249" name="Shape 249"/>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0" name="Shape 250"/>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1" name="Shape 251"/>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2" name="Shape 252"/>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3" name="Shape 253"/>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4" name="Shape 254"/>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5" name="Shape 255"/>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6" name="Shape 256"/>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7" name="Shape 257"/>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8" name="Shape 258"/>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9" name="Shape 259"/>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60" name="Shape 260"/>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74" name="Group 274"/>
          <p:cNvGrpSpPr/>
          <p:nvPr/>
        </p:nvGrpSpPr>
        <p:grpSpPr>
          <a:xfrm>
            <a:off x="27221" y="-786"/>
            <a:ext cx="2356674" cy="6854040"/>
            <a:chOff x="0" y="0"/>
            <a:chExt cx="2356673" cy="6854039"/>
          </a:xfrm>
        </p:grpSpPr>
        <p:sp>
          <p:nvSpPr>
            <p:cNvPr id="262" name="Shape 262"/>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3" name="Shape 263"/>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4" name="Shape 264"/>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5" name="Shape 265"/>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6" name="Shape 266"/>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7" name="Shape 267"/>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8" name="Shape 268"/>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9" name="Shape 269"/>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0" name="Shape 270"/>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1" name="Shape 271"/>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2" name="Shape 272"/>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3" name="Shape 273"/>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75" name="Shape 275"/>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76" name="Shape 276"/>
          <p:cNvSpPr/>
          <p:nvPr>
            <p:ph type="title"/>
          </p:nvPr>
        </p:nvSpPr>
        <p:spPr>
          <a:xfrm>
            <a:off x="2849948" y="389744"/>
            <a:ext cx="8393927" cy="3335312"/>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77" name="Shape 277"/>
          <p:cNvSpPr/>
          <p:nvPr>
            <p:ph type="body" idx="1"/>
          </p:nvPr>
        </p:nvSpPr>
        <p:spPr>
          <a:xfrm>
            <a:off x="2589211" y="3725055"/>
            <a:ext cx="8915401" cy="1456545"/>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278" name="Shape 278"/>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279" name="Shape 279"/>
          <p:cNvSpPr/>
          <p:nvPr>
            <p:ph type="sldNum" sz="quarter" idx="2"/>
          </p:nvPr>
        </p:nvSpPr>
        <p:spPr>
          <a:xfrm>
            <a:off x="531812" y="4967529"/>
            <a:ext cx="779768" cy="396241"/>
          </a:xfrm>
          <a:prstGeom prst="rect">
            <a:avLst/>
          </a:prstGeom>
        </p:spPr>
        <p:txBody>
          <a:bodyPr/>
          <a:lstStyle/>
          <a:p>
            <a:pPr lvl="0"/>
            <a:fld id="{86CB4B4D-7CA3-9044-876B-883B54F8677D}" type="slidenum"/>
          </a:p>
        </p:txBody>
      </p:sp>
      <p:sp>
        <p:nvSpPr>
          <p:cNvPr id="280" name="Shape 280"/>
          <p:cNvSpPr/>
          <p:nvPr/>
        </p:nvSpPr>
        <p:spPr>
          <a:xfrm>
            <a:off x="2467652" y="327092"/>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81" name="Shape 281"/>
          <p:cNvSpPr/>
          <p:nvPr/>
        </p:nvSpPr>
        <p:spPr>
          <a:xfrm>
            <a:off x="11114851" y="2584393"/>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spTree>
      <p:nvGrpSpPr>
        <p:cNvPr id="1" name=""/>
        <p:cNvGrpSpPr/>
        <p:nvPr/>
      </p:nvGrpSpPr>
      <p:grpSpPr>
        <a:xfrm>
          <a:off x="0" y="0"/>
          <a:ext cx="0" cy="0"/>
          <a:chOff x="0" y="0"/>
          <a:chExt cx="0" cy="0"/>
        </a:xfrm>
      </p:grpSpPr>
      <p:grpSp>
        <p:nvGrpSpPr>
          <p:cNvPr id="295" name="Group 295"/>
          <p:cNvGrpSpPr/>
          <p:nvPr/>
        </p:nvGrpSpPr>
        <p:grpSpPr>
          <a:xfrm>
            <a:off x="0" y="228600"/>
            <a:ext cx="2851518" cy="6638629"/>
            <a:chOff x="0" y="0"/>
            <a:chExt cx="2851516" cy="6638628"/>
          </a:xfrm>
        </p:grpSpPr>
        <p:sp>
          <p:nvSpPr>
            <p:cNvPr id="283" name="Shape 283"/>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4" name="Shape 284"/>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5" name="Shape 285"/>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6" name="Shape 286"/>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7" name="Shape 287"/>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8" name="Shape 288"/>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9" name="Shape 289"/>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0" name="Shape 290"/>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1" name="Shape 291"/>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2" name="Shape 292"/>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3" name="Shape 293"/>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4" name="Shape 294"/>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308" name="Group 308"/>
          <p:cNvGrpSpPr/>
          <p:nvPr/>
        </p:nvGrpSpPr>
        <p:grpSpPr>
          <a:xfrm>
            <a:off x="27221" y="-786"/>
            <a:ext cx="2356674" cy="6854040"/>
            <a:chOff x="0" y="0"/>
            <a:chExt cx="2356673" cy="6854039"/>
          </a:xfrm>
        </p:grpSpPr>
        <p:sp>
          <p:nvSpPr>
            <p:cNvPr id="296" name="Shape 296"/>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97" name="Shape 297"/>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98" name="Shape 298"/>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99" name="Shape 299"/>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0" name="Shape 300"/>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1" name="Shape 301"/>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2" name="Shape 302"/>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3" name="Shape 303"/>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4" name="Shape 304"/>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5" name="Shape 305"/>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6" name="Shape 306"/>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7" name="Shape 307"/>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309" name="Shape 309"/>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310" name="Shape 310"/>
          <p:cNvSpPr/>
          <p:nvPr>
            <p:ph type="title"/>
          </p:nvPr>
        </p:nvSpPr>
        <p:spPr>
          <a:xfrm>
            <a:off x="2589211" y="403446"/>
            <a:ext cx="8915401" cy="3327942"/>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311" name="Shape 311"/>
          <p:cNvSpPr/>
          <p:nvPr>
            <p:ph type="body" idx="1"/>
          </p:nvPr>
        </p:nvSpPr>
        <p:spPr>
          <a:xfrm>
            <a:off x="2589211" y="3731387"/>
            <a:ext cx="8915401" cy="1450213"/>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312" name="Shape 312"/>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313" name="Shape 313"/>
          <p:cNvSpPr/>
          <p:nvPr>
            <p:ph type="sldNum" sz="quarter" idx="2"/>
          </p:nvPr>
        </p:nvSpPr>
        <p:spPr>
          <a:xfrm>
            <a:off x="531812" y="4967529"/>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15" name="Shape 315"/>
          <p:cNvSpPr/>
          <p:nvPr>
            <p:ph type="title"/>
          </p:nvPr>
        </p:nvSpPr>
        <p:spPr>
          <a:xfrm>
            <a:off x="2592924" y="624110"/>
            <a:ext cx="8911688" cy="15094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316" name="Shape 316"/>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7" name="Shape 3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319" name="Shape 319"/>
          <p:cNvSpPr/>
          <p:nvPr>
            <p:ph type="title"/>
          </p:nvPr>
        </p:nvSpPr>
        <p:spPr>
          <a:xfrm>
            <a:off x="9294811" y="0"/>
            <a:ext cx="2207602" cy="6538628"/>
          </a:xfrm>
          <a:prstGeom prst="rect">
            <a:avLst/>
          </a:prstGeom>
        </p:spPr>
        <p:txBody>
          <a:bodyPr anchor="ctr"/>
          <a:lstStyle/>
          <a:p>
            <a:pPr lvl="0">
              <a:defRPr sz="1800">
                <a:solidFill>
                  <a:srgbClr val="000000"/>
                </a:solidFill>
              </a:defRPr>
            </a:pPr>
            <a:r>
              <a:rPr sz="3600">
                <a:solidFill>
                  <a:srgbClr val="262626"/>
                </a:solidFill>
              </a:rPr>
              <a:t>Click to edit Master title style</a:t>
            </a:r>
          </a:p>
        </p:txBody>
      </p:sp>
      <p:sp>
        <p:nvSpPr>
          <p:cNvPr id="320" name="Shape 320"/>
          <p:cNvSpPr/>
          <p:nvPr>
            <p:ph type="body" idx="1"/>
          </p:nvPr>
        </p:nvSpPr>
        <p:spPr>
          <a:xfrm>
            <a:off x="2589211" y="627405"/>
            <a:ext cx="6477001" cy="6230595"/>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1" name="Shape 3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67" name="Shape 67"/>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8" name="Shape 6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grpSp>
        <p:nvGrpSpPr>
          <p:cNvPr id="82" name="Group 82"/>
          <p:cNvGrpSpPr/>
          <p:nvPr/>
        </p:nvGrpSpPr>
        <p:grpSpPr>
          <a:xfrm>
            <a:off x="0" y="228600"/>
            <a:ext cx="2851518" cy="6638629"/>
            <a:chOff x="0" y="0"/>
            <a:chExt cx="2851516" cy="6638628"/>
          </a:xfrm>
        </p:grpSpPr>
        <p:sp>
          <p:nvSpPr>
            <p:cNvPr id="70" name="Shape 70"/>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1" name="Shape 71"/>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2" name="Shape 72"/>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3" name="Shape 73"/>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4" name="Shape 74"/>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5" name="Shape 75"/>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6" name="Shape 76"/>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7" name="Shape 77"/>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8" name="Shape 78"/>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9" name="Shape 79"/>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80" name="Shape 80"/>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81" name="Shape 81"/>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95" name="Group 95"/>
          <p:cNvGrpSpPr/>
          <p:nvPr/>
        </p:nvGrpSpPr>
        <p:grpSpPr>
          <a:xfrm>
            <a:off x="27221" y="-786"/>
            <a:ext cx="2356674" cy="6854040"/>
            <a:chOff x="0" y="0"/>
            <a:chExt cx="2356673" cy="6854039"/>
          </a:xfrm>
        </p:grpSpPr>
        <p:sp>
          <p:nvSpPr>
            <p:cNvPr id="83" name="Shape 83"/>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4" name="Shape 84"/>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5" name="Shape 85"/>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6" name="Shape 86"/>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7" name="Shape 87"/>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8" name="Shape 88"/>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9" name="Shape 89"/>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0" name="Shape 90"/>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1" name="Shape 91"/>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2" name="Shape 92"/>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3" name="Shape 93"/>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4" name="Shape 94"/>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96" name="Shape 96"/>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97" name="Shape 97"/>
          <p:cNvSpPr/>
          <p:nvPr>
            <p:ph type="title"/>
          </p:nvPr>
        </p:nvSpPr>
        <p:spPr>
          <a:xfrm>
            <a:off x="2589211" y="344249"/>
            <a:ext cx="8915401" cy="3183301"/>
          </a:xfrm>
          <a:prstGeom prst="rect">
            <a:avLst/>
          </a:prstGeom>
        </p:spPr>
        <p:txBody>
          <a:bodyPr anchor="b"/>
          <a:lstStyle>
            <a:lvl1pPr>
              <a:defRPr sz="4000"/>
            </a:lvl1pPr>
          </a:lstStyle>
          <a:p>
            <a:pPr lvl="0">
              <a:defRPr sz="1800">
                <a:solidFill>
                  <a:srgbClr val="000000"/>
                </a:solidFill>
              </a:defRPr>
            </a:pPr>
            <a:r>
              <a:rPr sz="4000">
                <a:solidFill>
                  <a:srgbClr val="262626"/>
                </a:solidFill>
              </a:rPr>
              <a:t>Click to edit Master title style</a:t>
            </a:r>
          </a:p>
        </p:txBody>
      </p:sp>
      <p:sp>
        <p:nvSpPr>
          <p:cNvPr id="98" name="Shape 98"/>
          <p:cNvSpPr/>
          <p:nvPr>
            <p:ph type="body" idx="1"/>
          </p:nvPr>
        </p:nvSpPr>
        <p:spPr>
          <a:xfrm>
            <a:off x="2589211" y="3530129"/>
            <a:ext cx="8915401" cy="2574901"/>
          </a:xfrm>
          <a:prstGeom prst="rect">
            <a:avLst/>
          </a:prstGeom>
        </p:spPr>
        <p:txBody>
          <a:bodyPr/>
          <a:lstStyle>
            <a:lvl1pPr marL="0" indent="0">
              <a:buClrTx/>
              <a:buSzTx/>
              <a:buFontTx/>
              <a:buNone/>
              <a:defRPr sz="2000">
                <a:solidFill>
                  <a:srgbClr val="595959"/>
                </a:solidFill>
              </a:defRPr>
            </a:lvl1pPr>
          </a:lstStyle>
          <a:p>
            <a:pPr lvl="0">
              <a:defRPr sz="1800">
                <a:solidFill>
                  <a:srgbClr val="000000"/>
                </a:solidFill>
              </a:defRPr>
            </a:pPr>
            <a:r>
              <a:rPr sz="2000">
                <a:solidFill>
                  <a:srgbClr val="595959"/>
                </a:solidFill>
              </a:rPr>
              <a:t>Edit Master text styles</a:t>
            </a:r>
          </a:p>
        </p:txBody>
      </p:sp>
      <p:sp>
        <p:nvSpPr>
          <p:cNvPr id="99" name="Shape 99"/>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100" name="Shape 100"/>
          <p:cNvSpPr/>
          <p:nvPr>
            <p:ph type="sldNum" sz="quarter" idx="2"/>
          </p:nvPr>
        </p:nvSpPr>
        <p:spPr>
          <a:xfrm>
            <a:off x="531812" y="3228581"/>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02" name="Shape 102"/>
          <p:cNvSpPr/>
          <p:nvPr>
            <p:ph type="title"/>
          </p:nvPr>
        </p:nvSpPr>
        <p:spPr>
          <a:xfrm>
            <a:off x="2592924" y="624110"/>
            <a:ext cx="8911688" cy="15094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3" name="Shape 103"/>
          <p:cNvSpPr/>
          <p:nvPr>
            <p:ph type="body" idx="1"/>
          </p:nvPr>
        </p:nvSpPr>
        <p:spPr>
          <a:xfrm>
            <a:off x="2589211" y="2133600"/>
            <a:ext cx="4313865" cy="4724400"/>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04" name="Shape 10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06" name="Shape 106"/>
          <p:cNvSpPr/>
          <p:nvPr>
            <p:ph type="title"/>
          </p:nvPr>
        </p:nvSpPr>
        <p:spPr>
          <a:xfrm>
            <a:off x="2592924" y="624110"/>
            <a:ext cx="8911688" cy="131474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7" name="Shape 107"/>
          <p:cNvSpPr/>
          <p:nvPr>
            <p:ph type="body" idx="1"/>
          </p:nvPr>
        </p:nvSpPr>
        <p:spPr>
          <a:xfrm>
            <a:off x="2939372" y="1938851"/>
            <a:ext cx="3992733" cy="610115"/>
          </a:xfrm>
          <a:prstGeom prst="rect">
            <a:avLst/>
          </a:prstGeom>
        </p:spPr>
        <p:txBody>
          <a:bodyPr anchor="b">
            <a:noAutofit/>
          </a:bodyPr>
          <a:lstStyle>
            <a:lvl1pPr marL="0" indent="0">
              <a:buClrTx/>
              <a:buSzTx/>
              <a:buFontTx/>
              <a:buNone/>
              <a:defRPr sz="2400"/>
            </a:lvl1pPr>
          </a:lstStyle>
          <a:p>
            <a:pPr lvl="0">
              <a:defRPr sz="1800">
                <a:solidFill>
                  <a:srgbClr val="000000"/>
                </a:solidFill>
              </a:defRPr>
            </a:pPr>
            <a:r>
              <a:rPr sz="2400">
                <a:solidFill>
                  <a:srgbClr val="404040"/>
                </a:solidFill>
              </a:rPr>
              <a:t>Edit Master text styles</a:t>
            </a:r>
          </a:p>
        </p:txBody>
      </p:sp>
      <p:sp>
        <p:nvSpPr>
          <p:cNvPr id="108" name="Shape 10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10" name="Shape 110"/>
          <p:cNvSpPr/>
          <p:nvPr>
            <p:ph type="title"/>
          </p:nvPr>
        </p:nvSpPr>
        <p:spPr>
          <a:xfrm>
            <a:off x="2592924" y="624110"/>
            <a:ext cx="8911688" cy="12808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11" name="Shape 1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3" name="Shape 11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15" name="Shape 115"/>
          <p:cNvSpPr/>
          <p:nvPr>
            <p:ph type="title"/>
          </p:nvPr>
        </p:nvSpPr>
        <p:spPr>
          <a:xfrm>
            <a:off x="2589211" y="0"/>
            <a:ext cx="3505200" cy="1422400"/>
          </a:xfrm>
          <a:prstGeom prst="rect">
            <a:avLst/>
          </a:prstGeom>
        </p:spPr>
        <p:txBody>
          <a:bodyPr anchor="b"/>
          <a:lstStyle>
            <a:lvl1pPr>
              <a:defRPr sz="2000"/>
            </a:lvl1pPr>
          </a:lstStyle>
          <a:p>
            <a:pPr lvl="0">
              <a:defRPr sz="1800">
                <a:solidFill>
                  <a:srgbClr val="000000"/>
                </a:solidFill>
              </a:defRPr>
            </a:pPr>
            <a:r>
              <a:rPr sz="2000">
                <a:solidFill>
                  <a:srgbClr val="262626"/>
                </a:solidFill>
              </a:rPr>
              <a:t>Click to edit Master title style</a:t>
            </a:r>
          </a:p>
        </p:txBody>
      </p:sp>
      <p:sp>
        <p:nvSpPr>
          <p:cNvPr id="116" name="Shape 116"/>
          <p:cNvSpPr/>
          <p:nvPr>
            <p:ph type="body" idx="1"/>
          </p:nvPr>
        </p:nvSpPr>
        <p:spPr>
          <a:xfrm>
            <a:off x="6323012" y="0"/>
            <a:ext cx="5181601" cy="6307139"/>
          </a:xfrm>
          <a:prstGeom prst="rect">
            <a:avLst/>
          </a:prstGeom>
        </p:spPr>
        <p:txBody>
          <a:bodyPr anchor="ct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17" name="Shape 1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grpSp>
        <p:nvGrpSpPr>
          <p:cNvPr id="131" name="Group 131"/>
          <p:cNvGrpSpPr/>
          <p:nvPr/>
        </p:nvGrpSpPr>
        <p:grpSpPr>
          <a:xfrm>
            <a:off x="0" y="228600"/>
            <a:ext cx="2851518" cy="6638629"/>
            <a:chOff x="0" y="0"/>
            <a:chExt cx="2851516" cy="6638628"/>
          </a:xfrm>
        </p:grpSpPr>
        <p:sp>
          <p:nvSpPr>
            <p:cNvPr id="119" name="Shape 119"/>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0" name="Shape 120"/>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1" name="Shape 121"/>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2" name="Shape 122"/>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3" name="Shape 123"/>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4" name="Shape 124"/>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5" name="Shape 125"/>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6" name="Shape 126"/>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7" name="Shape 127"/>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8" name="Shape 128"/>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9" name="Shape 129"/>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30" name="Shape 130"/>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144" name="Group 144"/>
          <p:cNvGrpSpPr/>
          <p:nvPr/>
        </p:nvGrpSpPr>
        <p:grpSpPr>
          <a:xfrm>
            <a:off x="27221" y="-786"/>
            <a:ext cx="2356674" cy="6854040"/>
            <a:chOff x="0" y="0"/>
            <a:chExt cx="2356673" cy="6854039"/>
          </a:xfrm>
        </p:grpSpPr>
        <p:sp>
          <p:nvSpPr>
            <p:cNvPr id="132" name="Shape 132"/>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3" name="Shape 133"/>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4" name="Shape 134"/>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5" name="Shape 135"/>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6" name="Shape 136"/>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7" name="Shape 137"/>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8" name="Shape 138"/>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9" name="Shape 139"/>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0" name="Shape 140"/>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1" name="Shape 141"/>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2" name="Shape 142"/>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3" name="Shape 143"/>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145" name="Shape 145"/>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146" name="Shape 146"/>
          <p:cNvSpPr/>
          <p:nvPr>
            <p:ph type="title"/>
          </p:nvPr>
        </p:nvSpPr>
        <p:spPr>
          <a:xfrm>
            <a:off x="2589213" y="4800600"/>
            <a:ext cx="8915401" cy="566738"/>
          </a:xfrm>
          <a:prstGeom prst="rect">
            <a:avLst/>
          </a:prstGeom>
        </p:spPr>
        <p:txBody>
          <a:bodyPr anchor="b"/>
          <a:lstStyle>
            <a:lvl1pPr>
              <a:defRPr sz="2400"/>
            </a:lvl1pPr>
          </a:lstStyle>
          <a:p>
            <a:pPr lvl="0">
              <a:defRPr sz="1800">
                <a:solidFill>
                  <a:srgbClr val="000000"/>
                </a:solidFill>
              </a:defRPr>
            </a:pPr>
            <a:r>
              <a:rPr sz="2400">
                <a:solidFill>
                  <a:srgbClr val="262626"/>
                </a:solidFill>
              </a:rPr>
              <a:t>Click to edit Master title style</a:t>
            </a:r>
          </a:p>
        </p:txBody>
      </p:sp>
      <p:sp>
        <p:nvSpPr>
          <p:cNvPr id="147" name="Shape 147"/>
          <p:cNvSpPr/>
          <p:nvPr>
            <p:ph type="body" idx="1"/>
          </p:nvPr>
        </p:nvSpPr>
        <p:spPr>
          <a:xfrm>
            <a:off x="2589213" y="5367337"/>
            <a:ext cx="8915401" cy="493713"/>
          </a:xfrm>
          <a:prstGeom prst="rect">
            <a:avLst/>
          </a:prstGeom>
        </p:spPr>
        <p:txBody>
          <a:bodyPr/>
          <a:lstStyle>
            <a:lvl1pPr marL="0" indent="0">
              <a:buClrTx/>
              <a:buSzTx/>
              <a:buFontTx/>
              <a:buNone/>
              <a:defRPr sz="1200"/>
            </a:lvl1pPr>
          </a:lstStyle>
          <a:p>
            <a:pPr lvl="0">
              <a:defRPr sz="1800">
                <a:solidFill>
                  <a:srgbClr val="000000"/>
                </a:solidFill>
              </a:defRPr>
            </a:pPr>
            <a:r>
              <a:rPr sz="1200">
                <a:solidFill>
                  <a:srgbClr val="404040"/>
                </a:solidFill>
              </a:rPr>
              <a:t>Edit Master text styles</a:t>
            </a:r>
          </a:p>
        </p:txBody>
      </p:sp>
      <p:sp>
        <p:nvSpPr>
          <p:cNvPr id="148" name="Shape 148"/>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149" name="Shape 149"/>
          <p:cNvSpPr/>
          <p:nvPr>
            <p:ph type="sldNum" sz="quarter" idx="2"/>
          </p:nvPr>
        </p:nvSpPr>
        <p:spPr>
          <a:xfrm>
            <a:off x="531812" y="4967529"/>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4" name="Group 14"/>
          <p:cNvGrpSpPr/>
          <p:nvPr/>
        </p:nvGrpSpPr>
        <p:grpSpPr>
          <a:xfrm>
            <a:off x="0" y="228600"/>
            <a:ext cx="2851518" cy="6638629"/>
            <a:chOff x="0" y="0"/>
            <a:chExt cx="2851516" cy="6638628"/>
          </a:xfrm>
        </p:grpSpPr>
        <p:sp>
          <p:nvSpPr>
            <p:cNvPr id="2" name="Shape 2"/>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 name="Shape 3"/>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 name="Shape 4"/>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 name="Shape 5"/>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 name="Shape 6"/>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 name="Shape 7"/>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8" name="Shape 8"/>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9" name="Shape 9"/>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0" name="Shape 10"/>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1" name="Shape 11"/>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 name="Shape 12"/>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3" name="Shape 13"/>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7" name="Group 27"/>
          <p:cNvGrpSpPr/>
          <p:nvPr/>
        </p:nvGrpSpPr>
        <p:grpSpPr>
          <a:xfrm>
            <a:off x="27221" y="-786"/>
            <a:ext cx="2356674" cy="6854040"/>
            <a:chOff x="0" y="0"/>
            <a:chExt cx="2356673" cy="6854039"/>
          </a:xfrm>
        </p:grpSpPr>
        <p:sp>
          <p:nvSpPr>
            <p:cNvPr id="15" name="Shape 15"/>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 name="Shape 16"/>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 name="Shape 17"/>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8" name="Shape 18"/>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9" name="Shape 19"/>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 name="Shape 20"/>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1" name="Shape 21"/>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2" name="Shape 22"/>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 name="Shape 23"/>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 name="Shape 24"/>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5" name="Shape 25"/>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 name="Shape 26"/>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8" name="Shape 28"/>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9" name="Shape 29"/>
          <p:cNvSpPr/>
          <p:nvPr>
            <p:ph type="title"/>
          </p:nvPr>
        </p:nvSpPr>
        <p:spPr>
          <a:xfrm>
            <a:off x="2592925" y="624110"/>
            <a:ext cx="8911688" cy="150949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solidFill>
                  <a:srgbClr val="000000"/>
                </a:solidFill>
              </a:defRPr>
            </a:pPr>
            <a:r>
              <a:rPr sz="3600">
                <a:solidFill>
                  <a:srgbClr val="262626"/>
                </a:solidFill>
              </a:rPr>
              <a:t>Click to edit Master title style</a:t>
            </a:r>
          </a:p>
        </p:txBody>
      </p:sp>
      <p:sp>
        <p:nvSpPr>
          <p:cNvPr id="30" name="Shape 30"/>
          <p:cNvSpPr/>
          <p:nvPr>
            <p:ph type="body" idx="1"/>
          </p:nvPr>
        </p:nvSpPr>
        <p:spPr>
          <a:xfrm>
            <a:off x="2589211" y="2133600"/>
            <a:ext cx="8915401" cy="47244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 name="Shape 31"/>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32" name="Shape 32"/>
          <p:cNvSpPr/>
          <p:nvPr>
            <p:ph type="sldNum" sz="quarter" idx="2"/>
          </p:nvPr>
        </p:nvSpPr>
        <p:spPr>
          <a:xfrm>
            <a:off x="531812" y="772224"/>
            <a:ext cx="779768" cy="396241"/>
          </a:xfrm>
          <a:prstGeom prst="rect">
            <a:avLst/>
          </a:prstGeom>
          <a:ln w="12700">
            <a:miter lim="400000"/>
          </a:ln>
        </p:spPr>
        <p:txBody>
          <a:bodyPr lIns="45719" rIns="45719" anchor="ctr">
            <a:spAutoFit/>
          </a:bodyPr>
          <a:lstStyle>
            <a:lvl1pPr algn="r">
              <a:defRPr sz="2000">
                <a:solidFill>
                  <a:srgbClr val="FEFFFF"/>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spd="med" advClick="1"/>
  <p:txStyles>
    <p:titleStyle>
      <a:lvl1pPr defTabSz="457200">
        <a:defRPr sz="3600">
          <a:solidFill>
            <a:srgbClr val="262626"/>
          </a:solidFill>
          <a:latin typeface="Century Gothic"/>
          <a:ea typeface="Century Gothic"/>
          <a:cs typeface="Century Gothic"/>
          <a:sym typeface="Century Gothic"/>
        </a:defRPr>
      </a:lvl1pPr>
      <a:lvl2pPr defTabSz="457200">
        <a:defRPr sz="3600">
          <a:solidFill>
            <a:srgbClr val="262626"/>
          </a:solidFill>
          <a:latin typeface="Century Gothic"/>
          <a:ea typeface="Century Gothic"/>
          <a:cs typeface="Century Gothic"/>
          <a:sym typeface="Century Gothic"/>
        </a:defRPr>
      </a:lvl2pPr>
      <a:lvl3pPr defTabSz="457200">
        <a:defRPr sz="3600">
          <a:solidFill>
            <a:srgbClr val="262626"/>
          </a:solidFill>
          <a:latin typeface="Century Gothic"/>
          <a:ea typeface="Century Gothic"/>
          <a:cs typeface="Century Gothic"/>
          <a:sym typeface="Century Gothic"/>
        </a:defRPr>
      </a:lvl3pPr>
      <a:lvl4pPr defTabSz="457200">
        <a:defRPr sz="3600">
          <a:solidFill>
            <a:srgbClr val="262626"/>
          </a:solidFill>
          <a:latin typeface="Century Gothic"/>
          <a:ea typeface="Century Gothic"/>
          <a:cs typeface="Century Gothic"/>
          <a:sym typeface="Century Gothic"/>
        </a:defRPr>
      </a:lvl4pPr>
      <a:lvl5pPr defTabSz="457200">
        <a:defRPr sz="3600">
          <a:solidFill>
            <a:srgbClr val="262626"/>
          </a:solidFill>
          <a:latin typeface="Century Gothic"/>
          <a:ea typeface="Century Gothic"/>
          <a:cs typeface="Century Gothic"/>
          <a:sym typeface="Century Gothic"/>
        </a:defRPr>
      </a:lvl5pPr>
      <a:lvl6pPr defTabSz="457200">
        <a:defRPr sz="3600">
          <a:solidFill>
            <a:srgbClr val="262626"/>
          </a:solidFill>
          <a:latin typeface="Century Gothic"/>
          <a:ea typeface="Century Gothic"/>
          <a:cs typeface="Century Gothic"/>
          <a:sym typeface="Century Gothic"/>
        </a:defRPr>
      </a:lvl6pPr>
      <a:lvl7pPr defTabSz="457200">
        <a:defRPr sz="3600">
          <a:solidFill>
            <a:srgbClr val="262626"/>
          </a:solidFill>
          <a:latin typeface="Century Gothic"/>
          <a:ea typeface="Century Gothic"/>
          <a:cs typeface="Century Gothic"/>
          <a:sym typeface="Century Gothic"/>
        </a:defRPr>
      </a:lvl7pPr>
      <a:lvl8pPr defTabSz="457200">
        <a:defRPr sz="3600">
          <a:solidFill>
            <a:srgbClr val="262626"/>
          </a:solidFill>
          <a:latin typeface="Century Gothic"/>
          <a:ea typeface="Century Gothic"/>
          <a:cs typeface="Century Gothic"/>
          <a:sym typeface="Century Gothic"/>
        </a:defRPr>
      </a:lvl8pPr>
      <a:lvl9pPr defTabSz="457200">
        <a:defRPr sz="3600">
          <a:solidFill>
            <a:srgbClr val="262626"/>
          </a:solidFill>
          <a:latin typeface="Century Gothic"/>
          <a:ea typeface="Century Gothic"/>
          <a:cs typeface="Century Gothic"/>
          <a:sym typeface="Century Gothic"/>
        </a:defRPr>
      </a:lvl9pPr>
    </p:titleStyle>
    <p:bodyStyle>
      <a:lvl1pPr marL="342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5pPr>
      <a:lvl6pPr marL="2628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6pPr>
      <a:lvl7pPr marL="30861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7pPr>
      <a:lvl8pPr marL="35433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8pPr>
      <a:lvl9pPr marL="4000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9pPr>
    </p:bodyStyle>
    <p:otherStyle>
      <a:lvl1pPr algn="r" defTabSz="457200">
        <a:defRPr sz="2000">
          <a:solidFill>
            <a:schemeClr val="tx1"/>
          </a:solidFill>
          <a:latin typeface="+mn-lt"/>
          <a:ea typeface="+mn-ea"/>
          <a:cs typeface="+mn-cs"/>
          <a:sym typeface="Century Gothic"/>
        </a:defRPr>
      </a:lvl1pPr>
      <a:lvl2pPr indent="457200" algn="r" defTabSz="457200">
        <a:defRPr sz="2000">
          <a:solidFill>
            <a:schemeClr val="tx1"/>
          </a:solidFill>
          <a:latin typeface="+mn-lt"/>
          <a:ea typeface="+mn-ea"/>
          <a:cs typeface="+mn-cs"/>
          <a:sym typeface="Century Gothic"/>
        </a:defRPr>
      </a:lvl2pPr>
      <a:lvl3pPr indent="914400" algn="r" defTabSz="457200">
        <a:defRPr sz="2000">
          <a:solidFill>
            <a:schemeClr val="tx1"/>
          </a:solidFill>
          <a:latin typeface="+mn-lt"/>
          <a:ea typeface="+mn-ea"/>
          <a:cs typeface="+mn-cs"/>
          <a:sym typeface="Century Gothic"/>
        </a:defRPr>
      </a:lvl3pPr>
      <a:lvl4pPr indent="1371600" algn="r" defTabSz="457200">
        <a:defRPr sz="2000">
          <a:solidFill>
            <a:schemeClr val="tx1"/>
          </a:solidFill>
          <a:latin typeface="+mn-lt"/>
          <a:ea typeface="+mn-ea"/>
          <a:cs typeface="+mn-cs"/>
          <a:sym typeface="Century Gothic"/>
        </a:defRPr>
      </a:lvl4pPr>
      <a:lvl5pPr indent="1828800" algn="r" defTabSz="457200">
        <a:defRPr sz="2000">
          <a:solidFill>
            <a:schemeClr val="tx1"/>
          </a:solidFill>
          <a:latin typeface="+mn-lt"/>
          <a:ea typeface="+mn-ea"/>
          <a:cs typeface="+mn-cs"/>
          <a:sym typeface="Century Gothic"/>
        </a:defRPr>
      </a:lvl5pPr>
      <a:lvl6pPr indent="2286000" algn="r" defTabSz="457200">
        <a:defRPr sz="2000">
          <a:solidFill>
            <a:schemeClr val="tx1"/>
          </a:solidFill>
          <a:latin typeface="+mn-lt"/>
          <a:ea typeface="+mn-ea"/>
          <a:cs typeface="+mn-cs"/>
          <a:sym typeface="Century Gothic"/>
        </a:defRPr>
      </a:lvl6pPr>
      <a:lvl7pPr indent="2743200" algn="r" defTabSz="457200">
        <a:defRPr sz="2000">
          <a:solidFill>
            <a:schemeClr val="tx1"/>
          </a:solidFill>
          <a:latin typeface="+mn-lt"/>
          <a:ea typeface="+mn-ea"/>
          <a:cs typeface="+mn-cs"/>
          <a:sym typeface="Century Gothic"/>
        </a:defRPr>
      </a:lvl7pPr>
      <a:lvl8pPr indent="3200400" algn="r" defTabSz="457200">
        <a:defRPr sz="2000">
          <a:solidFill>
            <a:schemeClr val="tx1"/>
          </a:solidFill>
          <a:latin typeface="+mn-lt"/>
          <a:ea typeface="+mn-ea"/>
          <a:cs typeface="+mn-cs"/>
          <a:sym typeface="Century Gothic"/>
        </a:defRPr>
      </a:lvl8pPr>
      <a:lvl9pPr indent="3657600" algn="r" defTabSz="457200">
        <a:defRPr sz="20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5" name="Shape 325"/>
          <p:cNvSpPr/>
          <p:nvPr>
            <p:ph type="title"/>
          </p:nvPr>
        </p:nvSpPr>
        <p:spPr>
          <a:xfrm>
            <a:off x="2589212" y="2514599"/>
            <a:ext cx="8915401" cy="2262783"/>
          </a:xfrm>
          <a:prstGeom prst="rect">
            <a:avLst/>
          </a:prstGeom>
        </p:spPr>
        <p:txBody>
          <a:bodyPr/>
          <a:lstStyle/>
          <a:p>
            <a:pPr lvl="0">
              <a:defRPr sz="1800">
                <a:solidFill>
                  <a:srgbClr val="000000"/>
                </a:solidFill>
              </a:defRPr>
            </a:pPr>
            <a:r>
              <a:rPr sz="5400">
                <a:solidFill>
                  <a:srgbClr val="262626"/>
                </a:solidFill>
              </a:rPr>
              <a:t>Hebrews 4</a:t>
            </a:r>
          </a:p>
        </p:txBody>
      </p:sp>
      <p:sp>
        <p:nvSpPr>
          <p:cNvPr id="326" name="Shape 326"/>
          <p:cNvSpPr/>
          <p:nvPr>
            <p:ph type="body" idx="1"/>
          </p:nvPr>
        </p:nvSpPr>
        <p:spPr>
          <a:xfrm>
            <a:off x="2589212" y="4777378"/>
            <a:ext cx="8915401" cy="1126284"/>
          </a:xfrm>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2" name="Shape 352"/>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Enter the rest</a:t>
            </a:r>
          </a:p>
        </p:txBody>
      </p:sp>
      <p:sp>
        <p:nvSpPr>
          <p:cNvPr id="353" name="Shape 353"/>
          <p:cNvSpPr/>
          <p:nvPr>
            <p:ph type="body" idx="1"/>
          </p:nvPr>
        </p:nvSpPr>
        <p:spPr>
          <a:xfrm>
            <a:off x="2592925" y="1904999"/>
            <a:ext cx="7543801" cy="4478339"/>
          </a:xfrm>
          <a:prstGeom prst="rect">
            <a:avLst/>
          </a:prstGeom>
        </p:spPr>
        <p:txBody>
          <a:bodyPr/>
          <a:lstStyle/>
          <a:p>
            <a:pPr lvl="0" marL="164592" indent="-164592">
              <a:lnSpc>
                <a:spcPct val="80000"/>
              </a:lnSpc>
              <a:defRPr>
                <a:solidFill>
                  <a:srgbClr val="000000"/>
                </a:solidFill>
              </a:defRPr>
            </a:pPr>
            <a:r>
              <a:rPr baseline="30000" sz="2700"/>
              <a:t> </a:t>
            </a:r>
            <a:r>
              <a:rPr b="1" sz="2700"/>
              <a:t>Hebrews 4:11 </a:t>
            </a:r>
            <a:r>
              <a:rPr sz="2700"/>
              <a:t>Let us therefore strive to enter that rest, so that no one may fall by the same sort of disobedience. 12 For the word of God is living and active and sharper than any two-edged sword, and piercing as far as the division of soul and spirit, of both joints and marrow, and able to judge the thoughts and intentions of the heart.</a:t>
            </a:r>
            <a:r>
              <a:rPr baseline="30000" sz="2700"/>
              <a:t> </a:t>
            </a:r>
            <a:r>
              <a:rPr b="1" baseline="30000" sz="2700"/>
              <a:t>13</a:t>
            </a:r>
            <a:r>
              <a:rPr sz="2700"/>
              <a:t> And there is no creature hidden from His sight, but all things are open and laid bare to the eyes of Him with whom we have to do.</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353">
                                            <p:bg/>
                                          </p:spTgt>
                                        </p:tgtEl>
                                        <p:attrNameLst>
                                          <p:attrName>style.visibility</p:attrName>
                                        </p:attrNameLst>
                                      </p:cBhvr>
                                      <p:to>
                                        <p:strVal val="visible"/>
                                      </p:to>
                                    </p:set>
                                    <p:animEffect filter="fade" transition="in">
                                      <p:cBhvr>
                                        <p:cTn id="7" dur="2000"/>
                                        <p:tgtEl>
                                          <p:spTgt spid="353">
                                            <p:bg/>
                                          </p:spTgt>
                                        </p:tgtEl>
                                      </p:cBhvr>
                                    </p:animEffect>
                                  </p:childTnLst>
                                </p:cTn>
                              </p:par>
                              <p:par>
                                <p:cTn id="8" presetClass="entr" presetSubtype="0" presetID="10" grpId="1" fill="hold">
                                  <p:stCondLst>
                                    <p:cond delay="0"/>
                                  </p:stCondLst>
                                  <p:iterate type="el" backwards="0">
                                    <p:tmAbs val="0"/>
                                  </p:iterate>
                                  <p:childTnLst>
                                    <p:set>
                                      <p:cBhvr>
                                        <p:cTn id="9" fill="hold"/>
                                        <p:tgtEl>
                                          <p:spTgt spid="353">
                                            <p:txEl>
                                              <p:pRg st="0" end="0"/>
                                            </p:txEl>
                                          </p:spTgt>
                                        </p:tgtEl>
                                        <p:attrNameLst>
                                          <p:attrName>style.visibility</p:attrName>
                                        </p:attrNameLst>
                                      </p:cBhvr>
                                      <p:to>
                                        <p:strVal val="visible"/>
                                      </p:to>
                                    </p:set>
                                    <p:animEffect filter="fade" transition="in">
                                      <p:cBhvr>
                                        <p:cTn id="10" dur="2000"/>
                                        <p:tgtEl>
                                          <p:spTgt spid="353">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53" grpId="1"/>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5" name="Shape 355"/>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The Word of God as a sword</a:t>
            </a:r>
          </a:p>
        </p:txBody>
      </p:sp>
      <p:sp>
        <p:nvSpPr>
          <p:cNvPr id="356" name="Shape 356"/>
          <p:cNvSpPr/>
          <p:nvPr>
            <p:ph type="body" idx="1"/>
          </p:nvPr>
        </p:nvSpPr>
        <p:spPr>
          <a:xfrm>
            <a:off x="2589211" y="2133599"/>
            <a:ext cx="8915401" cy="3777624"/>
          </a:xfrm>
          <a:prstGeom prst="rect">
            <a:avLst/>
          </a:prstGeom>
        </p:spPr>
        <p:txBody>
          <a:bodyPr/>
          <a:lstStyle/>
          <a:p>
            <a:pPr lvl="0" marL="443484" indent="-443484" defTabSz="443484">
              <a:spcBef>
                <a:spcPts val="900"/>
              </a:spcBef>
              <a:defRPr>
                <a:solidFill>
                  <a:srgbClr val="000000"/>
                </a:solidFill>
              </a:defRPr>
            </a:pPr>
            <a:r>
              <a:rPr b="1" sz="2328"/>
              <a:t>Isaiah 49:1 </a:t>
            </a:r>
            <a:r>
              <a:rPr sz="2328"/>
              <a:t>Listen to me, you islands;</a:t>
            </a:r>
            <a:br>
              <a:rPr sz="2328"/>
            </a:br>
            <a:r>
              <a:rPr sz="2328"/>
              <a:t>    hear this, you distant nations:</a:t>
            </a:r>
            <a:br>
              <a:rPr sz="2328"/>
            </a:br>
            <a:r>
              <a:rPr sz="2328"/>
              <a:t>Before I was born the </a:t>
            </a:r>
            <a:r>
              <a:rPr cap="small" sz="2328"/>
              <a:t>Lord</a:t>
            </a:r>
            <a:r>
              <a:rPr sz="2328"/>
              <a:t> called me;</a:t>
            </a:r>
            <a:br>
              <a:rPr sz="2328"/>
            </a:br>
            <a:r>
              <a:rPr sz="2328"/>
              <a:t>    from my mother’s womb he has spoken my name.</a:t>
            </a:r>
            <a:br>
              <a:rPr sz="2328"/>
            </a:br>
            <a:r>
              <a:rPr b="1" baseline="29938" sz="2328"/>
              <a:t>2 </a:t>
            </a:r>
            <a:r>
              <a:rPr sz="2328"/>
              <a:t>He made my mouth like a sharpened sword,</a:t>
            </a:r>
            <a:br>
              <a:rPr sz="2328"/>
            </a:br>
            <a:r>
              <a:rPr sz="2328"/>
              <a:t>    in the shadow of his hand he hid me;</a:t>
            </a:r>
            <a:br>
              <a:rPr sz="2328"/>
            </a:br>
            <a:r>
              <a:rPr sz="2328"/>
              <a:t>he made me into a polished arrow</a:t>
            </a:r>
            <a:br>
              <a:rPr sz="2328"/>
            </a:br>
            <a:r>
              <a:rPr sz="2328"/>
              <a:t>    and concealed me in his quiver.</a:t>
            </a:r>
            <a:br>
              <a:rPr sz="2328"/>
            </a:br>
            <a:r>
              <a:rPr b="1" baseline="29938" sz="2328"/>
              <a:t>3 </a:t>
            </a:r>
            <a:r>
              <a:rPr sz="2328"/>
              <a:t>He said to me, “You are my servant,</a:t>
            </a:r>
            <a:br>
              <a:rPr sz="2328"/>
            </a:br>
            <a:r>
              <a:rPr sz="2328"/>
              <a:t>    Israel, in whom I will display my splendor.”</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8" name="Shape 358"/>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Enter the rest</a:t>
            </a:r>
          </a:p>
        </p:txBody>
      </p:sp>
      <p:sp>
        <p:nvSpPr>
          <p:cNvPr id="359" name="Shape 359"/>
          <p:cNvSpPr/>
          <p:nvPr>
            <p:ph type="body" idx="1"/>
          </p:nvPr>
        </p:nvSpPr>
        <p:spPr>
          <a:xfrm>
            <a:off x="2592925" y="1904999"/>
            <a:ext cx="7543801" cy="4478339"/>
          </a:xfrm>
          <a:prstGeom prst="rect">
            <a:avLst/>
          </a:prstGeom>
        </p:spPr>
        <p:txBody>
          <a:bodyPr/>
          <a:lstStyle/>
          <a:p>
            <a:pPr lvl="0" marL="164592" indent="-164592">
              <a:lnSpc>
                <a:spcPct val="80000"/>
              </a:lnSpc>
              <a:defRPr>
                <a:solidFill>
                  <a:srgbClr val="000000"/>
                </a:solidFill>
              </a:defRPr>
            </a:pPr>
            <a:r>
              <a:rPr baseline="30000" sz="2700"/>
              <a:t> </a:t>
            </a:r>
            <a:r>
              <a:rPr b="1" sz="2700"/>
              <a:t>Hebrews 4:11 </a:t>
            </a:r>
            <a:r>
              <a:rPr sz="2700"/>
              <a:t>Let us therefore strive to enter that rest, so that no one may fall by the same sort of disobedience. 12 For the word of God is living and active and sharper than any two-edged sword, and piercing as far as the division of soul and spirit, of both joints and marrow, and able to judge the thoughts and intentions of the heart.</a:t>
            </a:r>
            <a:r>
              <a:rPr baseline="30000" sz="2700"/>
              <a:t> </a:t>
            </a:r>
            <a:r>
              <a:rPr b="1" baseline="30000" sz="2700"/>
              <a:t>13</a:t>
            </a:r>
            <a:r>
              <a:rPr sz="2700"/>
              <a:t> And there is no creature hidden from His sight, but all things are open and laid bare to the eyes of Him with whom we have to do.</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359">
                                            <p:bg/>
                                          </p:spTgt>
                                        </p:tgtEl>
                                        <p:attrNameLst>
                                          <p:attrName>style.visibility</p:attrName>
                                        </p:attrNameLst>
                                      </p:cBhvr>
                                      <p:to>
                                        <p:strVal val="visible"/>
                                      </p:to>
                                    </p:set>
                                    <p:animEffect filter="fade" transition="in">
                                      <p:cBhvr>
                                        <p:cTn id="7" dur="2000"/>
                                        <p:tgtEl>
                                          <p:spTgt spid="359">
                                            <p:bg/>
                                          </p:spTgt>
                                        </p:tgtEl>
                                      </p:cBhvr>
                                    </p:animEffect>
                                  </p:childTnLst>
                                </p:cTn>
                              </p:par>
                              <p:par>
                                <p:cTn id="8" presetClass="entr" presetSubtype="0" presetID="10" grpId="1" fill="hold">
                                  <p:stCondLst>
                                    <p:cond delay="0"/>
                                  </p:stCondLst>
                                  <p:iterate type="el" backwards="0">
                                    <p:tmAbs val="0"/>
                                  </p:iterate>
                                  <p:childTnLst>
                                    <p:set>
                                      <p:cBhvr>
                                        <p:cTn id="9" fill="hold"/>
                                        <p:tgtEl>
                                          <p:spTgt spid="359">
                                            <p:txEl>
                                              <p:pRg st="0" end="0"/>
                                            </p:txEl>
                                          </p:spTgt>
                                        </p:tgtEl>
                                        <p:attrNameLst>
                                          <p:attrName>style.visibility</p:attrName>
                                        </p:attrNameLst>
                                      </p:cBhvr>
                                      <p:to>
                                        <p:strVal val="visible"/>
                                      </p:to>
                                    </p:set>
                                    <p:animEffect filter="fade" transition="in">
                                      <p:cBhvr>
                                        <p:cTn id="10" dur="2000"/>
                                        <p:tgtEl>
                                          <p:spTgt spid="359">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59"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1" name="Shape 361"/>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A High Priest Who Can Sympathize</a:t>
            </a:r>
          </a:p>
        </p:txBody>
      </p:sp>
      <p:sp>
        <p:nvSpPr>
          <p:cNvPr id="362" name="Shape 362"/>
          <p:cNvSpPr/>
          <p:nvPr>
            <p:ph type="body" idx="1"/>
          </p:nvPr>
        </p:nvSpPr>
        <p:spPr>
          <a:xfrm>
            <a:off x="2589211" y="2133599"/>
            <a:ext cx="8915401" cy="3777624"/>
          </a:xfrm>
          <a:prstGeom prst="rect">
            <a:avLst/>
          </a:prstGeom>
        </p:spPr>
        <p:txBody>
          <a:bodyPr/>
          <a:lstStyle/>
          <a:p>
            <a:pPr lvl="0" marL="165734" indent="-165734">
              <a:lnSpc>
                <a:spcPct val="80000"/>
              </a:lnSpc>
              <a:defRPr>
                <a:solidFill>
                  <a:srgbClr val="000000"/>
                </a:solidFill>
              </a:defRPr>
            </a:pPr>
            <a:r>
              <a:rPr baseline="30000" sz="2900"/>
              <a:t> </a:t>
            </a:r>
            <a:r>
              <a:rPr b="1" sz="2900"/>
              <a:t>Hebrews 4:14 </a:t>
            </a:r>
            <a:r>
              <a:rPr sz="1600">
                <a:solidFill>
                  <a:srgbClr val="404040"/>
                </a:solidFill>
              </a:rPr>
              <a:t> </a:t>
            </a:r>
            <a:r>
              <a:rPr sz="2900"/>
              <a:t>Since then we have a great high priest who has passed through the heavens, Jesus, the Son of God, let us hold fast our confession. </a:t>
            </a:r>
            <a:r>
              <a:rPr b="1" sz="2900"/>
              <a:t>15</a:t>
            </a:r>
            <a:r>
              <a:rPr sz="2900"/>
              <a:t> For we do not have a high priest who cannot sympathize with our weaknesses, but One who has been tempted in all things as we are, yet without sin.</a:t>
            </a:r>
            <a:r>
              <a:rPr baseline="30000" sz="2900"/>
              <a:t> </a:t>
            </a:r>
            <a:r>
              <a:rPr b="1" baseline="30000" sz="2900"/>
              <a:t>16</a:t>
            </a:r>
            <a:r>
              <a:rPr sz="2900"/>
              <a:t> Therefore let us draw near with confidence to the throne of grace, so that we may receive mercy and find grace to help in time of need.</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362">
                                            <p:bg/>
                                          </p:spTgt>
                                        </p:tgtEl>
                                        <p:attrNameLst>
                                          <p:attrName>style.visibility</p:attrName>
                                        </p:attrNameLst>
                                      </p:cBhvr>
                                      <p:to>
                                        <p:strVal val="visible"/>
                                      </p:to>
                                    </p:set>
                                    <p:animEffect filter="fade" transition="in">
                                      <p:cBhvr>
                                        <p:cTn id="7" dur="2000"/>
                                        <p:tgtEl>
                                          <p:spTgt spid="362">
                                            <p:bg/>
                                          </p:spTgt>
                                        </p:tgtEl>
                                      </p:cBhvr>
                                    </p:animEffect>
                                  </p:childTnLst>
                                </p:cTn>
                              </p:par>
                              <p:par>
                                <p:cTn id="8" presetClass="entr" presetSubtype="0" presetID="10" grpId="1" fill="hold">
                                  <p:stCondLst>
                                    <p:cond delay="0"/>
                                  </p:stCondLst>
                                  <p:iterate type="el" backwards="0">
                                    <p:tmAbs val="0"/>
                                  </p:iterate>
                                  <p:childTnLst>
                                    <p:set>
                                      <p:cBhvr>
                                        <p:cTn id="9" fill="hold"/>
                                        <p:tgtEl>
                                          <p:spTgt spid="362">
                                            <p:txEl>
                                              <p:pRg st="0" end="0"/>
                                            </p:txEl>
                                          </p:spTgt>
                                        </p:tgtEl>
                                        <p:attrNameLst>
                                          <p:attrName>style.visibility</p:attrName>
                                        </p:attrNameLst>
                                      </p:cBhvr>
                                      <p:to>
                                        <p:strVal val="visible"/>
                                      </p:to>
                                    </p:set>
                                    <p:animEffect filter="fade" transition="in">
                                      <p:cBhvr>
                                        <p:cTn id="10" dur="2000"/>
                                        <p:tgtEl>
                                          <p:spTgt spid="362">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62"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4" name="Shape 364"/>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“Confidence” in the book of Hebrews</a:t>
            </a:r>
          </a:p>
        </p:txBody>
      </p:sp>
      <p:sp>
        <p:nvSpPr>
          <p:cNvPr id="365" name="Shape 365"/>
          <p:cNvSpPr/>
          <p:nvPr>
            <p:ph type="body" idx="1"/>
          </p:nvPr>
        </p:nvSpPr>
        <p:spPr>
          <a:xfrm>
            <a:off x="2589211" y="2133599"/>
            <a:ext cx="8915401" cy="3777624"/>
          </a:xfrm>
          <a:prstGeom prst="rect">
            <a:avLst/>
          </a:prstGeom>
        </p:spPr>
        <p:txBody>
          <a:bodyPr/>
          <a:lstStyle/>
          <a:p>
            <a:pPr lvl="0" marL="685800" indent="-685800">
              <a:defRPr>
                <a:solidFill>
                  <a:srgbClr val="000000"/>
                </a:solidFill>
              </a:defRPr>
            </a:pPr>
            <a:r>
              <a:rPr sz="3600"/>
              <a:t>3.6- Hold fast</a:t>
            </a:r>
            <a:endParaRPr sz="3600"/>
          </a:p>
          <a:p>
            <a:pPr lvl="0" marL="685800" indent="-685800">
              <a:defRPr>
                <a:solidFill>
                  <a:srgbClr val="000000"/>
                </a:solidFill>
              </a:defRPr>
            </a:pPr>
            <a:r>
              <a:rPr sz="3600"/>
              <a:t>4.16- In prayer</a:t>
            </a:r>
            <a:endParaRPr sz="3600"/>
          </a:p>
          <a:p>
            <a:pPr lvl="0" marL="685800" indent="-685800">
              <a:defRPr>
                <a:solidFill>
                  <a:srgbClr val="000000"/>
                </a:solidFill>
              </a:defRPr>
            </a:pPr>
            <a:r>
              <a:rPr sz="3600"/>
              <a:t>10.19-In entering “the Holy Place”</a:t>
            </a:r>
            <a:endParaRPr sz="3600"/>
          </a:p>
          <a:p>
            <a:pPr lvl="0" marL="685800" indent="-685800">
              <a:defRPr>
                <a:solidFill>
                  <a:srgbClr val="000000"/>
                </a:solidFill>
              </a:defRPr>
            </a:pPr>
            <a:r>
              <a:rPr sz="3600"/>
              <a:t>10.35-Do not throw it away</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7" name="Shape 367"/>
          <p:cNvSpPr/>
          <p:nvPr>
            <p:ph type="title"/>
          </p:nvPr>
        </p:nvSpPr>
        <p:spPr>
          <a:xfrm>
            <a:off x="2592925" y="624109"/>
            <a:ext cx="8911688" cy="1280892"/>
          </a:xfrm>
          <a:prstGeom prst="rect">
            <a:avLst/>
          </a:prstGeom>
        </p:spPr>
        <p:txBody>
          <a:bodyPr/>
          <a:lstStyle/>
          <a:p>
            <a:pPr lvl="0"/>
          </a:p>
        </p:txBody>
      </p:sp>
      <p:sp>
        <p:nvSpPr>
          <p:cNvPr id="368" name="Shape 368"/>
          <p:cNvSpPr/>
          <p:nvPr>
            <p:ph type="body" idx="1"/>
          </p:nvPr>
        </p:nvSpPr>
        <p:spPr>
          <a:xfrm>
            <a:off x="2589211" y="2133599"/>
            <a:ext cx="8915401" cy="3777624"/>
          </a:xfrm>
          <a:prstGeom prst="rect">
            <a:avLst/>
          </a:prstGeom>
        </p:spPr>
        <p:txBody>
          <a:bodyPr/>
          <a:lstStyle/>
          <a:p>
            <a:pPr lvl="0"/>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8" name="Shape 328"/>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So Far…</a:t>
            </a:r>
          </a:p>
        </p:txBody>
      </p:sp>
      <p:sp>
        <p:nvSpPr>
          <p:cNvPr id="329" name="Shape 329"/>
          <p:cNvSpPr/>
          <p:nvPr>
            <p:ph type="body" idx="1"/>
          </p:nvPr>
        </p:nvSpPr>
        <p:spPr>
          <a:xfrm>
            <a:off x="2589211" y="2133599"/>
            <a:ext cx="8915401" cy="3777624"/>
          </a:xfrm>
          <a:prstGeom prst="rect">
            <a:avLst/>
          </a:prstGeom>
        </p:spPr>
        <p:txBody>
          <a:bodyPr/>
          <a:lstStyle/>
          <a:p>
            <a:pPr lvl="0" marL="533400" indent="-533400">
              <a:defRPr>
                <a:solidFill>
                  <a:srgbClr val="000000"/>
                </a:solidFill>
              </a:defRPr>
            </a:pPr>
            <a:r>
              <a:rPr sz="2800"/>
              <a:t>Superiority of Jesus</a:t>
            </a:r>
            <a:endParaRPr sz="2800"/>
          </a:p>
          <a:p>
            <a:pPr lvl="1" marL="921543" indent="-464343">
              <a:defRPr>
                <a:solidFill>
                  <a:srgbClr val="000000"/>
                </a:solidFill>
              </a:defRPr>
            </a:pPr>
            <a:r>
              <a:rPr sz="2600"/>
              <a:t>Over the prophets</a:t>
            </a:r>
            <a:endParaRPr sz="1600">
              <a:solidFill>
                <a:srgbClr val="404040"/>
              </a:solidFill>
            </a:endParaRPr>
          </a:p>
          <a:p>
            <a:pPr lvl="1" marL="921543" indent="-464343">
              <a:defRPr>
                <a:solidFill>
                  <a:srgbClr val="000000"/>
                </a:solidFill>
              </a:defRPr>
            </a:pPr>
            <a:r>
              <a:rPr sz="2600"/>
              <a:t>Over angels</a:t>
            </a:r>
            <a:endParaRPr sz="1600">
              <a:solidFill>
                <a:srgbClr val="404040"/>
              </a:solidFill>
            </a:endParaRPr>
          </a:p>
          <a:p>
            <a:pPr lvl="1" marL="921543" indent="-464343">
              <a:defRPr>
                <a:solidFill>
                  <a:srgbClr val="000000"/>
                </a:solidFill>
              </a:defRPr>
            </a:pPr>
            <a:r>
              <a:rPr sz="2600"/>
              <a:t>Over Moses</a:t>
            </a:r>
            <a:endParaRPr sz="1600">
              <a:solidFill>
                <a:srgbClr val="404040"/>
              </a:solidFill>
            </a:endParaRPr>
          </a:p>
          <a:p>
            <a:pPr lvl="0">
              <a:defRPr>
                <a:solidFill>
                  <a:srgbClr val="000000"/>
                </a:solidFill>
              </a:defRPr>
            </a:pPr>
            <a:endParaRPr sz="2800"/>
          </a:p>
          <a:p>
            <a:pPr lvl="0" marL="533400" indent="-533400">
              <a:defRPr>
                <a:solidFill>
                  <a:srgbClr val="000000"/>
                </a:solidFill>
              </a:defRPr>
            </a:pPr>
            <a:r>
              <a:rPr sz="2800"/>
              <a:t>Do not be like the wilderness generation</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1" name="Shape 331"/>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Exegesis of Psalm 95</a:t>
            </a:r>
          </a:p>
        </p:txBody>
      </p:sp>
      <p:sp>
        <p:nvSpPr>
          <p:cNvPr id="332" name="Shape 332"/>
          <p:cNvSpPr/>
          <p:nvPr>
            <p:ph type="body" idx="1"/>
          </p:nvPr>
        </p:nvSpPr>
        <p:spPr>
          <a:xfrm>
            <a:off x="2589211" y="2133599"/>
            <a:ext cx="8915401" cy="3777624"/>
          </a:xfrm>
          <a:prstGeom prst="rect">
            <a:avLst/>
          </a:prstGeom>
        </p:spPr>
        <p:txBody>
          <a:bodyPr/>
          <a:lstStyle/>
          <a:p>
            <a:pPr lvl="0" marL="457200" indent="-457200">
              <a:defRPr>
                <a:solidFill>
                  <a:srgbClr val="000000"/>
                </a:solidFill>
              </a:defRPr>
            </a:pPr>
            <a:r>
              <a:rPr sz="2400"/>
              <a:t>Psalm 95- “Today…you can enter the rest.”</a:t>
            </a:r>
            <a:endParaRPr sz="2400"/>
          </a:p>
          <a:p>
            <a:pPr lvl="0">
              <a:defRPr>
                <a:solidFill>
                  <a:srgbClr val="000000"/>
                </a:solidFill>
              </a:defRPr>
            </a:pPr>
            <a:endParaRPr sz="2400"/>
          </a:p>
          <a:p>
            <a:pPr lvl="1" marL="850106" indent="-392906">
              <a:defRPr>
                <a:solidFill>
                  <a:srgbClr val="000000"/>
                </a:solidFill>
              </a:defRPr>
            </a:pPr>
            <a:r>
              <a:rPr sz="2200"/>
              <a:t>“Today” is present, so be diligent</a:t>
            </a:r>
            <a:endParaRPr sz="1600">
              <a:solidFill>
                <a:srgbClr val="404040"/>
              </a:solidFill>
            </a:endParaRPr>
          </a:p>
          <a:p>
            <a:pPr lvl="0">
              <a:defRPr>
                <a:solidFill>
                  <a:srgbClr val="000000"/>
                </a:solidFill>
              </a:defRPr>
            </a:pPr>
            <a:endParaRPr sz="2400"/>
          </a:p>
          <a:p>
            <a:pPr lvl="1" marL="850106" indent="-392906">
              <a:defRPr>
                <a:solidFill>
                  <a:srgbClr val="000000"/>
                </a:solidFill>
              </a:defRPr>
            </a:pPr>
            <a:r>
              <a:rPr sz="2200"/>
              <a:t>Enter the rest</a:t>
            </a:r>
            <a:endParaRPr sz="1600">
              <a:solidFill>
                <a:srgbClr val="404040"/>
              </a:solidFill>
            </a:endParaRPr>
          </a:p>
          <a:p>
            <a:pPr lvl="2">
              <a:defRPr>
                <a:solidFill>
                  <a:srgbClr val="000000"/>
                </a:solidFill>
              </a:defRPr>
            </a:pPr>
            <a:r>
              <a:t>God rested on the seventh day (Gen. 2:2)</a:t>
            </a:r>
            <a:endParaRPr sz="1400">
              <a:solidFill>
                <a:srgbClr val="404040"/>
              </a:solidFill>
            </a:endParaRPr>
          </a:p>
          <a:p>
            <a:pPr lvl="2">
              <a:defRPr>
                <a:solidFill>
                  <a:srgbClr val="000000"/>
                </a:solidFill>
              </a:defRPr>
            </a:pPr>
            <a:r>
              <a:t>We can enter the Sabbath rest as well</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4" name="Shape 334"/>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Learn from the past</a:t>
            </a:r>
          </a:p>
        </p:txBody>
      </p:sp>
      <p:sp>
        <p:nvSpPr>
          <p:cNvPr id="335" name="Shape 335"/>
          <p:cNvSpPr/>
          <p:nvPr>
            <p:ph type="body" idx="1"/>
          </p:nvPr>
        </p:nvSpPr>
        <p:spPr>
          <a:xfrm>
            <a:off x="2589211" y="2133599"/>
            <a:ext cx="8915401" cy="3777624"/>
          </a:xfrm>
          <a:prstGeom prst="rect">
            <a:avLst/>
          </a:prstGeom>
        </p:spPr>
        <p:txBody>
          <a:bodyPr/>
          <a:lstStyle/>
          <a:p>
            <a:pPr lvl="0" marL="165734" indent="-165734">
              <a:lnSpc>
                <a:spcPct val="80000"/>
              </a:lnSpc>
              <a:defRPr>
                <a:solidFill>
                  <a:srgbClr val="000000"/>
                </a:solidFill>
              </a:defRPr>
            </a:pPr>
            <a:r>
              <a:rPr b="1" sz="2900"/>
              <a:t>Hebrews 3:7 </a:t>
            </a:r>
            <a:r>
              <a:rPr sz="1600">
                <a:solidFill>
                  <a:srgbClr val="404040"/>
                </a:solidFill>
              </a:rPr>
              <a:t> </a:t>
            </a:r>
            <a:r>
              <a:rPr sz="2500"/>
              <a:t>Therefore, as the Holy Spirit says, "Today, if you hear his voice,</a:t>
            </a:r>
            <a:r>
              <a:rPr baseline="30000" sz="2500"/>
              <a:t>8</a:t>
            </a:r>
            <a:r>
              <a:rPr sz="2500"/>
              <a:t> do not harden your hearts as in the rebellion, on the day of testing in the wilderness,</a:t>
            </a:r>
            <a:r>
              <a:rPr baseline="30000" sz="2500"/>
              <a:t>9</a:t>
            </a:r>
            <a:r>
              <a:rPr sz="2500"/>
              <a:t> where your fathers put me to the test and saw my works for forty years.</a:t>
            </a:r>
            <a:r>
              <a:rPr baseline="30000" sz="2500"/>
              <a:t>10</a:t>
            </a:r>
            <a:r>
              <a:rPr sz="2500"/>
              <a:t> Therefore I was provoked with that generation, and said, 'They always go astray in their heart; they have not known my ways.'</a:t>
            </a:r>
            <a:r>
              <a:rPr baseline="30000" sz="2500"/>
              <a:t>11</a:t>
            </a:r>
            <a:r>
              <a:rPr sz="2500"/>
              <a:t> As I swore in my wrath, 'They shall not enter my rest.'"</a:t>
            </a:r>
            <a:r>
              <a:rPr baseline="30000" sz="2500"/>
              <a:t>12</a:t>
            </a:r>
            <a:r>
              <a:rPr sz="2500"/>
              <a:t> Take care, brothers, lest there be in any of you an evil, unbelieving heart, leading you to fall away from the living God.</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335">
                                            <p:bg/>
                                          </p:spTgt>
                                        </p:tgtEl>
                                        <p:attrNameLst>
                                          <p:attrName>style.visibility</p:attrName>
                                        </p:attrNameLst>
                                      </p:cBhvr>
                                      <p:to>
                                        <p:strVal val="visible"/>
                                      </p:to>
                                    </p:set>
                                    <p:animEffect filter="fade" transition="in">
                                      <p:cBhvr>
                                        <p:cTn id="7" dur="2000"/>
                                        <p:tgtEl>
                                          <p:spTgt spid="335">
                                            <p:bg/>
                                          </p:spTgt>
                                        </p:tgtEl>
                                      </p:cBhvr>
                                    </p:animEffect>
                                  </p:childTnLst>
                                </p:cTn>
                              </p:par>
                              <p:par>
                                <p:cTn id="8" presetClass="entr" presetSubtype="0" presetID="10" grpId="1" fill="hold">
                                  <p:stCondLst>
                                    <p:cond delay="0"/>
                                  </p:stCondLst>
                                  <p:iterate type="el" backwards="0">
                                    <p:tmAbs val="0"/>
                                  </p:iterate>
                                  <p:childTnLst>
                                    <p:set>
                                      <p:cBhvr>
                                        <p:cTn id="9" fill="hold"/>
                                        <p:tgtEl>
                                          <p:spTgt spid="335">
                                            <p:txEl>
                                              <p:pRg st="0" end="0"/>
                                            </p:txEl>
                                          </p:spTgt>
                                        </p:tgtEl>
                                        <p:attrNameLst>
                                          <p:attrName>style.visibility</p:attrName>
                                        </p:attrNameLst>
                                      </p:cBhvr>
                                      <p:to>
                                        <p:strVal val="visible"/>
                                      </p:to>
                                    </p:set>
                                    <p:animEffect filter="fade" transition="in">
                                      <p:cBhvr>
                                        <p:cTn id="10" dur="2000"/>
                                        <p:tgtEl>
                                          <p:spTgt spid="335">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35"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Shape 337"/>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Learn from the past</a:t>
            </a:r>
          </a:p>
        </p:txBody>
      </p:sp>
      <p:sp>
        <p:nvSpPr>
          <p:cNvPr id="338" name="Shape 338"/>
          <p:cNvSpPr/>
          <p:nvPr>
            <p:ph type="body" idx="1"/>
          </p:nvPr>
        </p:nvSpPr>
        <p:spPr>
          <a:xfrm>
            <a:off x="2589211" y="2133599"/>
            <a:ext cx="8915401" cy="3777624"/>
          </a:xfrm>
          <a:prstGeom prst="rect">
            <a:avLst/>
          </a:prstGeom>
        </p:spPr>
        <p:txBody>
          <a:bodyPr/>
          <a:lstStyle/>
          <a:p>
            <a:pPr lvl="0" marL="501395" indent="-501395" defTabSz="429768">
              <a:spcBef>
                <a:spcPts val="900"/>
              </a:spcBef>
              <a:defRPr>
                <a:solidFill>
                  <a:srgbClr val="000000"/>
                </a:solidFill>
              </a:defRPr>
            </a:pPr>
            <a:r>
              <a:rPr b="1" sz="2632"/>
              <a:t>Psalm 95:1</a:t>
            </a:r>
            <a:r>
              <a:rPr sz="2632"/>
              <a:t> Oh come, let us sing to the LORD; let us make a joyful noise to the rock of our salvation!</a:t>
            </a:r>
            <a:r>
              <a:rPr baseline="29872" sz="2632"/>
              <a:t>2</a:t>
            </a:r>
            <a:r>
              <a:rPr sz="2632"/>
              <a:t> Let us come into his presence with thanksgiving; let us make a joyful noise to him with songs of praise!</a:t>
            </a:r>
            <a:r>
              <a:rPr baseline="29872" sz="2632"/>
              <a:t>3</a:t>
            </a:r>
            <a:r>
              <a:rPr sz="2632"/>
              <a:t> For the LORD is a great God, and a great King above all gods.</a:t>
            </a:r>
            <a:r>
              <a:rPr baseline="29872" sz="2632"/>
              <a:t>4</a:t>
            </a:r>
            <a:r>
              <a:rPr sz="2632"/>
              <a:t> In his hand are the depths of the earth; the heights of the mountains are his also.</a:t>
            </a:r>
            <a:r>
              <a:rPr baseline="29872" sz="2632"/>
              <a:t>5</a:t>
            </a:r>
            <a:r>
              <a:rPr sz="2632"/>
              <a:t> The sea is his, for he made it, and his hands formed the dry land.</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0" name="Shape 340"/>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Learn from the past</a:t>
            </a:r>
          </a:p>
        </p:txBody>
      </p:sp>
      <p:sp>
        <p:nvSpPr>
          <p:cNvPr id="341" name="Shape 341"/>
          <p:cNvSpPr/>
          <p:nvPr>
            <p:ph type="body" idx="1"/>
          </p:nvPr>
        </p:nvSpPr>
        <p:spPr>
          <a:xfrm>
            <a:off x="2589211" y="2133599"/>
            <a:ext cx="8915401" cy="3777624"/>
          </a:xfrm>
          <a:prstGeom prst="rect">
            <a:avLst/>
          </a:prstGeom>
        </p:spPr>
        <p:txBody>
          <a:bodyPr/>
          <a:lstStyle/>
          <a:p>
            <a:pPr lvl="0" marL="406908" indent="-406908" defTabSz="406908">
              <a:spcBef>
                <a:spcPts val="800"/>
              </a:spcBef>
              <a:defRPr>
                <a:solidFill>
                  <a:srgbClr val="000000"/>
                </a:solidFill>
              </a:defRPr>
            </a:pPr>
            <a:r>
              <a:rPr sz="2136"/>
              <a:t>Oh come, let us worship and bow down; let us kneel before the LORD, our Maker! </a:t>
            </a:r>
            <a:r>
              <a:rPr baseline="29752" sz="2136"/>
              <a:t>7</a:t>
            </a:r>
            <a:r>
              <a:rPr sz="2136"/>
              <a:t> For he is our God, and we are the people of his pasture, and the sheep of his hand. </a:t>
            </a:r>
            <a:r>
              <a:rPr sz="2136" u="sng"/>
              <a:t>Today, if you hear his voice,</a:t>
            </a:r>
            <a:r>
              <a:rPr baseline="29752" sz="2136" u="sng"/>
              <a:t>8</a:t>
            </a:r>
            <a:r>
              <a:rPr sz="2136" u="sng"/>
              <a:t> do not harden your hearts, as at Meribah </a:t>
            </a:r>
            <a:r>
              <a:rPr b="1" sz="2136" u="sng"/>
              <a:t>(LXX= “rebellion”)</a:t>
            </a:r>
            <a:r>
              <a:rPr sz="2136" u="sng"/>
              <a:t>, as on the day at Massah </a:t>
            </a:r>
            <a:r>
              <a:rPr b="1" sz="2136" u="sng"/>
              <a:t>(LXX= testing) </a:t>
            </a:r>
            <a:r>
              <a:rPr sz="2136" u="sng"/>
              <a:t>in the wilderness,</a:t>
            </a:r>
            <a:r>
              <a:rPr baseline="29752" sz="2136" u="sng"/>
              <a:t>9</a:t>
            </a:r>
            <a:r>
              <a:rPr sz="2136" u="sng"/>
              <a:t> when your fathers put me to the test and put me to the proof, though they had seen my work.</a:t>
            </a:r>
            <a:r>
              <a:rPr baseline="29752" sz="2136" u="sng"/>
              <a:t>10</a:t>
            </a:r>
            <a:r>
              <a:rPr sz="2136" u="sng"/>
              <a:t> For forty years I loathed that generation and said, "They are a people who go astray in their heart, and they have not known my ways."</a:t>
            </a:r>
            <a:r>
              <a:rPr baseline="29752" sz="2136" u="sng"/>
              <a:t>11</a:t>
            </a:r>
            <a:r>
              <a:rPr sz="2136" u="sng"/>
              <a:t> Therefore I swore in my wrath, "They shall not enter my rest." </a:t>
            </a:r>
            <a:r>
              <a:rPr sz="2136"/>
              <a:t>(Ps. 95:6-11)</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3" name="Shape 343"/>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Enter the rest</a:t>
            </a:r>
          </a:p>
        </p:txBody>
      </p:sp>
      <p:sp>
        <p:nvSpPr>
          <p:cNvPr id="344" name="Shape 344"/>
          <p:cNvSpPr/>
          <p:nvPr>
            <p:ph type="body" idx="1"/>
          </p:nvPr>
        </p:nvSpPr>
        <p:spPr>
          <a:xfrm>
            <a:off x="2589211" y="2133599"/>
            <a:ext cx="8915401" cy="3777624"/>
          </a:xfrm>
          <a:prstGeom prst="rect">
            <a:avLst/>
          </a:prstGeom>
        </p:spPr>
        <p:txBody>
          <a:bodyPr/>
          <a:lstStyle/>
          <a:p>
            <a:pPr lvl="0" marL="138805" indent="-138805" defTabSz="452627">
              <a:lnSpc>
                <a:spcPct val="80000"/>
              </a:lnSpc>
              <a:spcBef>
                <a:spcPts val="900"/>
              </a:spcBef>
              <a:defRPr>
                <a:solidFill>
                  <a:srgbClr val="000000"/>
                </a:solidFill>
              </a:defRPr>
            </a:pPr>
            <a:r>
              <a:rPr b="1" sz="2277"/>
              <a:t>Hebrews 3:13 </a:t>
            </a:r>
            <a:r>
              <a:rPr sz="2277"/>
              <a:t>But encourage one another day after day, as long as it is still called "Today," so that none of you will be hardened by the deceitfulness of sin.</a:t>
            </a:r>
            <a:r>
              <a:rPr baseline="29979" sz="2277"/>
              <a:t> </a:t>
            </a:r>
            <a:r>
              <a:rPr b="1" baseline="29979" sz="2277"/>
              <a:t>14</a:t>
            </a:r>
            <a:r>
              <a:rPr sz="2277"/>
              <a:t> For we have become partakers of Christ, if we hold fast the beginning of our assurance firm until the end, </a:t>
            </a:r>
            <a:r>
              <a:rPr sz="2178"/>
              <a:t>As it is said, "Today, if you hear his voice, do not harden your hearts as in the rebellion."</a:t>
            </a:r>
            <a:r>
              <a:rPr baseline="29979" sz="2178"/>
              <a:t>16</a:t>
            </a:r>
            <a:r>
              <a:rPr sz="2178"/>
              <a:t> For who were those who heard and yet rebelled? Was it not all those who left Egypt led by Moses?</a:t>
            </a:r>
            <a:r>
              <a:rPr baseline="29979" sz="2178"/>
              <a:t>17</a:t>
            </a:r>
            <a:r>
              <a:rPr sz="2178"/>
              <a:t> And with whom was he provoked for forty years? Was it not with those who sinned, whose bodies fell in the wilderness?</a:t>
            </a:r>
            <a:r>
              <a:rPr baseline="29979" sz="2178"/>
              <a:t>18</a:t>
            </a:r>
            <a:r>
              <a:rPr sz="2178"/>
              <a:t> And to whom did he swear that they would not enter his rest, but to those who were disobedient?</a:t>
            </a:r>
            <a:r>
              <a:rPr baseline="29979" sz="2178"/>
              <a:t>19</a:t>
            </a:r>
            <a:r>
              <a:rPr sz="2178"/>
              <a:t> So we see that they were unable to enter because of unbelief</a:t>
            </a:r>
            <a:r>
              <a:rPr sz="2178">
                <a:solidFill>
                  <a:srgbClr val="404040"/>
                </a:solidFill>
              </a:rPr>
              <a:t>.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344">
                                            <p:bg/>
                                          </p:spTgt>
                                        </p:tgtEl>
                                        <p:attrNameLst>
                                          <p:attrName>style.visibility</p:attrName>
                                        </p:attrNameLst>
                                      </p:cBhvr>
                                      <p:to>
                                        <p:strVal val="visible"/>
                                      </p:to>
                                    </p:set>
                                    <p:animEffect filter="fade" transition="in">
                                      <p:cBhvr>
                                        <p:cTn id="7" dur="2000"/>
                                        <p:tgtEl>
                                          <p:spTgt spid="344">
                                            <p:bg/>
                                          </p:spTgt>
                                        </p:tgtEl>
                                      </p:cBhvr>
                                    </p:animEffect>
                                  </p:childTnLst>
                                </p:cTn>
                              </p:par>
                              <p:par>
                                <p:cTn id="8" presetClass="entr" presetSubtype="0" presetID="10" grpId="1" fill="hold">
                                  <p:stCondLst>
                                    <p:cond delay="0"/>
                                  </p:stCondLst>
                                  <p:iterate type="el" backwards="0">
                                    <p:tmAbs val="0"/>
                                  </p:iterate>
                                  <p:childTnLst>
                                    <p:set>
                                      <p:cBhvr>
                                        <p:cTn id="9" fill="hold"/>
                                        <p:tgtEl>
                                          <p:spTgt spid="344">
                                            <p:txEl>
                                              <p:pRg st="0" end="0"/>
                                            </p:txEl>
                                          </p:spTgt>
                                        </p:tgtEl>
                                        <p:attrNameLst>
                                          <p:attrName>style.visibility</p:attrName>
                                        </p:attrNameLst>
                                      </p:cBhvr>
                                      <p:to>
                                        <p:strVal val="visible"/>
                                      </p:to>
                                    </p:set>
                                    <p:animEffect filter="fade" transition="in">
                                      <p:cBhvr>
                                        <p:cTn id="10" dur="2000"/>
                                        <p:tgtEl>
                                          <p:spTgt spid="344">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44"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6" name="Shape 346"/>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Enter the rest</a:t>
            </a:r>
          </a:p>
        </p:txBody>
      </p:sp>
      <p:sp>
        <p:nvSpPr>
          <p:cNvPr id="347" name="Shape 347"/>
          <p:cNvSpPr/>
          <p:nvPr>
            <p:ph type="body" idx="1"/>
          </p:nvPr>
        </p:nvSpPr>
        <p:spPr>
          <a:xfrm>
            <a:off x="2589211" y="2133599"/>
            <a:ext cx="8915401" cy="3777624"/>
          </a:xfrm>
          <a:prstGeom prst="rect">
            <a:avLst/>
          </a:prstGeom>
        </p:spPr>
        <p:txBody>
          <a:bodyPr/>
          <a:lstStyle/>
          <a:p>
            <a:pPr lvl="0" marL="535781" indent="-535781">
              <a:lnSpc>
                <a:spcPct val="90000"/>
              </a:lnSpc>
              <a:defRPr>
                <a:solidFill>
                  <a:srgbClr val="000000"/>
                </a:solidFill>
              </a:defRPr>
            </a:pPr>
            <a:r>
              <a:rPr b="1" sz="2500"/>
              <a:t>Hebrews 4:1 </a:t>
            </a:r>
            <a:r>
              <a:rPr sz="2500"/>
              <a:t>Therefore, let us fear if, while a promise remains of entering His rest, any one of you may seem to have come short of it.</a:t>
            </a:r>
            <a:r>
              <a:rPr baseline="30000" sz="2500"/>
              <a:t> </a:t>
            </a:r>
            <a:r>
              <a:rPr b="1" baseline="30000" sz="2500"/>
              <a:t>2</a:t>
            </a:r>
            <a:r>
              <a:rPr sz="2500"/>
              <a:t> For indeed we have had good news preached to us, just as they also; but the word they heard did not profit them, because it was not united by faith in those who heard. </a:t>
            </a:r>
            <a:r>
              <a:rPr b="1" sz="2500"/>
              <a:t>3</a:t>
            </a:r>
            <a:r>
              <a:rPr sz="2500"/>
              <a:t> For we who have believed enter that rest, as he has said, "As I swore in my wrath, 'They shall not enter my rest,'" although his works were finished from the foundation of the world.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347">
                                            <p:bg/>
                                          </p:spTgt>
                                        </p:tgtEl>
                                        <p:attrNameLst>
                                          <p:attrName>style.visibility</p:attrName>
                                        </p:attrNameLst>
                                      </p:cBhvr>
                                      <p:to>
                                        <p:strVal val="visible"/>
                                      </p:to>
                                    </p:set>
                                    <p:animEffect filter="fade" transition="in">
                                      <p:cBhvr>
                                        <p:cTn id="7" dur="2000"/>
                                        <p:tgtEl>
                                          <p:spTgt spid="347">
                                            <p:bg/>
                                          </p:spTgt>
                                        </p:tgtEl>
                                      </p:cBhvr>
                                    </p:animEffect>
                                  </p:childTnLst>
                                </p:cTn>
                              </p:par>
                              <p:par>
                                <p:cTn id="8" presetClass="entr" presetSubtype="0" presetID="10" grpId="1" fill="hold">
                                  <p:stCondLst>
                                    <p:cond delay="0"/>
                                  </p:stCondLst>
                                  <p:iterate type="el" backwards="0">
                                    <p:tmAbs val="0"/>
                                  </p:iterate>
                                  <p:childTnLst>
                                    <p:set>
                                      <p:cBhvr>
                                        <p:cTn id="9" fill="hold"/>
                                        <p:tgtEl>
                                          <p:spTgt spid="347">
                                            <p:txEl>
                                              <p:pRg st="0" end="0"/>
                                            </p:txEl>
                                          </p:spTgt>
                                        </p:tgtEl>
                                        <p:attrNameLst>
                                          <p:attrName>style.visibility</p:attrName>
                                        </p:attrNameLst>
                                      </p:cBhvr>
                                      <p:to>
                                        <p:strVal val="visible"/>
                                      </p:to>
                                    </p:set>
                                    <p:animEffect filter="fade" transition="in">
                                      <p:cBhvr>
                                        <p:cTn id="10" dur="2000"/>
                                        <p:tgtEl>
                                          <p:spTgt spid="347">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47"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9" name="Shape 349"/>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Enter the rest</a:t>
            </a:r>
          </a:p>
        </p:txBody>
      </p:sp>
      <p:sp>
        <p:nvSpPr>
          <p:cNvPr id="350" name="Shape 350"/>
          <p:cNvSpPr/>
          <p:nvPr>
            <p:ph type="body" idx="1"/>
          </p:nvPr>
        </p:nvSpPr>
        <p:spPr>
          <a:xfrm>
            <a:off x="2589211" y="2133599"/>
            <a:ext cx="8915401" cy="3777624"/>
          </a:xfrm>
          <a:prstGeom prst="rect">
            <a:avLst/>
          </a:prstGeom>
        </p:spPr>
        <p:txBody>
          <a:bodyPr/>
          <a:lstStyle/>
          <a:p>
            <a:pPr lvl="0" marL="138588" indent="-138588" defTabSz="443484">
              <a:lnSpc>
                <a:spcPct val="90000"/>
              </a:lnSpc>
              <a:spcBef>
                <a:spcPts val="900"/>
              </a:spcBef>
              <a:defRPr>
                <a:solidFill>
                  <a:srgbClr val="000000"/>
                </a:solidFill>
              </a:defRPr>
            </a:pPr>
            <a:r>
              <a:rPr b="1" sz="2425"/>
              <a:t>Hebrews 4:4  </a:t>
            </a:r>
            <a:r>
              <a:rPr sz="2134"/>
              <a:t>For he has somewhere spoken of the seventh day in this way: "And God rested on the seventh day from all his works."</a:t>
            </a:r>
            <a:r>
              <a:rPr baseline="29938" sz="2134"/>
              <a:t>5</a:t>
            </a:r>
            <a:r>
              <a:rPr sz="2134"/>
              <a:t> And again in this passage he said, "They shall not enter my rest."</a:t>
            </a:r>
            <a:r>
              <a:rPr baseline="29938" sz="2134"/>
              <a:t>6</a:t>
            </a:r>
            <a:r>
              <a:rPr sz="2134"/>
              <a:t> Since therefore it remains for some to enter it, and those who formerly received the good news failed to enter because of disobedience,</a:t>
            </a:r>
            <a:r>
              <a:rPr baseline="29938" sz="2134"/>
              <a:t>7</a:t>
            </a:r>
            <a:r>
              <a:rPr sz="2134"/>
              <a:t> again he appoints a certain day, "Today," saying through David so long afterward, in the words already quoted, "Today, if you hear his voice, do not harden your hearts."</a:t>
            </a:r>
            <a:r>
              <a:rPr baseline="29938" sz="2134"/>
              <a:t>8</a:t>
            </a:r>
            <a:r>
              <a:rPr sz="2134"/>
              <a:t> For if Joshua had given them rest, God would not have spoken of another day later on.</a:t>
            </a:r>
            <a:r>
              <a:rPr baseline="29938" sz="2134"/>
              <a:t>9</a:t>
            </a:r>
            <a:r>
              <a:rPr sz="2134"/>
              <a:t> So then, there remains a Sabbath rest for the people of God,</a:t>
            </a:r>
            <a:r>
              <a:rPr baseline="29938" sz="2134"/>
              <a:t>10</a:t>
            </a:r>
            <a:r>
              <a:rPr sz="2134"/>
              <a:t> for whoever has entered God's rest has also rested from his works as God did from his.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350">
                                            <p:bg/>
                                          </p:spTgt>
                                        </p:tgtEl>
                                        <p:attrNameLst>
                                          <p:attrName>style.visibility</p:attrName>
                                        </p:attrNameLst>
                                      </p:cBhvr>
                                      <p:to>
                                        <p:strVal val="visible"/>
                                      </p:to>
                                    </p:set>
                                    <p:animEffect filter="fade" transition="in">
                                      <p:cBhvr>
                                        <p:cTn id="7" dur="2000"/>
                                        <p:tgtEl>
                                          <p:spTgt spid="350">
                                            <p:bg/>
                                          </p:spTgt>
                                        </p:tgtEl>
                                      </p:cBhvr>
                                    </p:animEffect>
                                  </p:childTnLst>
                                </p:cTn>
                              </p:par>
                              <p:par>
                                <p:cTn id="8" presetClass="entr" presetSubtype="0" presetID="10" grpId="1" fill="hold">
                                  <p:stCondLst>
                                    <p:cond delay="0"/>
                                  </p:stCondLst>
                                  <p:iterate type="el" backwards="0">
                                    <p:tmAbs val="0"/>
                                  </p:iterate>
                                  <p:childTnLst>
                                    <p:set>
                                      <p:cBhvr>
                                        <p:cTn id="9" fill="hold"/>
                                        <p:tgtEl>
                                          <p:spTgt spid="350">
                                            <p:txEl>
                                              <p:pRg st="0" end="0"/>
                                            </p:txEl>
                                          </p:spTgt>
                                        </p:tgtEl>
                                        <p:attrNameLst>
                                          <p:attrName>style.visibility</p:attrName>
                                        </p:attrNameLst>
                                      </p:cBhvr>
                                      <p:to>
                                        <p:strVal val="visible"/>
                                      </p:to>
                                    </p:set>
                                    <p:animEffect filter="fade" transition="in">
                                      <p:cBhvr>
                                        <p:cTn id="10" dur="2000"/>
                                        <p:tgtEl>
                                          <p:spTgt spid="350">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50" grpId="1"/>
    </p:bldLst>
  </p:timing>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rnd">
          <a:solidFill>
            <a:srgbClr val="A53010"/>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rnd">
          <a:solidFill>
            <a:srgbClr val="A53010"/>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