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08"/>
    <p:restoredTop sz="96081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0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5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6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3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4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8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0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5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38732-C41D-F04D-9306-B290EBE2B5D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79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2603FFDD-0FDA-B54F-B611-A1E9C6C668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83D56F-B244-0145-9A88-F405DCF8FEF6}"/>
              </a:ext>
            </a:extLst>
          </p:cNvPr>
          <p:cNvSpPr txBox="1"/>
          <p:nvPr/>
        </p:nvSpPr>
        <p:spPr>
          <a:xfrm>
            <a:off x="1570457" y="0"/>
            <a:ext cx="1200329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3830E"/>
                </a:solidFill>
                <a:latin typeface="Avenir Light" panose="020B0402020203020204" pitchFamily="34" charset="77"/>
              </a:rPr>
              <a:t>Titus 2.11-14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BD9439-7B27-A248-9E2F-56D2617A77B7}"/>
              </a:ext>
            </a:extLst>
          </p:cNvPr>
          <p:cNvSpPr txBox="1"/>
          <p:nvPr/>
        </p:nvSpPr>
        <p:spPr>
          <a:xfrm>
            <a:off x="2770786" y="5220586"/>
            <a:ext cx="927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Medium" panose="02000503020000020003" pitchFamily="2" charset="0"/>
              </a:rPr>
              <a:t>in our right minds</a:t>
            </a:r>
          </a:p>
        </p:txBody>
      </p:sp>
    </p:spTree>
    <p:extLst>
      <p:ext uri="{BB962C8B-B14F-4D97-AF65-F5344CB8AC3E}">
        <p14:creationId xmlns:p14="http://schemas.microsoft.com/office/powerpoint/2010/main" val="19167976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123280" y="602607"/>
            <a:ext cx="12068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11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For the grace of God has appeared, bringing salvation to all men,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12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instructing us to deny ungodliness and worldly desires and to live sensibly, righteously and godly in the present age,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13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looking for the blessed hope and the appearing of the glory of our great God and Savior, Christ Jesus,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14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who gave Himself for us to redeem us from every lawless deed, and to purify for Himself a people for His own possession, zealous for good deeds.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- Titus 2.11-14</a:t>
            </a:r>
          </a:p>
          <a:p>
            <a:endParaRPr lang="en-US" sz="3200" dirty="0">
              <a:solidFill>
                <a:schemeClr val="bg1"/>
              </a:solidFill>
              <a:latin typeface="Avenir Light" panose="020B0402020203020204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200088" y="5375172"/>
            <a:ext cx="688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in our right minds</a:t>
            </a:r>
          </a:p>
        </p:txBody>
      </p:sp>
    </p:spTree>
    <p:extLst>
      <p:ext uri="{BB962C8B-B14F-4D97-AF65-F5344CB8AC3E}">
        <p14:creationId xmlns:p14="http://schemas.microsoft.com/office/powerpoint/2010/main" val="259811447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123280" y="602607"/>
            <a:ext cx="12068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11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For </a:t>
            </a:r>
            <a:r>
              <a:rPr lang="en-US" sz="3200" dirty="0">
                <a:solidFill>
                  <a:srgbClr val="F3830E"/>
                </a:solidFill>
                <a:latin typeface="Avenir Light" panose="020B0402020203020204" pitchFamily="34" charset="77"/>
              </a:rPr>
              <a:t>the grace of God has appeared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, bringing salvation to all men,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12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instructing us to deny ungodliness and worldly desires and to live sensibly, righteously and godly in the present age,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13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looking for the blessed hope and the appearing of the glory of our great God and Savior, Christ Jesus,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14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who gave Himself for us to redeem us from every lawless deed, and to purify for Himself a people for His own possession, zealous for good deeds.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- Titus 2.11-14</a:t>
            </a:r>
          </a:p>
          <a:p>
            <a:endParaRPr lang="en-US" sz="3200" dirty="0">
              <a:solidFill>
                <a:schemeClr val="bg1"/>
              </a:solidFill>
              <a:latin typeface="Avenir Light" panose="020B0402020203020204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178823" y="5126922"/>
            <a:ext cx="6889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be in your right mind because He appeared</a:t>
            </a:r>
          </a:p>
        </p:txBody>
      </p:sp>
    </p:spTree>
    <p:extLst>
      <p:ext uri="{BB962C8B-B14F-4D97-AF65-F5344CB8AC3E}">
        <p14:creationId xmlns:p14="http://schemas.microsoft.com/office/powerpoint/2010/main" val="224391823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123280" y="602607"/>
            <a:ext cx="12068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11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For the grace of God has appeared, bringing salvation to all men,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12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instructing us to deny ungodliness and worldly desires and to live sensibly, righteously and godly in the present age,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13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</a:t>
            </a:r>
            <a:r>
              <a:rPr lang="en-US" sz="3200" dirty="0">
                <a:solidFill>
                  <a:srgbClr val="F3830E"/>
                </a:solidFill>
                <a:latin typeface="Avenir Light" panose="020B0402020203020204" pitchFamily="34" charset="77"/>
              </a:rPr>
              <a:t>looking for the blessed hope and the appearing of the glory of our great God and Savior, Christ Jesus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14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who gave Himself for us to redeem us from every lawless deed, and to purify for Himself a people for His own possession, zealous for good deeds.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- Titus 2.11-14</a:t>
            </a:r>
          </a:p>
          <a:p>
            <a:endParaRPr lang="en-US" sz="3200" dirty="0">
              <a:solidFill>
                <a:schemeClr val="bg1"/>
              </a:solidFill>
              <a:latin typeface="Avenir Light" panose="020B0402020203020204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178823" y="5126922"/>
            <a:ext cx="7013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be in your right mind because He will appear again</a:t>
            </a:r>
          </a:p>
        </p:txBody>
      </p:sp>
    </p:spTree>
    <p:extLst>
      <p:ext uri="{BB962C8B-B14F-4D97-AF65-F5344CB8AC3E}">
        <p14:creationId xmlns:p14="http://schemas.microsoft.com/office/powerpoint/2010/main" val="396367787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123280" y="602607"/>
            <a:ext cx="12068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11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For the grace of God has appeared, bringing salvation to all men,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12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</a:t>
            </a:r>
            <a:r>
              <a:rPr lang="en-US" sz="3200" dirty="0">
                <a:solidFill>
                  <a:srgbClr val="F3830E"/>
                </a:solidFill>
                <a:latin typeface="Avenir Light" panose="020B0402020203020204" pitchFamily="34" charset="77"/>
              </a:rPr>
              <a:t>instructing us 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to deny ungodliness and worldly desires and to live sensibly, righteously and godly in the present age,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13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looking for the blessed hope and the appearing of the glory of our great God and Savior, Christ Jesus,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14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who gave Himself for us to redeem us from every lawless deed, and to purify for Himself a people for His own possession, zealous for good deeds.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- Titus 2.11-14</a:t>
            </a:r>
          </a:p>
          <a:p>
            <a:endParaRPr lang="en-US" sz="3200" dirty="0">
              <a:solidFill>
                <a:schemeClr val="bg1"/>
              </a:solidFill>
              <a:latin typeface="Avenir Light" panose="020B0402020203020204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178823" y="5126922"/>
            <a:ext cx="7013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be in your right mind by accepting training</a:t>
            </a:r>
          </a:p>
        </p:txBody>
      </p:sp>
    </p:spTree>
    <p:extLst>
      <p:ext uri="{BB962C8B-B14F-4D97-AF65-F5344CB8AC3E}">
        <p14:creationId xmlns:p14="http://schemas.microsoft.com/office/powerpoint/2010/main" val="355216452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123280" y="602607"/>
            <a:ext cx="12068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11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For the grace of God has appeared, bringing salvation to all men,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12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instructing us to </a:t>
            </a:r>
            <a:r>
              <a:rPr lang="en-US" sz="3200" dirty="0">
                <a:solidFill>
                  <a:srgbClr val="F3830E"/>
                </a:solidFill>
                <a:latin typeface="Avenir Light" panose="020B0402020203020204" pitchFamily="34" charset="77"/>
              </a:rPr>
              <a:t>deny ungodliness and worldly desires 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and to live sensibly, righteously and godly in the present age,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13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looking for the blessed hope and the appearing of the glory of our great God and Savior, Christ Jesus,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14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who gave Himself for us to redeem us from every lawless deed, and to purify for Himself a people for His own possession, zealous for good deeds.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- Titus 2.11-14</a:t>
            </a:r>
          </a:p>
          <a:p>
            <a:endParaRPr lang="en-US" sz="3200" dirty="0">
              <a:solidFill>
                <a:schemeClr val="bg1"/>
              </a:solidFill>
              <a:latin typeface="Avenir Light" panose="020B0402020203020204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178823" y="5126922"/>
            <a:ext cx="7013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venir Medium" panose="02000503020000020003" pitchFamily="2" charset="0"/>
              </a:rPr>
              <a:t>be in your right mind by denying what He saved you from</a:t>
            </a:r>
          </a:p>
        </p:txBody>
      </p:sp>
    </p:spTree>
    <p:extLst>
      <p:ext uri="{BB962C8B-B14F-4D97-AF65-F5344CB8AC3E}">
        <p14:creationId xmlns:p14="http://schemas.microsoft.com/office/powerpoint/2010/main" val="10783406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123280" y="602607"/>
            <a:ext cx="12068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11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For the grace of God has appeared, bringing salvation to all men,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12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instructing us to deny ungodliness and worldly desires and to </a:t>
            </a:r>
            <a:r>
              <a:rPr lang="en-US" sz="3200" dirty="0">
                <a:solidFill>
                  <a:srgbClr val="F3830E"/>
                </a:solidFill>
                <a:latin typeface="Avenir Light" panose="020B0402020203020204" pitchFamily="34" charset="77"/>
              </a:rPr>
              <a:t>live sensibly, righteously and godly in the present age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13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looking for the blessed hope and the appearing of the glory of our great God and Savior, Christ Jesus, </a:t>
            </a:r>
            <a:r>
              <a:rPr lang="en-US" sz="32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14</a:t>
            </a:r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 who gave Himself for us to redeem us from every lawless deed, and to purify for Himself a people for His own possession, zealous for good deeds.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latin typeface="Avenir Light" panose="020B0402020203020204" pitchFamily="34" charset="77"/>
              </a:rPr>
              <a:t>- Titus 2.11-14</a:t>
            </a:r>
          </a:p>
          <a:p>
            <a:endParaRPr lang="en-US" sz="3200" dirty="0">
              <a:solidFill>
                <a:schemeClr val="bg1"/>
              </a:solidFill>
              <a:latin typeface="Avenir Light" panose="020B0402020203020204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178823" y="5126922"/>
            <a:ext cx="7013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be in your right mind by really living</a:t>
            </a:r>
          </a:p>
        </p:txBody>
      </p:sp>
    </p:spTree>
    <p:extLst>
      <p:ext uri="{BB962C8B-B14F-4D97-AF65-F5344CB8AC3E}">
        <p14:creationId xmlns:p14="http://schemas.microsoft.com/office/powerpoint/2010/main" val="349158433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Light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5</cp:revision>
  <dcterms:created xsi:type="dcterms:W3CDTF">2020-06-19T13:38:37Z</dcterms:created>
  <dcterms:modified xsi:type="dcterms:W3CDTF">2020-06-21T15:13:12Z</dcterms:modified>
</cp:coreProperties>
</file>