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72" r:id="rId2"/>
    <p:sldMasterId id="2147483684" r:id="rId3"/>
    <p:sldMasterId id="2147483686" r:id="rId4"/>
  </p:sldMasterIdLst>
  <p:sldIdLst>
    <p:sldId id="256" r:id="rId5"/>
    <p:sldId id="330" r:id="rId6"/>
    <p:sldId id="327" r:id="rId7"/>
    <p:sldId id="329" r:id="rId8"/>
    <p:sldId id="328" r:id="rId9"/>
    <p:sldId id="263" r:id="rId10"/>
    <p:sldId id="295" r:id="rId11"/>
    <p:sldId id="297" r:id="rId12"/>
    <p:sldId id="309" r:id="rId13"/>
    <p:sldId id="310" r:id="rId14"/>
    <p:sldId id="311" r:id="rId15"/>
    <p:sldId id="303" r:id="rId16"/>
    <p:sldId id="305" r:id="rId17"/>
    <p:sldId id="304" r:id="rId18"/>
    <p:sldId id="306" r:id="rId19"/>
    <p:sldId id="307" r:id="rId20"/>
    <p:sldId id="308" r:id="rId21"/>
    <p:sldId id="284" r:id="rId22"/>
    <p:sldId id="266" r:id="rId23"/>
  </p:sldIdLst>
  <p:sldSz cx="12192000" cy="6858000"/>
  <p:notesSz cx="6858000" cy="9144000"/>
  <p:embeddedFontLst>
    <p:embeddedFont>
      <p:font typeface="Brush Script Std" pitchFamily="2"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entury" panose="02040604050505020304" pitchFamily="18"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F91"/>
    <a:srgbClr val="D1A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9"/>
  </p:normalViewPr>
  <p:slideViewPr>
    <p:cSldViewPr snapToGrid="0" snapToObjects="1">
      <p:cViewPr varScale="1">
        <p:scale>
          <a:sx n="87" d="100"/>
          <a:sy n="87" d="100"/>
        </p:scale>
        <p:origin x="10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724437-72DA-E34A-A62F-8A6D58E88664}"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64166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24437-72DA-E34A-A62F-8A6D58E88664}"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362969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24437-72DA-E34A-A62F-8A6D58E88664}"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302221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A1D8-3F73-475F-88E4-BEBA170C4C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380AC7-81DA-4DA8-B821-0F331C99C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837D1-49FE-4FB9-91C4-23086C961F07}"/>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5" name="Footer Placeholder 4">
            <a:extLst>
              <a:ext uri="{FF2B5EF4-FFF2-40B4-BE49-F238E27FC236}">
                <a16:creationId xmlns:a16="http://schemas.microsoft.com/office/drawing/2014/main" id="{4D55A41C-580A-4ED5-9E62-94A3E8D19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3BFEB-34A9-4209-9AEC-D612655B8B6C}"/>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45052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F94F-29B1-42F1-BE8C-6DEC6D525F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E40A0-E27F-42B5-9EA3-21A2524A2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0BBEF-21D9-4DF2-A51E-70661E4C4E8E}"/>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5" name="Footer Placeholder 4">
            <a:extLst>
              <a:ext uri="{FF2B5EF4-FFF2-40B4-BE49-F238E27FC236}">
                <a16:creationId xmlns:a16="http://schemas.microsoft.com/office/drawing/2014/main" id="{9CF81218-69FA-4D8C-B38C-443A08258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0B873-454A-497E-BD02-F9B0A7AF872F}"/>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78758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B38D-C4F3-4374-8AAB-BBF1C4FF0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1C588-10CC-4496-84B1-F2218CBAF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13AA8-9F83-4E73-BF9B-DD52627532F7}"/>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5" name="Footer Placeholder 4">
            <a:extLst>
              <a:ext uri="{FF2B5EF4-FFF2-40B4-BE49-F238E27FC236}">
                <a16:creationId xmlns:a16="http://schemas.microsoft.com/office/drawing/2014/main" id="{F7E99FE4-8CDF-4228-9CA3-E2AF62CF6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3041E-B4E9-44A5-B9F2-125AF347AB04}"/>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3995064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DBAB-0F35-4E8B-8BF6-67704DF80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F229E-B64A-4D31-BCA0-04D8EE8254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45B22-9431-43CB-BFC4-8917B9324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F71028-6249-4C36-9AE6-F51C6DB4CB3E}"/>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6" name="Footer Placeholder 5">
            <a:extLst>
              <a:ext uri="{FF2B5EF4-FFF2-40B4-BE49-F238E27FC236}">
                <a16:creationId xmlns:a16="http://schemas.microsoft.com/office/drawing/2014/main" id="{4CF755E3-1536-41BA-8354-6D9BE46C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819CF-AB1F-4CE3-B12C-B21D74EB436B}"/>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32009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8AFF-C2C5-4DB6-894F-75C38EE09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01874-1D91-4D39-8EA0-1B398942B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5CF29-E08F-449A-BB2A-FC0741112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B8D27-2E41-454F-B66B-1104B08A7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0EA44-DC95-4873-A5D1-14232118B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4FCA0-1E5D-4869-87B0-45FCA6AC0BD1}"/>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8" name="Footer Placeholder 7">
            <a:extLst>
              <a:ext uri="{FF2B5EF4-FFF2-40B4-BE49-F238E27FC236}">
                <a16:creationId xmlns:a16="http://schemas.microsoft.com/office/drawing/2014/main" id="{9D842B8E-A325-455A-9B42-2215B8389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613FAD-D15D-49E3-BC7B-C6171C8CA146}"/>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07431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C9CA-2C53-4895-8B87-DBA3FFCFE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57D4B-3253-426D-8029-4647062652D5}"/>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4" name="Footer Placeholder 3">
            <a:extLst>
              <a:ext uri="{FF2B5EF4-FFF2-40B4-BE49-F238E27FC236}">
                <a16:creationId xmlns:a16="http://schemas.microsoft.com/office/drawing/2014/main" id="{8BE86337-D3B1-414F-BDF1-D8B36C5CCA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CE20C-B0CD-4A00-A416-1EE860B4F87E}"/>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551302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0C10F-0E67-47D6-965C-12E43E7C3A16}"/>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3" name="Footer Placeholder 2">
            <a:extLst>
              <a:ext uri="{FF2B5EF4-FFF2-40B4-BE49-F238E27FC236}">
                <a16:creationId xmlns:a16="http://schemas.microsoft.com/office/drawing/2014/main" id="{911BDB47-E7C9-416E-9292-C6C487CC9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A7171-38DC-47E2-820A-E3AEBF48525E}"/>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59870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C625-E140-43EB-8B75-EBE850035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5A7068-35B0-44A4-A128-E22A1888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9239-336C-4F11-B784-ED347F650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4386F-2653-4E83-AFFD-B45D62C88757}"/>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6" name="Footer Placeholder 5">
            <a:extLst>
              <a:ext uri="{FF2B5EF4-FFF2-40B4-BE49-F238E27FC236}">
                <a16:creationId xmlns:a16="http://schemas.microsoft.com/office/drawing/2014/main" id="{F2CED727-5CEF-45C7-8AC5-535ACD78F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5F845-14F5-477C-8FB4-5188BE0E4357}"/>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96031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24437-72DA-E34A-A62F-8A6D58E88664}"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370387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21BE-A137-4A75-8234-CE874B5B8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2624BC-23F9-46F4-8F30-3D337B5DC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0D5B2-D41C-49DA-BC84-4E9657E1F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0C19B-F021-4AC7-B7A5-86C4AB24B28E}"/>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6" name="Footer Placeholder 5">
            <a:extLst>
              <a:ext uri="{FF2B5EF4-FFF2-40B4-BE49-F238E27FC236}">
                <a16:creationId xmlns:a16="http://schemas.microsoft.com/office/drawing/2014/main" id="{C1588928-140B-4AED-819B-B4DFAC5F9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013824-7AFC-4D37-A581-4BB27F98292B}"/>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50429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3F6B-CBF8-41F2-8596-EE36EDFE0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B1016-65E8-46BB-912A-0E4E32F511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9F6AA-78F6-4203-9215-5AF6DB933091}"/>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5" name="Footer Placeholder 4">
            <a:extLst>
              <a:ext uri="{FF2B5EF4-FFF2-40B4-BE49-F238E27FC236}">
                <a16:creationId xmlns:a16="http://schemas.microsoft.com/office/drawing/2014/main" id="{42603E79-F3B8-4EB3-A36C-724BCF0DC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4FE93-3251-4562-8F67-4073C24890B3}"/>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16568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EC12F-1DA7-4173-A006-73DA629830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CB49CB-1325-47B9-B670-320E4A1E9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6788C-F032-465E-9084-262C52265968}"/>
              </a:ext>
            </a:extLst>
          </p:cNvPr>
          <p:cNvSpPr>
            <a:spLocks noGrp="1"/>
          </p:cNvSpPr>
          <p:nvPr>
            <p:ph type="dt" sz="half" idx="10"/>
          </p:nvPr>
        </p:nvSpPr>
        <p:spPr/>
        <p:txBody>
          <a:bodyPr/>
          <a:lstStyle/>
          <a:p>
            <a:fld id="{AE7CAB46-01AE-46B5-98E5-91703BD1C45C}" type="datetimeFigureOut">
              <a:rPr lang="en-US" smtClean="0"/>
              <a:t>11/8/20</a:t>
            </a:fld>
            <a:endParaRPr lang="en-US"/>
          </a:p>
        </p:txBody>
      </p:sp>
      <p:sp>
        <p:nvSpPr>
          <p:cNvPr id="5" name="Footer Placeholder 4">
            <a:extLst>
              <a:ext uri="{FF2B5EF4-FFF2-40B4-BE49-F238E27FC236}">
                <a16:creationId xmlns:a16="http://schemas.microsoft.com/office/drawing/2014/main" id="{40FD2907-047B-410F-8510-AE97E5359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42134-4202-4D39-A2D6-32721A8D0691}"/>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074092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2988476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
        <p:nvSpPr>
          <p:cNvPr id="22" name="Shape 22"/>
          <p:cNvSpPr>
            <a:spLocks noGrp="1"/>
          </p:cNvSpPr>
          <p:nvPr>
            <p:ph type="body" idx="1"/>
          </p:nvPr>
        </p:nvSpPr>
        <p:spPr>
          <a:xfrm>
            <a:off x="844550" y="1574800"/>
            <a:ext cx="5111750" cy="4648200"/>
          </a:xfrm>
          <a:prstGeom prst="rect">
            <a:avLst/>
          </a:prstGeom>
        </p:spPr>
        <p:txBody>
          <a:bodyPr/>
          <a:lstStyle>
            <a:lvl1pPr marL="279400" indent="-279400">
              <a:spcBef>
                <a:spcPts val="2250"/>
              </a:spcBef>
              <a:defRPr sz="2250"/>
            </a:lvl1pPr>
            <a:lvl2pPr marL="558800" indent="-279400">
              <a:spcBef>
                <a:spcPts val="2250"/>
              </a:spcBef>
              <a:defRPr sz="2250"/>
            </a:lvl2pPr>
            <a:lvl3pPr marL="838200" indent="-279400">
              <a:spcBef>
                <a:spcPts val="2250"/>
              </a:spcBef>
              <a:defRPr sz="2250"/>
            </a:lvl3pPr>
            <a:lvl4pPr marL="1117600" indent="-279400">
              <a:spcBef>
                <a:spcPts val="2250"/>
              </a:spcBef>
              <a:defRPr sz="2250"/>
            </a:lvl4pPr>
            <a:lvl5pPr marL="1397000" indent="-279400">
              <a:spcBef>
                <a:spcPts val="2250"/>
              </a:spcBef>
              <a:defRPr sz="2250"/>
            </a:lvl5pPr>
          </a:lstStyle>
          <a:p>
            <a:pPr lvl="0">
              <a:defRPr sz="1800">
                <a:solidFill>
                  <a:srgbClr val="000000"/>
                </a:solidFill>
              </a:defRPr>
            </a:pPr>
            <a:r>
              <a:rPr sz="2250">
                <a:solidFill>
                  <a:srgbClr val="FFFFFF"/>
                </a:solidFill>
              </a:rPr>
              <a:t>Body Level One</a:t>
            </a:r>
          </a:p>
          <a:p>
            <a:pPr lvl="1">
              <a:defRPr sz="1800">
                <a:solidFill>
                  <a:srgbClr val="000000"/>
                </a:solidFill>
              </a:defRPr>
            </a:pPr>
            <a:r>
              <a:rPr sz="2250">
                <a:solidFill>
                  <a:srgbClr val="FFFFFF"/>
                </a:solidFill>
              </a:rPr>
              <a:t>Body Level Two</a:t>
            </a:r>
          </a:p>
          <a:p>
            <a:pPr lvl="2">
              <a:defRPr sz="1800">
                <a:solidFill>
                  <a:srgbClr val="000000"/>
                </a:solidFill>
              </a:defRPr>
            </a:pPr>
            <a:r>
              <a:rPr sz="2250">
                <a:solidFill>
                  <a:srgbClr val="FFFFFF"/>
                </a:solidFill>
              </a:rPr>
              <a:t>Body Level Three</a:t>
            </a:r>
          </a:p>
          <a:p>
            <a:pPr lvl="3">
              <a:defRPr sz="1800">
                <a:solidFill>
                  <a:srgbClr val="000000"/>
                </a:solidFill>
              </a:defRPr>
            </a:pPr>
            <a:r>
              <a:rPr sz="2250">
                <a:solidFill>
                  <a:srgbClr val="FFFFFF"/>
                </a:solidFill>
              </a:rPr>
              <a:t>Body Level Four</a:t>
            </a:r>
          </a:p>
          <a:p>
            <a:pPr lvl="4">
              <a:defRPr sz="1800">
                <a:solidFill>
                  <a:srgbClr val="000000"/>
                </a:solidFill>
              </a:defRPr>
            </a:pPr>
            <a:r>
              <a:rPr sz="2250">
                <a:solidFill>
                  <a:srgbClr val="FFFFFF"/>
                </a:solidFill>
              </a:rPr>
              <a:t>Body Level Five</a:t>
            </a:r>
          </a:p>
        </p:txBody>
      </p:sp>
    </p:spTree>
    <p:extLst>
      <p:ext uri="{BB962C8B-B14F-4D97-AF65-F5344CB8AC3E}">
        <p14:creationId xmlns:p14="http://schemas.microsoft.com/office/powerpoint/2010/main" val="1633129269"/>
      </p:ext>
    </p:extLst>
  </p:cSld>
  <p:clrMapOvr>
    <a:masterClrMapping/>
  </p:clrMapOvr>
  <p:transition spd="slow" advTm="10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844550" y="889000"/>
            <a:ext cx="10502900" cy="5086350"/>
          </a:xfrm>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Tree>
    <p:extLst>
      <p:ext uri="{BB962C8B-B14F-4D97-AF65-F5344CB8AC3E}">
        <p14:creationId xmlns:p14="http://schemas.microsoft.com/office/powerpoint/2010/main" val="1938339915"/>
      </p:ext>
    </p:extLst>
  </p:cSld>
  <p:clrMapOvr>
    <a:masterClrMapping/>
  </p:clrMapOvr>
  <p:transition spd="slow" advTm="1000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072404"/>
      </p:ext>
    </p:extLst>
  </p:cSld>
  <p:clrMapOvr>
    <a:masterClrMapping/>
  </p:clrMapOvr>
  <p:transition spd="slow" advTm="1000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333329"/>
      </p:ext>
    </p:extLst>
  </p:cSld>
  <p:clrMapOvr>
    <a:masterClrMapping/>
  </p:clrMapOvr>
  <p:transition spd="slow" advTm="1000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996604"/>
      </p:ext>
    </p:extLst>
  </p:cSld>
  <p:clrMapOvr>
    <a:masterClrMapping/>
  </p:clrMapOvr>
  <p:transition spd="slow" advTm="1000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5227986" y="3227202"/>
            <a:ext cx="4443787" cy="484716"/>
          </a:xfrm>
        </p:spPr>
        <p:txBody>
          <a:bodyPr>
            <a:normAutofit/>
          </a:bodyPr>
          <a:lstStyle>
            <a:lvl1pPr>
              <a:defRPr sz="2134"/>
            </a:lvl1pPr>
          </a:lstStyle>
          <a:p>
            <a:pPr lvl="0"/>
            <a:r>
              <a:rPr lang="en-US" dirty="0"/>
              <a:t>Add Your Subtitle</a:t>
            </a:r>
          </a:p>
        </p:txBody>
      </p:sp>
      <p:sp>
        <p:nvSpPr>
          <p:cNvPr id="5" name="Title 1"/>
          <p:cNvSpPr>
            <a:spLocks noGrp="1"/>
          </p:cNvSpPr>
          <p:nvPr>
            <p:ph type="title" hasCustomPrompt="1"/>
          </p:nvPr>
        </p:nvSpPr>
        <p:spPr>
          <a:xfrm>
            <a:off x="1435114" y="1324586"/>
            <a:ext cx="8157102" cy="4209543"/>
          </a:xfrm>
        </p:spPr>
        <p:txBody>
          <a:bodyPr/>
          <a:lstStyle/>
          <a:p>
            <a:r>
              <a:rPr lang="en-US" dirty="0"/>
              <a:t>Add Your Title</a:t>
            </a:r>
          </a:p>
        </p:txBody>
      </p:sp>
    </p:spTree>
    <p:extLst>
      <p:ext uri="{BB962C8B-B14F-4D97-AF65-F5344CB8AC3E}">
        <p14:creationId xmlns:p14="http://schemas.microsoft.com/office/powerpoint/2010/main" val="356086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724437-72DA-E34A-A62F-8A6D58E88664}" type="datetimeFigureOut">
              <a:rPr lang="en-US" smtClean="0"/>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56941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24437-72DA-E34A-A62F-8A6D58E88664}" type="datetimeFigureOut">
              <a:rPr lang="en-US" smtClean="0"/>
              <a:t>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404587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724437-72DA-E34A-A62F-8A6D58E88664}" type="datetimeFigureOut">
              <a:rPr lang="en-US" smtClean="0"/>
              <a:t>11/8/20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250120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24437-72DA-E34A-A62F-8A6D58E88664}" type="datetimeFigureOut">
              <a:rPr lang="en-US" smtClean="0"/>
              <a:t>11/8/20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326951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4437-72DA-E34A-A62F-8A6D58E88664}" type="datetimeFigureOut">
              <a:rPr lang="en-US" smtClean="0"/>
              <a:t>11/8/20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297389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24437-72DA-E34A-A62F-8A6D58E88664}" type="datetimeFigureOut">
              <a:rPr lang="en-US" smtClean="0"/>
              <a:t>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158846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24437-72DA-E34A-A62F-8A6D58E88664}" type="datetimeFigureOut">
              <a:rPr lang="en-US" smtClean="0"/>
              <a:t>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6D9F4-CDDF-5E43-BBC1-FD4FB2D1AF67}" type="slidenum">
              <a:rPr lang="en-US" smtClean="0"/>
              <a:t>‹#›</a:t>
            </a:fld>
            <a:endParaRPr lang="en-US"/>
          </a:p>
        </p:txBody>
      </p:sp>
    </p:spTree>
    <p:extLst>
      <p:ext uri="{BB962C8B-B14F-4D97-AF65-F5344CB8AC3E}">
        <p14:creationId xmlns:p14="http://schemas.microsoft.com/office/powerpoint/2010/main" val="14970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24437-72DA-E34A-A62F-8A6D58E88664}" type="datetimeFigureOut">
              <a:rPr lang="en-US" smtClean="0"/>
              <a:t>11/8/20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6D9F4-CDDF-5E43-BBC1-FD4FB2D1AF67}" type="slidenum">
              <a:rPr lang="en-US" smtClean="0"/>
              <a:t>‹#›</a:t>
            </a:fld>
            <a:endParaRPr lang="en-US"/>
          </a:p>
        </p:txBody>
      </p:sp>
    </p:spTree>
    <p:extLst>
      <p:ext uri="{BB962C8B-B14F-4D97-AF65-F5344CB8AC3E}">
        <p14:creationId xmlns:p14="http://schemas.microsoft.com/office/powerpoint/2010/main" val="22223076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D99D-D9B8-432F-BFB2-12731FCF9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1268D-99CD-4423-8B65-4845BF6AA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221BA-A1F7-4A0E-8C99-F91C1423D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CAB46-01AE-46B5-98E5-91703BD1C45C}" type="datetimeFigureOut">
              <a:rPr lang="en-US" smtClean="0"/>
              <a:t>11/8/20</a:t>
            </a:fld>
            <a:endParaRPr lang="en-US"/>
          </a:p>
        </p:txBody>
      </p:sp>
      <p:sp>
        <p:nvSpPr>
          <p:cNvPr id="5" name="Footer Placeholder 4">
            <a:extLst>
              <a:ext uri="{FF2B5EF4-FFF2-40B4-BE49-F238E27FC236}">
                <a16:creationId xmlns:a16="http://schemas.microsoft.com/office/drawing/2014/main" id="{BE8C1D61-920E-4BA7-B2EB-33F558CF0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EBFA66-8F6C-40F8-8B23-0012E7201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1007E-E9BF-448C-9E09-4611F2780C52}" type="slidenum">
              <a:rPr lang="en-US" smtClean="0"/>
              <a:t>‹#›</a:t>
            </a:fld>
            <a:endParaRPr lang="en-US"/>
          </a:p>
        </p:txBody>
      </p:sp>
    </p:spTree>
    <p:extLst>
      <p:ext uri="{BB962C8B-B14F-4D97-AF65-F5344CB8AC3E}">
        <p14:creationId xmlns:p14="http://schemas.microsoft.com/office/powerpoint/2010/main" val="1887662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C20D04A-6EF7-4665-B131-E359AC6C5C6A}" type="datetimeFigureOut">
              <a:rPr lang="en-US"/>
              <a:pPr/>
              <a:t>11/8/20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2793741556"/>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600">
                <a:solidFill>
                  <a:srgbClr val="FFFFFF"/>
                </a:solidFill>
              </a:rPr>
              <a:t>Title Text</a:t>
            </a:r>
          </a:p>
        </p:txBody>
      </p:sp>
      <p:sp>
        <p:nvSpPr>
          <p:cNvPr id="3" name="Shape 3"/>
          <p:cNvSpPr>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Tree>
    <p:extLst>
      <p:ext uri="{BB962C8B-B14F-4D97-AF65-F5344CB8AC3E}">
        <p14:creationId xmlns:p14="http://schemas.microsoft.com/office/powerpoint/2010/main" val="371764589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ransition spd="slow" advTm="10000">
    <p:wipe/>
  </p:transition>
  <p:txStyles>
    <p:titleStyle>
      <a:lvl1pPr algn="ctr" defTabSz="412750">
        <a:defRPr sz="5600">
          <a:solidFill>
            <a:srgbClr val="FFFFFF"/>
          </a:solidFill>
          <a:latin typeface="+mn-lt"/>
          <a:ea typeface="+mn-ea"/>
          <a:cs typeface="+mn-cs"/>
          <a:sym typeface="Helvetica Light"/>
        </a:defRPr>
      </a:lvl1pPr>
      <a:lvl2pPr indent="114300" algn="ctr" defTabSz="412750">
        <a:defRPr sz="5600">
          <a:solidFill>
            <a:srgbClr val="FFFFFF"/>
          </a:solidFill>
          <a:latin typeface="+mn-lt"/>
          <a:ea typeface="+mn-ea"/>
          <a:cs typeface="+mn-cs"/>
          <a:sym typeface="Helvetica Light"/>
        </a:defRPr>
      </a:lvl2pPr>
      <a:lvl3pPr indent="228600" algn="ctr" defTabSz="412750">
        <a:defRPr sz="5600">
          <a:solidFill>
            <a:srgbClr val="FFFFFF"/>
          </a:solidFill>
          <a:latin typeface="+mn-lt"/>
          <a:ea typeface="+mn-ea"/>
          <a:cs typeface="+mn-cs"/>
          <a:sym typeface="Helvetica Light"/>
        </a:defRPr>
      </a:lvl3pPr>
      <a:lvl4pPr indent="342900" algn="ctr" defTabSz="412750">
        <a:defRPr sz="5600">
          <a:solidFill>
            <a:srgbClr val="FFFFFF"/>
          </a:solidFill>
          <a:latin typeface="+mn-lt"/>
          <a:ea typeface="+mn-ea"/>
          <a:cs typeface="+mn-cs"/>
          <a:sym typeface="Helvetica Light"/>
        </a:defRPr>
      </a:lvl4pPr>
      <a:lvl5pPr indent="457200" algn="ctr" defTabSz="412750">
        <a:defRPr sz="5600">
          <a:solidFill>
            <a:srgbClr val="FFFFFF"/>
          </a:solidFill>
          <a:latin typeface="+mn-lt"/>
          <a:ea typeface="+mn-ea"/>
          <a:cs typeface="+mn-cs"/>
          <a:sym typeface="Helvetica Light"/>
        </a:defRPr>
      </a:lvl5pPr>
      <a:lvl6pPr indent="571500" algn="ctr" defTabSz="412750">
        <a:defRPr sz="5600">
          <a:solidFill>
            <a:srgbClr val="FFFFFF"/>
          </a:solidFill>
          <a:latin typeface="+mn-lt"/>
          <a:ea typeface="+mn-ea"/>
          <a:cs typeface="+mn-cs"/>
          <a:sym typeface="Helvetica Light"/>
        </a:defRPr>
      </a:lvl6pPr>
      <a:lvl7pPr indent="685800" algn="ctr" defTabSz="412750">
        <a:defRPr sz="5600">
          <a:solidFill>
            <a:srgbClr val="FFFFFF"/>
          </a:solidFill>
          <a:latin typeface="+mn-lt"/>
          <a:ea typeface="+mn-ea"/>
          <a:cs typeface="+mn-cs"/>
          <a:sym typeface="Helvetica Light"/>
        </a:defRPr>
      </a:lvl7pPr>
      <a:lvl8pPr indent="800100" algn="ctr" defTabSz="412750">
        <a:defRPr sz="5600">
          <a:solidFill>
            <a:srgbClr val="FFFFFF"/>
          </a:solidFill>
          <a:latin typeface="+mn-lt"/>
          <a:ea typeface="+mn-ea"/>
          <a:cs typeface="+mn-cs"/>
          <a:sym typeface="Helvetica Light"/>
        </a:defRPr>
      </a:lvl8pPr>
      <a:lvl9pPr indent="914400" algn="ctr" defTabSz="412750">
        <a:defRPr sz="5600">
          <a:solidFill>
            <a:srgbClr val="FFFFFF"/>
          </a:solidFill>
          <a:latin typeface="+mn-lt"/>
          <a:ea typeface="+mn-ea"/>
          <a:cs typeface="+mn-cs"/>
          <a:sym typeface="Helvetica Light"/>
        </a:defRPr>
      </a:lvl9pPr>
    </p:titleStyle>
    <p:bodyStyle>
      <a:lvl1pPr marL="317500" indent="-317500" defTabSz="412750">
        <a:spcBef>
          <a:spcPts val="2950"/>
        </a:spcBef>
        <a:buSzPct val="75000"/>
        <a:buChar char="•"/>
        <a:defRPr sz="2600">
          <a:solidFill>
            <a:srgbClr val="FFFFFF"/>
          </a:solidFill>
          <a:latin typeface="+mn-lt"/>
          <a:ea typeface="+mn-ea"/>
          <a:cs typeface="+mn-cs"/>
          <a:sym typeface="Helvetica Light"/>
        </a:defRPr>
      </a:lvl1pPr>
      <a:lvl2pPr marL="635000" indent="-317500" defTabSz="412750">
        <a:spcBef>
          <a:spcPts val="2950"/>
        </a:spcBef>
        <a:buSzPct val="75000"/>
        <a:buChar char="•"/>
        <a:defRPr sz="2600">
          <a:solidFill>
            <a:srgbClr val="FFFFFF"/>
          </a:solidFill>
          <a:latin typeface="+mn-lt"/>
          <a:ea typeface="+mn-ea"/>
          <a:cs typeface="+mn-cs"/>
          <a:sym typeface="Helvetica Light"/>
        </a:defRPr>
      </a:lvl2pPr>
      <a:lvl3pPr marL="952500" indent="-317500" defTabSz="412750">
        <a:spcBef>
          <a:spcPts val="2950"/>
        </a:spcBef>
        <a:buSzPct val="75000"/>
        <a:buChar char="•"/>
        <a:defRPr sz="2600">
          <a:solidFill>
            <a:srgbClr val="FFFFFF"/>
          </a:solidFill>
          <a:latin typeface="+mn-lt"/>
          <a:ea typeface="+mn-ea"/>
          <a:cs typeface="+mn-cs"/>
          <a:sym typeface="Helvetica Light"/>
        </a:defRPr>
      </a:lvl3pPr>
      <a:lvl4pPr marL="1270000" indent="-317500" defTabSz="412750">
        <a:spcBef>
          <a:spcPts val="2950"/>
        </a:spcBef>
        <a:buSzPct val="75000"/>
        <a:buChar char="•"/>
        <a:defRPr sz="2600">
          <a:solidFill>
            <a:srgbClr val="FFFFFF"/>
          </a:solidFill>
          <a:latin typeface="+mn-lt"/>
          <a:ea typeface="+mn-ea"/>
          <a:cs typeface="+mn-cs"/>
          <a:sym typeface="Helvetica Light"/>
        </a:defRPr>
      </a:lvl4pPr>
      <a:lvl5pPr marL="1587500" indent="-317500" defTabSz="412750">
        <a:spcBef>
          <a:spcPts val="2950"/>
        </a:spcBef>
        <a:buSzPct val="75000"/>
        <a:buChar char="•"/>
        <a:defRPr sz="2600">
          <a:solidFill>
            <a:srgbClr val="FFFFFF"/>
          </a:solidFill>
          <a:latin typeface="+mn-lt"/>
          <a:ea typeface="+mn-ea"/>
          <a:cs typeface="+mn-cs"/>
          <a:sym typeface="Helvetica Light"/>
        </a:defRPr>
      </a:lvl5pPr>
      <a:lvl6pPr marL="1905000" indent="-317500" defTabSz="412750">
        <a:spcBef>
          <a:spcPts val="2950"/>
        </a:spcBef>
        <a:buSzPct val="75000"/>
        <a:buChar char="•"/>
        <a:defRPr sz="2600">
          <a:solidFill>
            <a:srgbClr val="FFFFFF"/>
          </a:solidFill>
          <a:latin typeface="+mn-lt"/>
          <a:ea typeface="+mn-ea"/>
          <a:cs typeface="+mn-cs"/>
          <a:sym typeface="Helvetica Light"/>
        </a:defRPr>
      </a:lvl6pPr>
      <a:lvl7pPr marL="2222500" indent="-317500" defTabSz="412750">
        <a:spcBef>
          <a:spcPts val="2950"/>
        </a:spcBef>
        <a:buSzPct val="75000"/>
        <a:buChar char="•"/>
        <a:defRPr sz="2600">
          <a:solidFill>
            <a:srgbClr val="FFFFFF"/>
          </a:solidFill>
          <a:latin typeface="+mn-lt"/>
          <a:ea typeface="+mn-ea"/>
          <a:cs typeface="+mn-cs"/>
          <a:sym typeface="Helvetica Light"/>
        </a:defRPr>
      </a:lvl7pPr>
      <a:lvl8pPr marL="2540000" indent="-317500" defTabSz="412750">
        <a:spcBef>
          <a:spcPts val="2950"/>
        </a:spcBef>
        <a:buSzPct val="75000"/>
        <a:buChar char="•"/>
        <a:defRPr sz="2600">
          <a:solidFill>
            <a:srgbClr val="FFFFFF"/>
          </a:solidFill>
          <a:latin typeface="+mn-lt"/>
          <a:ea typeface="+mn-ea"/>
          <a:cs typeface="+mn-cs"/>
          <a:sym typeface="Helvetica Light"/>
        </a:defRPr>
      </a:lvl8pPr>
      <a:lvl9pPr marL="2857500" indent="-317500" defTabSz="412750">
        <a:spcBef>
          <a:spcPts val="2950"/>
        </a:spcBef>
        <a:buSzPct val="75000"/>
        <a:buChar char="•"/>
        <a:defRPr sz="2600">
          <a:solidFill>
            <a:srgbClr val="FFFFFF"/>
          </a:solidFill>
          <a:latin typeface="+mn-lt"/>
          <a:ea typeface="+mn-ea"/>
          <a:cs typeface="+mn-cs"/>
          <a:sym typeface="Helvetica Light"/>
        </a:defRPr>
      </a:lvl9pPr>
    </p:bodyStyle>
    <p:otherStyle>
      <a:lvl1pPr algn="ctr" defTabSz="412750">
        <a:defRPr sz="1200">
          <a:solidFill>
            <a:schemeClr val="tx1"/>
          </a:solidFill>
          <a:latin typeface="+mn-lt"/>
          <a:ea typeface="+mn-ea"/>
          <a:cs typeface="+mn-cs"/>
          <a:sym typeface="Helvetica Light"/>
        </a:defRPr>
      </a:lvl1pPr>
      <a:lvl2pPr indent="114300" algn="ctr" defTabSz="412750">
        <a:defRPr sz="1200">
          <a:solidFill>
            <a:schemeClr val="tx1"/>
          </a:solidFill>
          <a:latin typeface="+mn-lt"/>
          <a:ea typeface="+mn-ea"/>
          <a:cs typeface="+mn-cs"/>
          <a:sym typeface="Helvetica Light"/>
        </a:defRPr>
      </a:lvl2pPr>
      <a:lvl3pPr indent="228600" algn="ctr" defTabSz="412750">
        <a:defRPr sz="1200">
          <a:solidFill>
            <a:schemeClr val="tx1"/>
          </a:solidFill>
          <a:latin typeface="+mn-lt"/>
          <a:ea typeface="+mn-ea"/>
          <a:cs typeface="+mn-cs"/>
          <a:sym typeface="Helvetica Light"/>
        </a:defRPr>
      </a:lvl3pPr>
      <a:lvl4pPr indent="342900" algn="ctr" defTabSz="412750">
        <a:defRPr sz="1200">
          <a:solidFill>
            <a:schemeClr val="tx1"/>
          </a:solidFill>
          <a:latin typeface="+mn-lt"/>
          <a:ea typeface="+mn-ea"/>
          <a:cs typeface="+mn-cs"/>
          <a:sym typeface="Helvetica Light"/>
        </a:defRPr>
      </a:lvl4pPr>
      <a:lvl5pPr indent="457200" algn="ctr" defTabSz="412750">
        <a:defRPr sz="1200">
          <a:solidFill>
            <a:schemeClr val="tx1"/>
          </a:solidFill>
          <a:latin typeface="+mn-lt"/>
          <a:ea typeface="+mn-ea"/>
          <a:cs typeface="+mn-cs"/>
          <a:sym typeface="Helvetica Light"/>
        </a:defRPr>
      </a:lvl5pPr>
      <a:lvl6pPr indent="571500" algn="ctr" defTabSz="412750">
        <a:defRPr sz="1200">
          <a:solidFill>
            <a:schemeClr val="tx1"/>
          </a:solidFill>
          <a:latin typeface="+mn-lt"/>
          <a:ea typeface="+mn-ea"/>
          <a:cs typeface="+mn-cs"/>
          <a:sym typeface="Helvetica Light"/>
        </a:defRPr>
      </a:lvl6pPr>
      <a:lvl7pPr indent="685800" algn="ctr" defTabSz="412750">
        <a:defRPr sz="1200">
          <a:solidFill>
            <a:schemeClr val="tx1"/>
          </a:solidFill>
          <a:latin typeface="+mn-lt"/>
          <a:ea typeface="+mn-ea"/>
          <a:cs typeface="+mn-cs"/>
          <a:sym typeface="Helvetica Light"/>
        </a:defRPr>
      </a:lvl7pPr>
      <a:lvl8pPr indent="800100" algn="ctr" defTabSz="412750">
        <a:defRPr sz="1200">
          <a:solidFill>
            <a:schemeClr val="tx1"/>
          </a:solidFill>
          <a:latin typeface="+mn-lt"/>
          <a:ea typeface="+mn-ea"/>
          <a:cs typeface="+mn-cs"/>
          <a:sym typeface="Helvetica Light"/>
        </a:defRPr>
      </a:lvl8pPr>
      <a:lvl9pPr indent="914400" algn="ctr" defTabSz="41275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80629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793363" y="363915"/>
            <a:ext cx="10868060" cy="5016758"/>
          </a:xfrm>
          <a:prstGeom prst="rect">
            <a:avLst/>
          </a:prstGeom>
          <a:noFill/>
        </p:spPr>
        <p:txBody>
          <a:bodyPr wrap="square" rtlCol="0">
            <a:spAutoFit/>
          </a:bodyPr>
          <a:lstStyle/>
          <a:p>
            <a:r>
              <a:rPr lang="en-US" sz="3200" baseline="30000" dirty="0">
                <a:solidFill>
                  <a:schemeClr val="bg1"/>
                </a:solidFill>
                <a:effectLst>
                  <a:glow rad="139700">
                    <a:schemeClr val="tx1">
                      <a:alpha val="40000"/>
                    </a:schemeClr>
                  </a:glow>
                </a:effectLst>
                <a:latin typeface="Century" panose="02040604050505020304" pitchFamily="18" charset="0"/>
              </a:rPr>
              <a:t>1</a:t>
            </a:r>
            <a:r>
              <a:rPr lang="en-US" sz="3200" dirty="0">
                <a:solidFill>
                  <a:schemeClr val="bg1"/>
                </a:solidFill>
                <a:effectLst>
                  <a:glow rad="139700">
                    <a:schemeClr val="tx1">
                      <a:alpha val="40000"/>
                    </a:schemeClr>
                  </a:glow>
                </a:effectLst>
                <a:latin typeface="Century" panose="02040604050505020304" pitchFamily="18" charset="0"/>
              </a:rPr>
              <a:t> Therefore, I exhort the elders among you, as your fellow elder and witness of the sufferings of Christ, and a partaker also of the glory that is to be revealed, </a:t>
            </a:r>
            <a:r>
              <a:rPr lang="en-US" sz="3200" baseline="30000" dirty="0">
                <a:solidFill>
                  <a:schemeClr val="bg1"/>
                </a:solidFill>
                <a:effectLst>
                  <a:glow rad="139700">
                    <a:schemeClr val="tx1">
                      <a:alpha val="40000"/>
                    </a:schemeClr>
                  </a:glow>
                </a:effectLst>
                <a:latin typeface="Century" panose="02040604050505020304" pitchFamily="18" charset="0"/>
              </a:rPr>
              <a:t>2</a:t>
            </a:r>
            <a:r>
              <a:rPr lang="en-US" sz="3200" dirty="0">
                <a:solidFill>
                  <a:schemeClr val="bg1"/>
                </a:solidFill>
                <a:effectLst>
                  <a:glow rad="139700">
                    <a:schemeClr val="tx1">
                      <a:alpha val="40000"/>
                    </a:schemeClr>
                  </a:glow>
                </a:effectLst>
                <a:latin typeface="Century" panose="02040604050505020304" pitchFamily="18" charset="0"/>
              </a:rPr>
              <a:t> </a:t>
            </a:r>
            <a:r>
              <a:rPr lang="en-US" sz="3200" dirty="0">
                <a:solidFill>
                  <a:srgbClr val="FFFF00"/>
                </a:solidFill>
                <a:effectLst>
                  <a:glow rad="139700">
                    <a:schemeClr val="tx1">
                      <a:alpha val="40000"/>
                    </a:schemeClr>
                  </a:glow>
                </a:effectLst>
                <a:latin typeface="Century" panose="02040604050505020304" pitchFamily="18" charset="0"/>
              </a:rPr>
              <a:t>shepherd</a:t>
            </a:r>
            <a:r>
              <a:rPr lang="en-US" sz="3200" dirty="0">
                <a:solidFill>
                  <a:schemeClr val="bg1"/>
                </a:solidFill>
                <a:effectLst>
                  <a:glow rad="139700">
                    <a:schemeClr val="tx1">
                      <a:alpha val="40000"/>
                    </a:schemeClr>
                  </a:glow>
                </a:effectLst>
                <a:latin typeface="Century" panose="02040604050505020304" pitchFamily="18" charset="0"/>
              </a:rPr>
              <a:t> the flock of God among you, </a:t>
            </a:r>
            <a:r>
              <a:rPr lang="en-US" sz="3200" dirty="0">
                <a:solidFill>
                  <a:srgbClr val="FFFF00"/>
                </a:solidFill>
                <a:effectLst>
                  <a:glow rad="139700">
                    <a:schemeClr val="tx1">
                      <a:alpha val="40000"/>
                    </a:schemeClr>
                  </a:glow>
                </a:effectLst>
                <a:latin typeface="Century" panose="02040604050505020304" pitchFamily="18" charset="0"/>
              </a:rPr>
              <a:t>exercising</a:t>
            </a:r>
            <a:r>
              <a:rPr lang="en-US" sz="3200" dirty="0">
                <a:solidFill>
                  <a:schemeClr val="bg1"/>
                </a:solidFill>
                <a:effectLst>
                  <a:glow rad="139700">
                    <a:schemeClr val="tx1">
                      <a:alpha val="40000"/>
                    </a:schemeClr>
                  </a:glow>
                </a:effectLst>
                <a:latin typeface="Century" panose="02040604050505020304" pitchFamily="18" charset="0"/>
              </a:rPr>
              <a:t> </a:t>
            </a:r>
            <a:r>
              <a:rPr lang="en-US" sz="3200" dirty="0">
                <a:solidFill>
                  <a:srgbClr val="FFFF00"/>
                </a:solidFill>
                <a:effectLst>
                  <a:glow rad="139700">
                    <a:schemeClr val="tx1">
                      <a:alpha val="40000"/>
                    </a:schemeClr>
                  </a:glow>
                </a:effectLst>
                <a:latin typeface="Century" panose="02040604050505020304" pitchFamily="18" charset="0"/>
              </a:rPr>
              <a:t>oversight</a:t>
            </a:r>
            <a:r>
              <a:rPr lang="en-US" sz="3200" dirty="0">
                <a:solidFill>
                  <a:schemeClr val="bg1"/>
                </a:solidFill>
                <a:effectLst>
                  <a:glow rad="139700">
                    <a:schemeClr val="tx1">
                      <a:alpha val="40000"/>
                    </a:schemeClr>
                  </a:glow>
                </a:effectLst>
                <a:latin typeface="Century" panose="02040604050505020304" pitchFamily="18" charset="0"/>
              </a:rPr>
              <a:t> not under compulsion, but voluntarily, according to the will of God; and not for sordid gain, but with eagerness; </a:t>
            </a:r>
            <a:r>
              <a:rPr lang="en-US" sz="3200" baseline="30000" dirty="0">
                <a:solidFill>
                  <a:schemeClr val="bg1"/>
                </a:solidFill>
                <a:effectLst>
                  <a:glow rad="139700">
                    <a:schemeClr val="tx1">
                      <a:alpha val="40000"/>
                    </a:schemeClr>
                  </a:glow>
                </a:effectLst>
                <a:latin typeface="Century" panose="02040604050505020304" pitchFamily="18" charset="0"/>
              </a:rPr>
              <a:t>3</a:t>
            </a:r>
            <a:r>
              <a:rPr lang="en-US" sz="3200" dirty="0">
                <a:solidFill>
                  <a:schemeClr val="bg1"/>
                </a:solidFill>
                <a:effectLst>
                  <a:glow rad="139700">
                    <a:schemeClr val="tx1">
                      <a:alpha val="40000"/>
                    </a:schemeClr>
                  </a:glow>
                </a:effectLst>
                <a:latin typeface="Century" panose="02040604050505020304" pitchFamily="18" charset="0"/>
              </a:rPr>
              <a:t> nor yet as lording it over those allotted to your charge, but proving to be examples to the flock. </a:t>
            </a:r>
            <a:r>
              <a:rPr lang="en-US" sz="3200" baseline="30000" dirty="0">
                <a:solidFill>
                  <a:schemeClr val="bg1"/>
                </a:solidFill>
                <a:effectLst>
                  <a:glow rad="139700">
                    <a:schemeClr val="tx1">
                      <a:alpha val="40000"/>
                    </a:schemeClr>
                  </a:glow>
                </a:effectLst>
                <a:latin typeface="Century" panose="02040604050505020304" pitchFamily="18" charset="0"/>
              </a:rPr>
              <a:t>4</a:t>
            </a:r>
            <a:r>
              <a:rPr lang="en-US" sz="3200" dirty="0">
                <a:solidFill>
                  <a:schemeClr val="bg1"/>
                </a:solidFill>
                <a:effectLst>
                  <a:glow rad="139700">
                    <a:schemeClr val="tx1">
                      <a:alpha val="40000"/>
                    </a:schemeClr>
                  </a:glow>
                </a:effectLst>
                <a:latin typeface="Century" panose="02040604050505020304" pitchFamily="18" charset="0"/>
              </a:rPr>
              <a:t> And when the Chief Shepherd appears, you will receive the unfading crown of glory. (1 Peter 5:1–4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Elders: shepherd the flock</a:t>
            </a:r>
          </a:p>
        </p:txBody>
      </p:sp>
    </p:spTree>
    <p:extLst>
      <p:ext uri="{BB962C8B-B14F-4D97-AF65-F5344CB8AC3E}">
        <p14:creationId xmlns:p14="http://schemas.microsoft.com/office/powerpoint/2010/main" val="348635975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793363" y="363915"/>
            <a:ext cx="10868060" cy="5016758"/>
          </a:xfrm>
          <a:prstGeom prst="rect">
            <a:avLst/>
          </a:prstGeom>
          <a:noFill/>
        </p:spPr>
        <p:txBody>
          <a:bodyPr wrap="square" rtlCol="0">
            <a:spAutoFit/>
          </a:bodyPr>
          <a:lstStyle/>
          <a:p>
            <a:r>
              <a:rPr lang="en-US" sz="3200" baseline="30000" dirty="0">
                <a:solidFill>
                  <a:schemeClr val="bg1"/>
                </a:solidFill>
                <a:effectLst>
                  <a:glow rad="139700">
                    <a:schemeClr val="tx1">
                      <a:alpha val="40000"/>
                    </a:schemeClr>
                  </a:glow>
                </a:effectLst>
                <a:latin typeface="Century" panose="02040604050505020304" pitchFamily="18" charset="0"/>
              </a:rPr>
              <a:t>1</a:t>
            </a:r>
            <a:r>
              <a:rPr lang="en-US" sz="3200" dirty="0">
                <a:solidFill>
                  <a:schemeClr val="bg1"/>
                </a:solidFill>
                <a:effectLst>
                  <a:glow rad="139700">
                    <a:schemeClr val="tx1">
                      <a:alpha val="40000"/>
                    </a:schemeClr>
                  </a:glow>
                </a:effectLst>
                <a:latin typeface="Century" panose="02040604050505020304" pitchFamily="18" charset="0"/>
              </a:rPr>
              <a:t> Therefore, I exhort the elders among you, as your fellow elder and witness of the sufferings of Christ, and a partaker also of the glory that is to be revealed, </a:t>
            </a:r>
            <a:r>
              <a:rPr lang="en-US" sz="3200" baseline="30000" dirty="0">
                <a:solidFill>
                  <a:schemeClr val="bg1"/>
                </a:solidFill>
                <a:effectLst>
                  <a:glow rad="139700">
                    <a:schemeClr val="tx1">
                      <a:alpha val="40000"/>
                    </a:schemeClr>
                  </a:glow>
                </a:effectLst>
                <a:latin typeface="Century" panose="02040604050505020304" pitchFamily="18" charset="0"/>
              </a:rPr>
              <a:t>2</a:t>
            </a:r>
            <a:r>
              <a:rPr lang="en-US" sz="3200" dirty="0">
                <a:solidFill>
                  <a:schemeClr val="bg1"/>
                </a:solidFill>
                <a:effectLst>
                  <a:glow rad="139700">
                    <a:schemeClr val="tx1">
                      <a:alpha val="40000"/>
                    </a:schemeClr>
                  </a:glow>
                </a:effectLst>
                <a:latin typeface="Century" panose="02040604050505020304" pitchFamily="18" charset="0"/>
              </a:rPr>
              <a:t> </a:t>
            </a:r>
            <a:r>
              <a:rPr lang="en-US" sz="3200" dirty="0">
                <a:solidFill>
                  <a:srgbClr val="FFFF00"/>
                </a:solidFill>
                <a:effectLst>
                  <a:glow rad="139700">
                    <a:schemeClr val="tx1">
                      <a:alpha val="40000"/>
                    </a:schemeClr>
                  </a:glow>
                </a:effectLst>
                <a:latin typeface="Century" panose="02040604050505020304" pitchFamily="18" charset="0"/>
              </a:rPr>
              <a:t>shepherd</a:t>
            </a:r>
            <a:r>
              <a:rPr lang="en-US" sz="3200" dirty="0">
                <a:solidFill>
                  <a:schemeClr val="bg1"/>
                </a:solidFill>
                <a:effectLst>
                  <a:glow rad="139700">
                    <a:schemeClr val="tx1">
                      <a:alpha val="40000"/>
                    </a:schemeClr>
                  </a:glow>
                </a:effectLst>
                <a:latin typeface="Century" panose="02040604050505020304" pitchFamily="18" charset="0"/>
              </a:rPr>
              <a:t> the flock of God among you, </a:t>
            </a:r>
            <a:r>
              <a:rPr lang="en-US" sz="3200" dirty="0">
                <a:solidFill>
                  <a:srgbClr val="FFFF00"/>
                </a:solidFill>
                <a:effectLst>
                  <a:glow rad="139700">
                    <a:schemeClr val="tx1">
                      <a:alpha val="40000"/>
                    </a:schemeClr>
                  </a:glow>
                </a:effectLst>
                <a:latin typeface="Century" panose="02040604050505020304" pitchFamily="18" charset="0"/>
              </a:rPr>
              <a:t>exercising</a:t>
            </a:r>
            <a:r>
              <a:rPr lang="en-US" sz="3200" dirty="0">
                <a:solidFill>
                  <a:schemeClr val="bg1"/>
                </a:solidFill>
                <a:effectLst>
                  <a:glow rad="139700">
                    <a:schemeClr val="tx1">
                      <a:alpha val="40000"/>
                    </a:schemeClr>
                  </a:glow>
                </a:effectLst>
                <a:latin typeface="Century" panose="02040604050505020304" pitchFamily="18" charset="0"/>
              </a:rPr>
              <a:t> </a:t>
            </a:r>
            <a:r>
              <a:rPr lang="en-US" sz="3200" dirty="0">
                <a:solidFill>
                  <a:srgbClr val="FFFF00"/>
                </a:solidFill>
                <a:effectLst>
                  <a:glow rad="139700">
                    <a:schemeClr val="tx1">
                      <a:alpha val="40000"/>
                    </a:schemeClr>
                  </a:glow>
                </a:effectLst>
                <a:latin typeface="Century" panose="02040604050505020304" pitchFamily="18" charset="0"/>
              </a:rPr>
              <a:t>oversight</a:t>
            </a:r>
            <a:r>
              <a:rPr lang="en-US" sz="3200" dirty="0">
                <a:solidFill>
                  <a:schemeClr val="bg1"/>
                </a:solidFill>
                <a:effectLst>
                  <a:glow rad="139700">
                    <a:schemeClr val="tx1">
                      <a:alpha val="40000"/>
                    </a:schemeClr>
                  </a:glow>
                </a:effectLst>
                <a:latin typeface="Century" panose="02040604050505020304" pitchFamily="18" charset="0"/>
              </a:rPr>
              <a:t> not under compulsion, but voluntarily, according to the will of God; and not for sordid gain, but with eagerness; </a:t>
            </a:r>
            <a:r>
              <a:rPr lang="en-US" sz="3200" baseline="30000" dirty="0">
                <a:solidFill>
                  <a:schemeClr val="bg1"/>
                </a:solidFill>
                <a:effectLst>
                  <a:glow rad="139700">
                    <a:schemeClr val="tx1">
                      <a:alpha val="40000"/>
                    </a:schemeClr>
                  </a:glow>
                </a:effectLst>
                <a:latin typeface="Century" panose="02040604050505020304" pitchFamily="18" charset="0"/>
              </a:rPr>
              <a:t>3</a:t>
            </a:r>
            <a:r>
              <a:rPr lang="en-US" sz="3200" dirty="0">
                <a:solidFill>
                  <a:schemeClr val="bg1"/>
                </a:solidFill>
                <a:effectLst>
                  <a:glow rad="139700">
                    <a:schemeClr val="tx1">
                      <a:alpha val="40000"/>
                    </a:schemeClr>
                  </a:glow>
                </a:effectLst>
                <a:latin typeface="Century" panose="02040604050505020304" pitchFamily="18" charset="0"/>
              </a:rPr>
              <a:t> nor yet as lording it over those allotted to your charge, but </a:t>
            </a:r>
            <a:r>
              <a:rPr lang="en-US" sz="3200" dirty="0">
                <a:solidFill>
                  <a:srgbClr val="FFFF00"/>
                </a:solidFill>
                <a:effectLst>
                  <a:glow rad="139700">
                    <a:schemeClr val="tx1">
                      <a:alpha val="40000"/>
                    </a:schemeClr>
                  </a:glow>
                </a:effectLst>
                <a:latin typeface="Century" panose="02040604050505020304" pitchFamily="18" charset="0"/>
              </a:rPr>
              <a:t>proving to be examples </a:t>
            </a:r>
            <a:r>
              <a:rPr lang="en-US" sz="3200" dirty="0">
                <a:solidFill>
                  <a:schemeClr val="bg1"/>
                </a:solidFill>
                <a:effectLst>
                  <a:glow rad="139700">
                    <a:schemeClr val="tx1">
                      <a:alpha val="40000"/>
                    </a:schemeClr>
                  </a:glow>
                </a:effectLst>
                <a:latin typeface="Century" panose="02040604050505020304" pitchFamily="18" charset="0"/>
              </a:rPr>
              <a:t>to the flock. </a:t>
            </a:r>
            <a:r>
              <a:rPr lang="en-US" sz="3200" baseline="30000" dirty="0">
                <a:solidFill>
                  <a:schemeClr val="bg1"/>
                </a:solidFill>
                <a:effectLst>
                  <a:glow rad="139700">
                    <a:schemeClr val="tx1">
                      <a:alpha val="40000"/>
                    </a:schemeClr>
                  </a:glow>
                </a:effectLst>
                <a:latin typeface="Century" panose="02040604050505020304" pitchFamily="18" charset="0"/>
              </a:rPr>
              <a:t>4</a:t>
            </a:r>
            <a:r>
              <a:rPr lang="en-US" sz="3200" dirty="0">
                <a:solidFill>
                  <a:schemeClr val="bg1"/>
                </a:solidFill>
                <a:effectLst>
                  <a:glow rad="139700">
                    <a:schemeClr val="tx1">
                      <a:alpha val="40000"/>
                    </a:schemeClr>
                  </a:glow>
                </a:effectLst>
                <a:latin typeface="Century" panose="02040604050505020304" pitchFamily="18" charset="0"/>
              </a:rPr>
              <a:t> And when the Chief Shepherd appears, you will receive the unfading crown of glory. (1 Peter 5:1–4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Elders: shepherd the flock</a:t>
            </a:r>
          </a:p>
        </p:txBody>
      </p:sp>
    </p:spTree>
    <p:extLst>
      <p:ext uri="{BB962C8B-B14F-4D97-AF65-F5344CB8AC3E}">
        <p14:creationId xmlns:p14="http://schemas.microsoft.com/office/powerpoint/2010/main" val="352508440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In The Meantime</a:t>
            </a:r>
          </a:p>
        </p:txBody>
      </p:sp>
      <p:sp>
        <p:nvSpPr>
          <p:cNvPr id="2" name="TextBox 1">
            <a:extLst>
              <a:ext uri="{FF2B5EF4-FFF2-40B4-BE49-F238E27FC236}">
                <a16:creationId xmlns:a16="http://schemas.microsoft.com/office/drawing/2014/main" id="{D0179FAA-4EFB-E848-BD99-FE3B6133514C}"/>
              </a:ext>
            </a:extLst>
          </p:cNvPr>
          <p:cNvSpPr txBox="1"/>
          <p:nvPr/>
        </p:nvSpPr>
        <p:spPr>
          <a:xfrm>
            <a:off x="688254" y="1334613"/>
            <a:ext cx="10814756" cy="2354491"/>
          </a:xfrm>
          <a:prstGeom prst="rect">
            <a:avLst/>
          </a:prstGeom>
          <a:noFill/>
        </p:spPr>
        <p:txBody>
          <a:bodyPr wrap="square" rtlCol="0">
            <a:spAutoFit/>
          </a:bodyPr>
          <a:lstStyle/>
          <a:p>
            <a:pPr marL="742950" indent="-742950">
              <a:spcAft>
                <a:spcPts val="1800"/>
              </a:spcAft>
              <a:buFont typeface="System Font Regular"/>
              <a:buChar char="-"/>
            </a:pPr>
            <a:r>
              <a:rPr lang="en-US" sz="4400" dirty="0">
                <a:solidFill>
                  <a:schemeClr val="bg1"/>
                </a:solidFill>
                <a:effectLst>
                  <a:glow rad="139700">
                    <a:schemeClr val="tx1">
                      <a:alpha val="40000"/>
                    </a:schemeClr>
                  </a:glow>
                </a:effectLst>
                <a:latin typeface="Century" panose="02040604050505020304" pitchFamily="18" charset="0"/>
              </a:rPr>
              <a:t>Elders: shepherd the flock (vss. 1-4)</a:t>
            </a:r>
          </a:p>
          <a:p>
            <a:pPr marL="742950" indent="-742950">
              <a:spcAft>
                <a:spcPts val="1800"/>
              </a:spcAft>
              <a:buFont typeface="System Font Regular"/>
              <a:buChar char="-"/>
            </a:pPr>
            <a:r>
              <a:rPr lang="en-US" sz="4400" dirty="0">
                <a:solidFill>
                  <a:schemeClr val="bg1"/>
                </a:solidFill>
                <a:effectLst>
                  <a:glow rad="139700">
                    <a:schemeClr val="tx1">
                      <a:alpha val="40000"/>
                    </a:schemeClr>
                  </a:glow>
                </a:effectLst>
                <a:latin typeface="Century" panose="02040604050505020304" pitchFamily="18" charset="0"/>
              </a:rPr>
              <a:t>Congregation: let the shepherds lead you (vs. 5)</a:t>
            </a:r>
          </a:p>
        </p:txBody>
      </p:sp>
    </p:spTree>
    <p:extLst>
      <p:ext uri="{BB962C8B-B14F-4D97-AF65-F5344CB8AC3E}">
        <p14:creationId xmlns:p14="http://schemas.microsoft.com/office/powerpoint/2010/main" val="3114108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804652" y="1534668"/>
            <a:ext cx="10868060" cy="2862322"/>
          </a:xfrm>
          <a:prstGeom prst="rect">
            <a:avLst/>
          </a:prstGeom>
          <a:noFill/>
        </p:spPr>
        <p:txBody>
          <a:bodyPr wrap="square" rtlCol="0">
            <a:spAutoFit/>
          </a:bodyPr>
          <a:lstStyle/>
          <a:p>
            <a:r>
              <a:rPr lang="en-US" sz="3600" baseline="30000" dirty="0">
                <a:solidFill>
                  <a:schemeClr val="bg1"/>
                </a:solidFill>
                <a:effectLst>
                  <a:glow rad="139700">
                    <a:schemeClr val="tx1">
                      <a:alpha val="40000"/>
                    </a:schemeClr>
                  </a:glow>
                </a:effectLst>
                <a:latin typeface="Century" panose="02040604050505020304" pitchFamily="18" charset="0"/>
              </a:rPr>
              <a:t>5</a:t>
            </a:r>
            <a:r>
              <a:rPr lang="en-US" sz="3600" dirty="0">
                <a:solidFill>
                  <a:schemeClr val="bg1"/>
                </a:solidFill>
                <a:effectLst>
                  <a:glow rad="139700">
                    <a:schemeClr val="tx1">
                      <a:alpha val="40000"/>
                    </a:schemeClr>
                  </a:glow>
                </a:effectLst>
                <a:latin typeface="Century" panose="02040604050505020304" pitchFamily="18" charset="0"/>
              </a:rPr>
              <a:t> You younger men, likewise, be subject to your elders; and all of you, clothe yourselves with humility toward one another, for God is opposed to the proud, but gives grace to the humble. </a:t>
            </a:r>
          </a:p>
          <a:p>
            <a:pPr algn="r"/>
            <a:r>
              <a:rPr lang="en-US" sz="3600" dirty="0">
                <a:solidFill>
                  <a:schemeClr val="bg1"/>
                </a:solidFill>
                <a:effectLst>
                  <a:glow rad="139700">
                    <a:schemeClr val="tx1">
                      <a:alpha val="40000"/>
                    </a:schemeClr>
                  </a:glow>
                </a:effectLst>
                <a:latin typeface="Century" panose="02040604050505020304" pitchFamily="18" charset="0"/>
              </a:rPr>
              <a:t>(1 Peter 5:5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Let the elders lead you</a:t>
            </a:r>
          </a:p>
        </p:txBody>
      </p:sp>
    </p:spTree>
    <p:extLst>
      <p:ext uri="{BB962C8B-B14F-4D97-AF65-F5344CB8AC3E}">
        <p14:creationId xmlns:p14="http://schemas.microsoft.com/office/powerpoint/2010/main" val="108922292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In The Meantime</a:t>
            </a:r>
          </a:p>
        </p:txBody>
      </p:sp>
      <p:sp>
        <p:nvSpPr>
          <p:cNvPr id="2" name="TextBox 1">
            <a:extLst>
              <a:ext uri="{FF2B5EF4-FFF2-40B4-BE49-F238E27FC236}">
                <a16:creationId xmlns:a16="http://schemas.microsoft.com/office/drawing/2014/main" id="{D0179FAA-4EFB-E848-BD99-FE3B6133514C}"/>
              </a:ext>
            </a:extLst>
          </p:cNvPr>
          <p:cNvSpPr txBox="1"/>
          <p:nvPr/>
        </p:nvSpPr>
        <p:spPr>
          <a:xfrm>
            <a:off x="688254" y="1334613"/>
            <a:ext cx="10814756" cy="3262432"/>
          </a:xfrm>
          <a:prstGeom prst="rect">
            <a:avLst/>
          </a:prstGeom>
          <a:noFill/>
        </p:spPr>
        <p:txBody>
          <a:bodyPr wrap="square" rtlCol="0">
            <a:spAutoFit/>
          </a:bodyPr>
          <a:lstStyle/>
          <a:p>
            <a:pPr marL="742950" indent="-742950">
              <a:spcAft>
                <a:spcPts val="1800"/>
              </a:spcAft>
              <a:buFont typeface="System Font Regular"/>
              <a:buChar char="-"/>
            </a:pPr>
            <a:r>
              <a:rPr lang="en-US" sz="4400" dirty="0">
                <a:solidFill>
                  <a:schemeClr val="bg1"/>
                </a:solidFill>
                <a:effectLst>
                  <a:glow rad="139700">
                    <a:schemeClr val="tx1">
                      <a:alpha val="40000"/>
                    </a:schemeClr>
                  </a:glow>
                </a:effectLst>
                <a:latin typeface="Century" panose="02040604050505020304" pitchFamily="18" charset="0"/>
              </a:rPr>
              <a:t>Elders: shepherd the flock (vss. 1-4)</a:t>
            </a:r>
          </a:p>
          <a:p>
            <a:pPr marL="742950" indent="-742950">
              <a:spcAft>
                <a:spcPts val="1800"/>
              </a:spcAft>
              <a:buFont typeface="System Font Regular"/>
              <a:buChar char="-"/>
            </a:pPr>
            <a:r>
              <a:rPr lang="en-US" sz="4400" dirty="0">
                <a:solidFill>
                  <a:schemeClr val="bg1"/>
                </a:solidFill>
                <a:effectLst>
                  <a:glow rad="139700">
                    <a:schemeClr val="tx1">
                      <a:alpha val="40000"/>
                    </a:schemeClr>
                  </a:glow>
                </a:effectLst>
                <a:latin typeface="Century" panose="02040604050505020304" pitchFamily="18" charset="0"/>
              </a:rPr>
              <a:t>Congregation: let the shepherds lead you (vs. 5)</a:t>
            </a:r>
          </a:p>
          <a:p>
            <a:pPr marL="742950" indent="-742950">
              <a:spcAft>
                <a:spcPts val="1800"/>
              </a:spcAft>
              <a:buFont typeface="System Font Regular"/>
              <a:buChar char="-"/>
            </a:pPr>
            <a:r>
              <a:rPr lang="en-US" sz="4400" dirty="0">
                <a:solidFill>
                  <a:schemeClr val="bg1"/>
                </a:solidFill>
                <a:effectLst>
                  <a:glow rad="139700">
                    <a:schemeClr val="tx1">
                      <a:alpha val="40000"/>
                    </a:schemeClr>
                  </a:glow>
                </a:effectLst>
                <a:latin typeface="Century" panose="02040604050505020304" pitchFamily="18" charset="0"/>
              </a:rPr>
              <a:t>Look beyond this world (vss. 6-11)</a:t>
            </a:r>
          </a:p>
        </p:txBody>
      </p:sp>
    </p:spTree>
    <p:extLst>
      <p:ext uri="{BB962C8B-B14F-4D97-AF65-F5344CB8AC3E}">
        <p14:creationId xmlns:p14="http://schemas.microsoft.com/office/powerpoint/2010/main" val="3520222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804652" y="1811667"/>
            <a:ext cx="10868060" cy="2308324"/>
          </a:xfrm>
          <a:prstGeom prst="rect">
            <a:avLst/>
          </a:prstGeom>
          <a:noFill/>
        </p:spPr>
        <p:txBody>
          <a:bodyPr wrap="square" rtlCol="0">
            <a:spAutoFit/>
          </a:bodyPr>
          <a:lstStyle/>
          <a:p>
            <a:r>
              <a:rPr lang="en-US" sz="3600" baseline="30000" dirty="0">
                <a:solidFill>
                  <a:schemeClr val="bg1"/>
                </a:solidFill>
                <a:effectLst>
                  <a:glow rad="139700">
                    <a:schemeClr val="tx1">
                      <a:alpha val="40000"/>
                    </a:schemeClr>
                  </a:glow>
                </a:effectLst>
                <a:latin typeface="Century" panose="02040604050505020304" pitchFamily="18" charset="0"/>
              </a:rPr>
              <a:t>6</a:t>
            </a:r>
            <a:r>
              <a:rPr lang="en-US" sz="3600" dirty="0">
                <a:solidFill>
                  <a:schemeClr val="bg1"/>
                </a:solidFill>
                <a:effectLst>
                  <a:glow rad="139700">
                    <a:schemeClr val="tx1">
                      <a:alpha val="40000"/>
                    </a:schemeClr>
                  </a:glow>
                </a:effectLst>
                <a:latin typeface="Century" panose="02040604050505020304" pitchFamily="18" charset="0"/>
              </a:rPr>
              <a:t> Therefore humble yourselves under the mighty hand of God, that He may exalt you at the proper time, </a:t>
            </a:r>
            <a:r>
              <a:rPr lang="en-US" sz="3600" baseline="30000" dirty="0">
                <a:solidFill>
                  <a:schemeClr val="bg1"/>
                </a:solidFill>
                <a:effectLst>
                  <a:glow rad="139700">
                    <a:schemeClr val="tx1">
                      <a:alpha val="40000"/>
                    </a:schemeClr>
                  </a:glow>
                </a:effectLst>
                <a:latin typeface="Century" panose="02040604050505020304" pitchFamily="18" charset="0"/>
              </a:rPr>
              <a:t>7</a:t>
            </a:r>
            <a:r>
              <a:rPr lang="en-US" sz="3600" dirty="0">
                <a:solidFill>
                  <a:schemeClr val="bg1"/>
                </a:solidFill>
                <a:effectLst>
                  <a:glow rad="139700">
                    <a:schemeClr val="tx1">
                      <a:alpha val="40000"/>
                    </a:schemeClr>
                  </a:glow>
                </a:effectLst>
                <a:latin typeface="Century" panose="02040604050505020304" pitchFamily="18" charset="0"/>
              </a:rPr>
              <a:t> casting all your anxiety on Him, because He cares for you. (1 Peter 5:6–7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Look beyond this world</a:t>
            </a:r>
          </a:p>
        </p:txBody>
      </p:sp>
    </p:spTree>
    <p:extLst>
      <p:ext uri="{BB962C8B-B14F-4D97-AF65-F5344CB8AC3E}">
        <p14:creationId xmlns:p14="http://schemas.microsoft.com/office/powerpoint/2010/main" val="191126484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804652" y="1166842"/>
            <a:ext cx="10868060" cy="3970318"/>
          </a:xfrm>
          <a:prstGeom prst="rect">
            <a:avLst/>
          </a:prstGeom>
          <a:noFill/>
        </p:spPr>
        <p:txBody>
          <a:bodyPr wrap="square" rtlCol="0">
            <a:spAutoFit/>
          </a:bodyPr>
          <a:lstStyle/>
          <a:p>
            <a:r>
              <a:rPr lang="en-US" sz="3600" baseline="30000" dirty="0">
                <a:solidFill>
                  <a:schemeClr val="bg1"/>
                </a:solidFill>
                <a:effectLst>
                  <a:glow rad="139700">
                    <a:schemeClr val="tx1">
                      <a:alpha val="40000"/>
                    </a:schemeClr>
                  </a:glow>
                </a:effectLst>
                <a:latin typeface="Century" panose="02040604050505020304" pitchFamily="18" charset="0"/>
              </a:rPr>
              <a:t>8</a:t>
            </a:r>
            <a:r>
              <a:rPr lang="en-US" sz="3600" dirty="0">
                <a:solidFill>
                  <a:schemeClr val="bg1"/>
                </a:solidFill>
                <a:effectLst>
                  <a:glow rad="139700">
                    <a:schemeClr val="tx1">
                      <a:alpha val="40000"/>
                    </a:schemeClr>
                  </a:glow>
                </a:effectLst>
                <a:latin typeface="Century" panose="02040604050505020304" pitchFamily="18" charset="0"/>
              </a:rPr>
              <a:t> Be of sober spirit, be on the alert. Your adversary, the devil, prowls around like a roaring lion, seeking someone to devour. </a:t>
            </a:r>
            <a:r>
              <a:rPr lang="en-US" sz="3600" baseline="30000" dirty="0">
                <a:solidFill>
                  <a:schemeClr val="bg1"/>
                </a:solidFill>
                <a:effectLst>
                  <a:glow rad="139700">
                    <a:schemeClr val="tx1">
                      <a:alpha val="40000"/>
                    </a:schemeClr>
                  </a:glow>
                </a:effectLst>
                <a:latin typeface="Century" panose="02040604050505020304" pitchFamily="18" charset="0"/>
              </a:rPr>
              <a:t>9</a:t>
            </a:r>
            <a:r>
              <a:rPr lang="en-US" sz="3600" dirty="0">
                <a:solidFill>
                  <a:schemeClr val="bg1"/>
                </a:solidFill>
                <a:effectLst>
                  <a:glow rad="139700">
                    <a:schemeClr val="tx1">
                      <a:alpha val="40000"/>
                    </a:schemeClr>
                  </a:glow>
                </a:effectLst>
                <a:latin typeface="Century" panose="02040604050505020304" pitchFamily="18" charset="0"/>
              </a:rPr>
              <a:t> But resist him, firm in your faith, knowing that the same experiences of suffering are being accomplished by your brethren who are in the world. </a:t>
            </a:r>
          </a:p>
          <a:p>
            <a:pPr algn="r"/>
            <a:r>
              <a:rPr lang="en-US" sz="3600" dirty="0">
                <a:solidFill>
                  <a:schemeClr val="bg1"/>
                </a:solidFill>
                <a:effectLst>
                  <a:glow rad="139700">
                    <a:schemeClr val="tx1">
                      <a:alpha val="40000"/>
                    </a:schemeClr>
                  </a:glow>
                </a:effectLst>
                <a:latin typeface="Century" panose="02040604050505020304" pitchFamily="18" charset="0"/>
              </a:rPr>
              <a:t>(1 Peter 5:8–9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Look beyond this world</a:t>
            </a:r>
          </a:p>
        </p:txBody>
      </p:sp>
    </p:spTree>
    <p:extLst>
      <p:ext uri="{BB962C8B-B14F-4D97-AF65-F5344CB8AC3E}">
        <p14:creationId xmlns:p14="http://schemas.microsoft.com/office/powerpoint/2010/main" val="49494113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920286" y="1720840"/>
            <a:ext cx="10868060" cy="3416320"/>
          </a:xfrm>
          <a:prstGeom prst="rect">
            <a:avLst/>
          </a:prstGeom>
          <a:noFill/>
        </p:spPr>
        <p:txBody>
          <a:bodyPr wrap="square" rtlCol="0">
            <a:spAutoFit/>
          </a:bodyPr>
          <a:lstStyle/>
          <a:p>
            <a:r>
              <a:rPr lang="en-US" sz="3600" baseline="30000" dirty="0">
                <a:solidFill>
                  <a:schemeClr val="bg1"/>
                </a:solidFill>
                <a:effectLst>
                  <a:glow rad="139700">
                    <a:schemeClr val="tx1">
                      <a:alpha val="40000"/>
                    </a:schemeClr>
                  </a:glow>
                </a:effectLst>
                <a:latin typeface="Century" panose="02040604050505020304" pitchFamily="18" charset="0"/>
              </a:rPr>
              <a:t>10</a:t>
            </a:r>
            <a:r>
              <a:rPr lang="en-US" sz="3600" dirty="0">
                <a:solidFill>
                  <a:schemeClr val="bg1"/>
                </a:solidFill>
                <a:effectLst>
                  <a:glow rad="139700">
                    <a:schemeClr val="tx1">
                      <a:alpha val="40000"/>
                    </a:schemeClr>
                  </a:glow>
                </a:effectLst>
                <a:latin typeface="Century" panose="02040604050505020304" pitchFamily="18" charset="0"/>
              </a:rPr>
              <a:t> After you have suffered for a little while, the God of all grace, who called you to His eternal glory in Christ, will Himself perfect, confirm, strengthen and establish you. </a:t>
            </a:r>
            <a:r>
              <a:rPr lang="en-US" sz="3600" baseline="30000" dirty="0">
                <a:solidFill>
                  <a:schemeClr val="bg1"/>
                </a:solidFill>
                <a:effectLst>
                  <a:glow rad="139700">
                    <a:schemeClr val="tx1">
                      <a:alpha val="40000"/>
                    </a:schemeClr>
                  </a:glow>
                </a:effectLst>
                <a:latin typeface="Century" panose="02040604050505020304" pitchFamily="18" charset="0"/>
              </a:rPr>
              <a:t>11</a:t>
            </a:r>
            <a:r>
              <a:rPr lang="en-US" sz="3600" dirty="0">
                <a:solidFill>
                  <a:schemeClr val="bg1"/>
                </a:solidFill>
                <a:effectLst>
                  <a:glow rad="139700">
                    <a:schemeClr val="tx1">
                      <a:alpha val="40000"/>
                    </a:schemeClr>
                  </a:glow>
                </a:effectLst>
                <a:latin typeface="Century" panose="02040604050505020304" pitchFamily="18" charset="0"/>
              </a:rPr>
              <a:t> To Him be dominion forever and ever. Amen. </a:t>
            </a:r>
          </a:p>
          <a:p>
            <a:pPr algn="r"/>
            <a:r>
              <a:rPr lang="en-US" sz="3600" dirty="0">
                <a:solidFill>
                  <a:schemeClr val="bg1"/>
                </a:solidFill>
                <a:effectLst>
                  <a:glow rad="139700">
                    <a:schemeClr val="tx1">
                      <a:alpha val="40000"/>
                    </a:schemeClr>
                  </a:glow>
                </a:effectLst>
                <a:latin typeface="Century" panose="02040604050505020304" pitchFamily="18" charset="0"/>
              </a:rPr>
              <a:t>(1 Peter 5:10–11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Look beyond this world</a:t>
            </a:r>
          </a:p>
        </p:txBody>
      </p:sp>
    </p:spTree>
    <p:extLst>
      <p:ext uri="{BB962C8B-B14F-4D97-AF65-F5344CB8AC3E}">
        <p14:creationId xmlns:p14="http://schemas.microsoft.com/office/powerpoint/2010/main" val="293102098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D81CEF9A-9632-7A42-B8CA-1683E62165CA}"/>
              </a:ext>
            </a:extLst>
          </p:cNvPr>
          <p:cNvSpPr txBox="1"/>
          <p:nvPr/>
        </p:nvSpPr>
        <p:spPr>
          <a:xfrm>
            <a:off x="2199503" y="827903"/>
            <a:ext cx="7760043" cy="2400657"/>
          </a:xfrm>
          <a:prstGeom prst="rect">
            <a:avLst/>
          </a:prstGeom>
          <a:noFill/>
        </p:spPr>
        <p:txBody>
          <a:bodyPr wrap="square" rtlCol="0">
            <a:spAutoFit/>
          </a:bodyPr>
          <a:lstStyle/>
          <a:p>
            <a:r>
              <a:rPr lang="en-US" sz="15000" dirty="0">
                <a:solidFill>
                  <a:schemeClr val="bg1"/>
                </a:solidFill>
                <a:latin typeface="Brush Script Std" pitchFamily="2" charset="0"/>
              </a:rPr>
              <a:t>Elect</a:t>
            </a:r>
          </a:p>
        </p:txBody>
      </p:sp>
      <p:sp>
        <p:nvSpPr>
          <p:cNvPr id="5" name="TextBox 4">
            <a:extLst>
              <a:ext uri="{FF2B5EF4-FFF2-40B4-BE49-F238E27FC236}">
                <a16:creationId xmlns:a16="http://schemas.microsoft.com/office/drawing/2014/main" id="{44280A11-CDBA-9743-BAF4-37E0D1556002}"/>
              </a:ext>
            </a:extLst>
          </p:cNvPr>
          <p:cNvSpPr txBox="1"/>
          <p:nvPr/>
        </p:nvSpPr>
        <p:spPr>
          <a:xfrm>
            <a:off x="4620970" y="2429112"/>
            <a:ext cx="7760043" cy="2400657"/>
          </a:xfrm>
          <a:prstGeom prst="rect">
            <a:avLst/>
          </a:prstGeom>
          <a:noFill/>
        </p:spPr>
        <p:txBody>
          <a:bodyPr wrap="square" rtlCol="0">
            <a:spAutoFit/>
          </a:bodyPr>
          <a:lstStyle/>
          <a:p>
            <a:r>
              <a:rPr lang="en-US" sz="15000" dirty="0">
                <a:solidFill>
                  <a:schemeClr val="bg1"/>
                </a:solidFill>
                <a:latin typeface="Brush Script Std" pitchFamily="2" charset="0"/>
              </a:rPr>
              <a:t>Exiles</a:t>
            </a:r>
          </a:p>
        </p:txBody>
      </p:sp>
      <p:sp>
        <p:nvSpPr>
          <p:cNvPr id="6" name="TextBox 5">
            <a:extLst>
              <a:ext uri="{FF2B5EF4-FFF2-40B4-BE49-F238E27FC236}">
                <a16:creationId xmlns:a16="http://schemas.microsoft.com/office/drawing/2014/main" id="{E57466B2-12EC-DE41-9A21-FC259763CECF}"/>
              </a:ext>
            </a:extLst>
          </p:cNvPr>
          <p:cNvSpPr txBox="1"/>
          <p:nvPr/>
        </p:nvSpPr>
        <p:spPr>
          <a:xfrm>
            <a:off x="0" y="5931243"/>
            <a:ext cx="11788346" cy="1015663"/>
          </a:xfrm>
          <a:prstGeom prst="rect">
            <a:avLst/>
          </a:prstGeom>
          <a:noFill/>
        </p:spPr>
        <p:txBody>
          <a:bodyPr wrap="square" rtlCol="0">
            <a:spAutoFit/>
          </a:bodyPr>
          <a:lstStyle/>
          <a:p>
            <a:pPr algn="ctr"/>
            <a:r>
              <a:rPr lang="en-US" sz="6000" dirty="0">
                <a:solidFill>
                  <a:srgbClr val="D6BF91"/>
                </a:solidFill>
                <a:latin typeface="Century" panose="02040604050505020304" pitchFamily="18" charset="0"/>
              </a:rPr>
              <a:t>A Study of 1</a:t>
            </a:r>
            <a:r>
              <a:rPr lang="en-US" sz="6000" baseline="30000" dirty="0">
                <a:solidFill>
                  <a:srgbClr val="D6BF91"/>
                </a:solidFill>
                <a:latin typeface="Century" panose="02040604050505020304" pitchFamily="18" charset="0"/>
              </a:rPr>
              <a:t>st</a:t>
            </a:r>
            <a:r>
              <a:rPr lang="en-US" sz="6000" dirty="0">
                <a:solidFill>
                  <a:srgbClr val="D6BF91"/>
                </a:solidFill>
                <a:latin typeface="Century" panose="02040604050505020304" pitchFamily="18" charset="0"/>
              </a:rPr>
              <a:t> Peter</a:t>
            </a:r>
          </a:p>
        </p:txBody>
      </p:sp>
    </p:spTree>
    <p:extLst>
      <p:ext uri="{BB962C8B-B14F-4D97-AF65-F5344CB8AC3E}">
        <p14:creationId xmlns:p14="http://schemas.microsoft.com/office/powerpoint/2010/main" val="51630488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52626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7F725956-1A8A-4819-B23C-40F804F2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A1B759A-60CD-431D-931F-8FB974D9F338}"/>
              </a:ext>
            </a:extLst>
          </p:cNvPr>
          <p:cNvSpPr/>
          <p:nvPr/>
        </p:nvSpPr>
        <p:spPr>
          <a:xfrm>
            <a:off x="803564" y="983751"/>
            <a:ext cx="10233891" cy="4424218"/>
          </a:xfrm>
          <a:prstGeom prst="rect">
            <a:avLst/>
          </a:prstGeom>
          <a:solidFill>
            <a:schemeClr val="bg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C87E48A-7E9E-443B-9581-4261B04DBE57}"/>
              </a:ext>
            </a:extLst>
          </p:cNvPr>
          <p:cNvSpPr txBox="1"/>
          <p:nvPr/>
        </p:nvSpPr>
        <p:spPr>
          <a:xfrm>
            <a:off x="822036" y="1002223"/>
            <a:ext cx="1022465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23 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For I received from the Lord what I also delivered to you, that the Lord Jesus on the night when he was betrayed took bread, </a:t>
            </a:r>
            <a:r>
              <a:rPr kumimoji="0" lang="en-US" sz="28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24 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and when he had given thanks, he broke it, and said, “This is my body, which is for</a:t>
            </a:r>
            <a:r>
              <a:rPr kumimoji="0" lang="en-US" sz="28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you. Do this in remembrance of me.” </a:t>
            </a:r>
            <a:r>
              <a:rPr kumimoji="0" lang="en-US" sz="28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25 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 the same way also he took the cup, after supper, saying, “This cup is the new covenant in my blood. Do this, as often as you drink it, in remembrance of me.” </a:t>
            </a:r>
            <a:r>
              <a:rPr kumimoji="0" lang="en-US" sz="28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26 </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For as often as you eat this bread and drink the cup, you proclaim the Lord's death until he 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 Corinthians 11:23-26</a:t>
            </a:r>
          </a:p>
        </p:txBody>
      </p:sp>
    </p:spTree>
    <p:extLst>
      <p:ext uri="{BB962C8B-B14F-4D97-AF65-F5344CB8AC3E}">
        <p14:creationId xmlns:p14="http://schemas.microsoft.com/office/powerpoint/2010/main" val="42529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2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874" y="628073"/>
            <a:ext cx="11250104" cy="5548692"/>
          </a:xfrm>
        </p:spPr>
        <p:txBody>
          <a:bodyPr>
            <a:noAutofit/>
          </a:bodyPr>
          <a:lstStyle/>
          <a:p>
            <a:pPr algn="l">
              <a:lnSpc>
                <a:spcPct val="150000"/>
              </a:lnSpc>
            </a:pPr>
            <a:r>
              <a:rPr lang="en-US" sz="24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For to this you have been called, because Christ also suffered for you, leaving you an example, so that you might follow in his steps. 22 He committed no sin, neither was deceit found in his mouth. 23 When he was reviled, he did not revile in return; when he suffered, he did not threaten, but continued entrusting himself to him who judges justly. 24 He himself bore our sins in his body on the tree, that we might die to sin and live to righteousness. By his wounds you have been healed.</a:t>
            </a:r>
            <a:br>
              <a:rPr lang="en-US" sz="20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Peter 2.21-24</a:t>
            </a:r>
          </a:p>
        </p:txBody>
      </p:sp>
    </p:spTree>
    <p:extLst>
      <p:ext uri="{BB962C8B-B14F-4D97-AF65-F5344CB8AC3E}">
        <p14:creationId xmlns:p14="http://schemas.microsoft.com/office/powerpoint/2010/main" val="40663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46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D81CEF9A-9632-7A42-B8CA-1683E62165CA}"/>
              </a:ext>
            </a:extLst>
          </p:cNvPr>
          <p:cNvSpPr txBox="1"/>
          <p:nvPr/>
        </p:nvSpPr>
        <p:spPr>
          <a:xfrm>
            <a:off x="2199503" y="827903"/>
            <a:ext cx="7760043" cy="2400657"/>
          </a:xfrm>
          <a:prstGeom prst="rect">
            <a:avLst/>
          </a:prstGeom>
          <a:noFill/>
        </p:spPr>
        <p:txBody>
          <a:bodyPr wrap="square" rtlCol="0">
            <a:spAutoFit/>
          </a:bodyPr>
          <a:lstStyle/>
          <a:p>
            <a:r>
              <a:rPr lang="en-US" sz="15000" dirty="0">
                <a:solidFill>
                  <a:schemeClr val="bg1"/>
                </a:solidFill>
                <a:latin typeface="Brush Script Std" pitchFamily="2" charset="0"/>
              </a:rPr>
              <a:t>Elect</a:t>
            </a:r>
          </a:p>
        </p:txBody>
      </p:sp>
      <p:sp>
        <p:nvSpPr>
          <p:cNvPr id="5" name="TextBox 4">
            <a:extLst>
              <a:ext uri="{FF2B5EF4-FFF2-40B4-BE49-F238E27FC236}">
                <a16:creationId xmlns:a16="http://schemas.microsoft.com/office/drawing/2014/main" id="{44280A11-CDBA-9743-BAF4-37E0D1556002}"/>
              </a:ext>
            </a:extLst>
          </p:cNvPr>
          <p:cNvSpPr txBox="1"/>
          <p:nvPr/>
        </p:nvSpPr>
        <p:spPr>
          <a:xfrm>
            <a:off x="4620970" y="2429112"/>
            <a:ext cx="7760043" cy="2400657"/>
          </a:xfrm>
          <a:prstGeom prst="rect">
            <a:avLst/>
          </a:prstGeom>
          <a:noFill/>
        </p:spPr>
        <p:txBody>
          <a:bodyPr wrap="square" rtlCol="0">
            <a:spAutoFit/>
          </a:bodyPr>
          <a:lstStyle/>
          <a:p>
            <a:r>
              <a:rPr lang="en-US" sz="15000" dirty="0">
                <a:solidFill>
                  <a:schemeClr val="bg1"/>
                </a:solidFill>
                <a:latin typeface="Brush Script Std" pitchFamily="2" charset="0"/>
              </a:rPr>
              <a:t>Exiles</a:t>
            </a:r>
          </a:p>
        </p:txBody>
      </p:sp>
      <p:sp>
        <p:nvSpPr>
          <p:cNvPr id="6" name="TextBox 5">
            <a:extLst>
              <a:ext uri="{FF2B5EF4-FFF2-40B4-BE49-F238E27FC236}">
                <a16:creationId xmlns:a16="http://schemas.microsoft.com/office/drawing/2014/main" id="{E57466B2-12EC-DE41-9A21-FC259763CECF}"/>
              </a:ext>
            </a:extLst>
          </p:cNvPr>
          <p:cNvSpPr txBox="1"/>
          <p:nvPr/>
        </p:nvSpPr>
        <p:spPr>
          <a:xfrm>
            <a:off x="0" y="5931243"/>
            <a:ext cx="11788346" cy="1015663"/>
          </a:xfrm>
          <a:prstGeom prst="rect">
            <a:avLst/>
          </a:prstGeom>
          <a:noFill/>
        </p:spPr>
        <p:txBody>
          <a:bodyPr wrap="square" rtlCol="0">
            <a:spAutoFit/>
          </a:bodyPr>
          <a:lstStyle/>
          <a:p>
            <a:pPr algn="ctr"/>
            <a:r>
              <a:rPr lang="en-US" sz="6000" dirty="0">
                <a:solidFill>
                  <a:srgbClr val="D6BF91"/>
                </a:solidFill>
                <a:latin typeface="Century" panose="02040604050505020304" pitchFamily="18" charset="0"/>
              </a:rPr>
              <a:t>A Study of 1</a:t>
            </a:r>
            <a:r>
              <a:rPr lang="en-US" sz="6000" baseline="30000" dirty="0">
                <a:solidFill>
                  <a:srgbClr val="D6BF91"/>
                </a:solidFill>
                <a:latin typeface="Century" panose="02040604050505020304" pitchFamily="18" charset="0"/>
              </a:rPr>
              <a:t>st</a:t>
            </a:r>
            <a:r>
              <a:rPr lang="en-US" sz="6000" dirty="0">
                <a:solidFill>
                  <a:srgbClr val="D6BF91"/>
                </a:solidFill>
                <a:latin typeface="Century" panose="02040604050505020304" pitchFamily="18" charset="0"/>
              </a:rPr>
              <a:t> Peter</a:t>
            </a:r>
          </a:p>
        </p:txBody>
      </p:sp>
    </p:spTree>
    <p:extLst>
      <p:ext uri="{BB962C8B-B14F-4D97-AF65-F5344CB8AC3E}">
        <p14:creationId xmlns:p14="http://schemas.microsoft.com/office/powerpoint/2010/main" val="156882204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In The Meantime</a:t>
            </a:r>
          </a:p>
        </p:txBody>
      </p:sp>
      <p:sp>
        <p:nvSpPr>
          <p:cNvPr id="2" name="TextBox 1">
            <a:extLst>
              <a:ext uri="{FF2B5EF4-FFF2-40B4-BE49-F238E27FC236}">
                <a16:creationId xmlns:a16="http://schemas.microsoft.com/office/drawing/2014/main" id="{D0179FAA-4EFB-E848-BD99-FE3B6133514C}"/>
              </a:ext>
            </a:extLst>
          </p:cNvPr>
          <p:cNvSpPr txBox="1"/>
          <p:nvPr/>
        </p:nvSpPr>
        <p:spPr>
          <a:xfrm>
            <a:off x="688254" y="1334613"/>
            <a:ext cx="10814756" cy="769441"/>
          </a:xfrm>
          <a:prstGeom prst="rect">
            <a:avLst/>
          </a:prstGeom>
          <a:noFill/>
        </p:spPr>
        <p:txBody>
          <a:bodyPr wrap="square" rtlCol="0">
            <a:spAutoFit/>
          </a:bodyPr>
          <a:lstStyle/>
          <a:p>
            <a:pPr marL="742950" indent="-742950">
              <a:spcAft>
                <a:spcPts val="1800"/>
              </a:spcAft>
              <a:buFont typeface="System Font Regular"/>
              <a:buChar char="-"/>
            </a:pPr>
            <a:r>
              <a:rPr lang="en-US" sz="4400" dirty="0">
                <a:solidFill>
                  <a:schemeClr val="bg1"/>
                </a:solidFill>
                <a:effectLst>
                  <a:glow rad="139700">
                    <a:schemeClr val="tx1">
                      <a:alpha val="40000"/>
                    </a:schemeClr>
                  </a:glow>
                </a:effectLst>
                <a:latin typeface="Century" panose="02040604050505020304" pitchFamily="18" charset="0"/>
              </a:rPr>
              <a:t>Elders: shepherd the flock (vss. 1-4)</a:t>
            </a:r>
          </a:p>
        </p:txBody>
      </p:sp>
    </p:spTree>
    <p:extLst>
      <p:ext uri="{BB962C8B-B14F-4D97-AF65-F5344CB8AC3E}">
        <p14:creationId xmlns:p14="http://schemas.microsoft.com/office/powerpoint/2010/main" val="2359113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793363" y="363915"/>
            <a:ext cx="10868060" cy="5016758"/>
          </a:xfrm>
          <a:prstGeom prst="rect">
            <a:avLst/>
          </a:prstGeom>
          <a:noFill/>
        </p:spPr>
        <p:txBody>
          <a:bodyPr wrap="square" rtlCol="0">
            <a:spAutoFit/>
          </a:bodyPr>
          <a:lstStyle/>
          <a:p>
            <a:r>
              <a:rPr lang="en-US" sz="3200" baseline="30000" dirty="0">
                <a:solidFill>
                  <a:schemeClr val="bg1"/>
                </a:solidFill>
                <a:effectLst>
                  <a:glow rad="139700">
                    <a:schemeClr val="tx1">
                      <a:alpha val="40000"/>
                    </a:schemeClr>
                  </a:glow>
                </a:effectLst>
                <a:latin typeface="Century" panose="02040604050505020304" pitchFamily="18" charset="0"/>
              </a:rPr>
              <a:t>1</a:t>
            </a:r>
            <a:r>
              <a:rPr lang="en-US" sz="3200" dirty="0">
                <a:solidFill>
                  <a:schemeClr val="bg1"/>
                </a:solidFill>
                <a:effectLst>
                  <a:glow rad="139700">
                    <a:schemeClr val="tx1">
                      <a:alpha val="40000"/>
                    </a:schemeClr>
                  </a:glow>
                </a:effectLst>
                <a:latin typeface="Century" panose="02040604050505020304" pitchFamily="18" charset="0"/>
              </a:rPr>
              <a:t> Therefore, I exhort the elders among you, as your fellow elder and witness of the sufferings of Christ, and a partaker also of the glory that is to be revealed, </a:t>
            </a:r>
            <a:r>
              <a:rPr lang="en-US" sz="3200" baseline="30000" dirty="0">
                <a:solidFill>
                  <a:schemeClr val="bg1"/>
                </a:solidFill>
                <a:effectLst>
                  <a:glow rad="139700">
                    <a:schemeClr val="tx1">
                      <a:alpha val="40000"/>
                    </a:schemeClr>
                  </a:glow>
                </a:effectLst>
                <a:latin typeface="Century" panose="02040604050505020304" pitchFamily="18" charset="0"/>
              </a:rPr>
              <a:t>2</a:t>
            </a:r>
            <a:r>
              <a:rPr lang="en-US" sz="3200" dirty="0">
                <a:solidFill>
                  <a:schemeClr val="bg1"/>
                </a:solidFill>
                <a:effectLst>
                  <a:glow rad="139700">
                    <a:schemeClr val="tx1">
                      <a:alpha val="40000"/>
                    </a:schemeClr>
                  </a:glow>
                </a:effectLst>
                <a:latin typeface="Century" panose="02040604050505020304" pitchFamily="18" charset="0"/>
              </a:rPr>
              <a:t> shepherd the flock of God among you, exercising oversight not under compulsion, but voluntarily, according to the will of God; and not for sordid gain, but with eagerness; </a:t>
            </a:r>
            <a:r>
              <a:rPr lang="en-US" sz="3200" baseline="30000" dirty="0">
                <a:solidFill>
                  <a:schemeClr val="bg1"/>
                </a:solidFill>
                <a:effectLst>
                  <a:glow rad="139700">
                    <a:schemeClr val="tx1">
                      <a:alpha val="40000"/>
                    </a:schemeClr>
                  </a:glow>
                </a:effectLst>
                <a:latin typeface="Century" panose="02040604050505020304" pitchFamily="18" charset="0"/>
              </a:rPr>
              <a:t>3</a:t>
            </a:r>
            <a:r>
              <a:rPr lang="en-US" sz="3200" dirty="0">
                <a:solidFill>
                  <a:schemeClr val="bg1"/>
                </a:solidFill>
                <a:effectLst>
                  <a:glow rad="139700">
                    <a:schemeClr val="tx1">
                      <a:alpha val="40000"/>
                    </a:schemeClr>
                  </a:glow>
                </a:effectLst>
                <a:latin typeface="Century" panose="02040604050505020304" pitchFamily="18" charset="0"/>
              </a:rPr>
              <a:t> nor yet as lording it over those allotted to your charge, but proving to be examples to the flock. </a:t>
            </a:r>
            <a:r>
              <a:rPr lang="en-US" sz="3200" baseline="30000" dirty="0">
                <a:solidFill>
                  <a:schemeClr val="bg1"/>
                </a:solidFill>
                <a:effectLst>
                  <a:glow rad="139700">
                    <a:schemeClr val="tx1">
                      <a:alpha val="40000"/>
                    </a:schemeClr>
                  </a:glow>
                </a:effectLst>
                <a:latin typeface="Century" panose="02040604050505020304" pitchFamily="18" charset="0"/>
              </a:rPr>
              <a:t>4</a:t>
            </a:r>
            <a:r>
              <a:rPr lang="en-US" sz="3200" dirty="0">
                <a:solidFill>
                  <a:schemeClr val="bg1"/>
                </a:solidFill>
                <a:effectLst>
                  <a:glow rad="139700">
                    <a:schemeClr val="tx1">
                      <a:alpha val="40000"/>
                    </a:schemeClr>
                  </a:glow>
                </a:effectLst>
                <a:latin typeface="Century" panose="02040604050505020304" pitchFamily="18" charset="0"/>
              </a:rPr>
              <a:t> And when the Chief Shepherd appears, you will receive the unfading crown of glory. (1 Peter 5:1–4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Elders: shepherd the flock</a:t>
            </a:r>
          </a:p>
        </p:txBody>
      </p:sp>
    </p:spTree>
    <p:extLst>
      <p:ext uri="{BB962C8B-B14F-4D97-AF65-F5344CB8AC3E}">
        <p14:creationId xmlns:p14="http://schemas.microsoft.com/office/powerpoint/2010/main" val="123433773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ld, room, large&#10;&#10;Description automatically generated">
            <a:extLst>
              <a:ext uri="{FF2B5EF4-FFF2-40B4-BE49-F238E27FC236}">
                <a16:creationId xmlns:a16="http://schemas.microsoft.com/office/drawing/2014/main" id="{5E6D3FF8-BA92-3C45-8E5F-0A0379CB02FD}"/>
              </a:ext>
            </a:extLst>
          </p:cNvPr>
          <p:cNvPicPr>
            <a:picLocks noChangeAspect="1"/>
          </p:cNvPicPr>
          <p:nvPr/>
        </p:nvPicPr>
        <p:blipFill>
          <a:blip r:embed="rId2"/>
          <a:stretch>
            <a:fillRect/>
          </a:stretch>
        </p:blipFill>
        <p:spPr>
          <a:xfrm>
            <a:off x="-736" y="414"/>
            <a:ext cx="12192736" cy="6857586"/>
          </a:xfrm>
          <a:prstGeom prst="rect">
            <a:avLst/>
          </a:prstGeom>
        </p:spPr>
      </p:pic>
      <p:sp>
        <p:nvSpPr>
          <p:cNvPr id="6" name="TextBox 5">
            <a:extLst>
              <a:ext uri="{FF2B5EF4-FFF2-40B4-BE49-F238E27FC236}">
                <a16:creationId xmlns:a16="http://schemas.microsoft.com/office/drawing/2014/main" id="{31D72CCF-C719-E648-885E-EB49187BC8F1}"/>
              </a:ext>
            </a:extLst>
          </p:cNvPr>
          <p:cNvSpPr txBox="1"/>
          <p:nvPr/>
        </p:nvSpPr>
        <p:spPr>
          <a:xfrm>
            <a:off x="0" y="5931243"/>
            <a:ext cx="11788346" cy="923330"/>
          </a:xfrm>
          <a:prstGeom prst="rect">
            <a:avLst/>
          </a:prstGeom>
          <a:noFill/>
        </p:spPr>
        <p:txBody>
          <a:bodyPr wrap="square" rtlCol="0">
            <a:spAutoFit/>
          </a:bodyPr>
          <a:lstStyle/>
          <a:p>
            <a:endParaRPr lang="en-US" sz="5400" dirty="0">
              <a:solidFill>
                <a:srgbClr val="D6BF91"/>
              </a:solidFill>
              <a:latin typeface="Brush Script Std" pitchFamily="2" charset="0"/>
            </a:endParaRPr>
          </a:p>
        </p:txBody>
      </p:sp>
      <p:sp>
        <p:nvSpPr>
          <p:cNvPr id="2" name="TextBox 1">
            <a:extLst>
              <a:ext uri="{FF2B5EF4-FFF2-40B4-BE49-F238E27FC236}">
                <a16:creationId xmlns:a16="http://schemas.microsoft.com/office/drawing/2014/main" id="{D0179FAA-4EFB-E848-BD99-FE3B6133514C}"/>
              </a:ext>
            </a:extLst>
          </p:cNvPr>
          <p:cNvSpPr txBox="1"/>
          <p:nvPr/>
        </p:nvSpPr>
        <p:spPr>
          <a:xfrm>
            <a:off x="793363" y="363915"/>
            <a:ext cx="10868060" cy="5016758"/>
          </a:xfrm>
          <a:prstGeom prst="rect">
            <a:avLst/>
          </a:prstGeom>
          <a:noFill/>
        </p:spPr>
        <p:txBody>
          <a:bodyPr wrap="square" rtlCol="0">
            <a:spAutoFit/>
          </a:bodyPr>
          <a:lstStyle/>
          <a:p>
            <a:r>
              <a:rPr lang="en-US" sz="3200" baseline="30000" dirty="0">
                <a:solidFill>
                  <a:schemeClr val="bg1"/>
                </a:solidFill>
                <a:effectLst>
                  <a:glow rad="139700">
                    <a:schemeClr val="tx1">
                      <a:alpha val="40000"/>
                    </a:schemeClr>
                  </a:glow>
                </a:effectLst>
                <a:latin typeface="Century" panose="02040604050505020304" pitchFamily="18" charset="0"/>
              </a:rPr>
              <a:t>1</a:t>
            </a:r>
            <a:r>
              <a:rPr lang="en-US" sz="3200" dirty="0">
                <a:solidFill>
                  <a:schemeClr val="bg1"/>
                </a:solidFill>
                <a:effectLst>
                  <a:glow rad="139700">
                    <a:schemeClr val="tx1">
                      <a:alpha val="40000"/>
                    </a:schemeClr>
                  </a:glow>
                </a:effectLst>
                <a:latin typeface="Century" panose="02040604050505020304" pitchFamily="18" charset="0"/>
              </a:rPr>
              <a:t> Therefore, I exhort the elders among you, as your fellow elder and witness of the sufferings of Christ, and a partaker also of the glory that is to be revealed, </a:t>
            </a:r>
            <a:r>
              <a:rPr lang="en-US" sz="3200" baseline="30000" dirty="0">
                <a:solidFill>
                  <a:schemeClr val="bg1"/>
                </a:solidFill>
                <a:effectLst>
                  <a:glow rad="139700">
                    <a:schemeClr val="tx1">
                      <a:alpha val="40000"/>
                    </a:schemeClr>
                  </a:glow>
                </a:effectLst>
                <a:latin typeface="Century" panose="02040604050505020304" pitchFamily="18" charset="0"/>
              </a:rPr>
              <a:t>2</a:t>
            </a:r>
            <a:r>
              <a:rPr lang="en-US" sz="3200" dirty="0">
                <a:solidFill>
                  <a:schemeClr val="bg1"/>
                </a:solidFill>
                <a:effectLst>
                  <a:glow rad="139700">
                    <a:schemeClr val="tx1">
                      <a:alpha val="40000"/>
                    </a:schemeClr>
                  </a:glow>
                </a:effectLst>
                <a:latin typeface="Century" panose="02040604050505020304" pitchFamily="18" charset="0"/>
              </a:rPr>
              <a:t> </a:t>
            </a:r>
            <a:r>
              <a:rPr lang="en-US" sz="3200" dirty="0">
                <a:solidFill>
                  <a:srgbClr val="FFFF00"/>
                </a:solidFill>
                <a:effectLst>
                  <a:glow rad="139700">
                    <a:schemeClr val="tx1">
                      <a:alpha val="40000"/>
                    </a:schemeClr>
                  </a:glow>
                </a:effectLst>
                <a:latin typeface="Century" panose="02040604050505020304" pitchFamily="18" charset="0"/>
              </a:rPr>
              <a:t>shepherd</a:t>
            </a:r>
            <a:r>
              <a:rPr lang="en-US" sz="3200" dirty="0">
                <a:solidFill>
                  <a:schemeClr val="bg1"/>
                </a:solidFill>
                <a:effectLst>
                  <a:glow rad="139700">
                    <a:schemeClr val="tx1">
                      <a:alpha val="40000"/>
                    </a:schemeClr>
                  </a:glow>
                </a:effectLst>
                <a:latin typeface="Century" panose="02040604050505020304" pitchFamily="18" charset="0"/>
              </a:rPr>
              <a:t> the flock of God among you, exercising oversight not under compulsion, but voluntarily, according to the will of God; and not for sordid gain, but with eagerness; </a:t>
            </a:r>
            <a:r>
              <a:rPr lang="en-US" sz="3200" baseline="30000" dirty="0">
                <a:solidFill>
                  <a:schemeClr val="bg1"/>
                </a:solidFill>
                <a:effectLst>
                  <a:glow rad="139700">
                    <a:schemeClr val="tx1">
                      <a:alpha val="40000"/>
                    </a:schemeClr>
                  </a:glow>
                </a:effectLst>
                <a:latin typeface="Century" panose="02040604050505020304" pitchFamily="18" charset="0"/>
              </a:rPr>
              <a:t>3</a:t>
            </a:r>
            <a:r>
              <a:rPr lang="en-US" sz="3200" dirty="0">
                <a:solidFill>
                  <a:schemeClr val="bg1"/>
                </a:solidFill>
                <a:effectLst>
                  <a:glow rad="139700">
                    <a:schemeClr val="tx1">
                      <a:alpha val="40000"/>
                    </a:schemeClr>
                  </a:glow>
                </a:effectLst>
                <a:latin typeface="Century" panose="02040604050505020304" pitchFamily="18" charset="0"/>
              </a:rPr>
              <a:t> nor yet as lording it over those allotted to your charge, but proving to be examples to the flock. </a:t>
            </a:r>
            <a:r>
              <a:rPr lang="en-US" sz="3200" baseline="30000" dirty="0">
                <a:solidFill>
                  <a:schemeClr val="bg1"/>
                </a:solidFill>
                <a:effectLst>
                  <a:glow rad="139700">
                    <a:schemeClr val="tx1">
                      <a:alpha val="40000"/>
                    </a:schemeClr>
                  </a:glow>
                </a:effectLst>
                <a:latin typeface="Century" panose="02040604050505020304" pitchFamily="18" charset="0"/>
              </a:rPr>
              <a:t>4</a:t>
            </a:r>
            <a:r>
              <a:rPr lang="en-US" sz="3200" dirty="0">
                <a:solidFill>
                  <a:schemeClr val="bg1"/>
                </a:solidFill>
                <a:effectLst>
                  <a:glow rad="139700">
                    <a:schemeClr val="tx1">
                      <a:alpha val="40000"/>
                    </a:schemeClr>
                  </a:glow>
                </a:effectLst>
                <a:latin typeface="Century" panose="02040604050505020304" pitchFamily="18" charset="0"/>
              </a:rPr>
              <a:t> And when the Chief Shepherd appears, you will receive the unfading crown of glory. (1 Peter 5:1–4 NASB95) </a:t>
            </a:r>
          </a:p>
        </p:txBody>
      </p:sp>
      <p:sp>
        <p:nvSpPr>
          <p:cNvPr id="5" name="TextBox 4">
            <a:extLst>
              <a:ext uri="{FF2B5EF4-FFF2-40B4-BE49-F238E27FC236}">
                <a16:creationId xmlns:a16="http://schemas.microsoft.com/office/drawing/2014/main" id="{FB711F17-04F0-C542-AF77-0A034233CF59}"/>
              </a:ext>
            </a:extLst>
          </p:cNvPr>
          <p:cNvSpPr txBox="1"/>
          <p:nvPr/>
        </p:nvSpPr>
        <p:spPr>
          <a:xfrm>
            <a:off x="0" y="5931243"/>
            <a:ext cx="11788346" cy="984885"/>
          </a:xfrm>
          <a:prstGeom prst="rect">
            <a:avLst/>
          </a:prstGeom>
          <a:noFill/>
        </p:spPr>
        <p:txBody>
          <a:bodyPr wrap="square" rtlCol="0">
            <a:spAutoFit/>
          </a:bodyPr>
          <a:lstStyle/>
          <a:p>
            <a:r>
              <a:rPr lang="en-US" sz="5800" dirty="0">
                <a:solidFill>
                  <a:srgbClr val="D6BF91"/>
                </a:solidFill>
                <a:latin typeface="Brush Script Std" pitchFamily="2" charset="0"/>
              </a:rPr>
              <a:t>Elders: shepherd the flock</a:t>
            </a:r>
          </a:p>
        </p:txBody>
      </p:sp>
    </p:spTree>
    <p:extLst>
      <p:ext uri="{BB962C8B-B14F-4D97-AF65-F5344CB8AC3E}">
        <p14:creationId xmlns:p14="http://schemas.microsoft.com/office/powerpoint/2010/main" val="632911434"/>
      </p:ext>
    </p:extLst>
  </p:cSld>
  <p:clrMapOvr>
    <a:masterClrMapping/>
  </p:clrMapOvr>
  <p:transition spd="slow">
    <p:fade/>
  </p:transition>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230</TotalTime>
  <Words>1048</Words>
  <Application>Microsoft Macintosh PowerPoint</Application>
  <PresentationFormat>Widescreen</PresentationFormat>
  <Paragraphs>38</Paragraphs>
  <Slides>19</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Brush Script Std</vt:lpstr>
      <vt:lpstr>Calibri</vt:lpstr>
      <vt:lpstr>Century</vt:lpstr>
      <vt:lpstr>Arial</vt:lpstr>
      <vt:lpstr>System Font Regular</vt:lpstr>
      <vt:lpstr>Calibri Light</vt:lpstr>
      <vt:lpstr>Helvetica Light</vt:lpstr>
      <vt:lpstr>Times New Roman</vt:lpstr>
      <vt:lpstr>Office Theme</vt:lpstr>
      <vt:lpstr>1_Office Theme</vt:lpstr>
      <vt:lpstr>2_Office Theme</vt:lpstr>
      <vt:lpstr>Black</vt:lpstr>
      <vt:lpstr>PowerPoint Presentation</vt:lpstr>
      <vt:lpstr>PowerPoint Presentation</vt:lpstr>
      <vt:lpstr>PowerPoint Presentation</vt:lpstr>
      <vt:lpstr>21 For to this you have been called, because Christ also suffered for you, leaving you an example, so that you might follow in his steps. 22 He committed no sin, neither was deceit found in his mouth. 23 When he was reviled, he did not revile in return; when he suffered, he did not threaten, but continued entrusting himself to him who judges justly. 24 He himself bore our sins in his body on the tree, that we might die to sin and live to righteousness. By his wounds you have been healed.                   1 Peter 2.21-24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29</cp:revision>
  <dcterms:created xsi:type="dcterms:W3CDTF">2020-09-17T19:21:27Z</dcterms:created>
  <dcterms:modified xsi:type="dcterms:W3CDTF">2020-11-08T13:08:08Z</dcterms:modified>
</cp:coreProperties>
</file>