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58" r:id="rId4"/>
    <p:sldId id="264" r:id="rId5"/>
    <p:sldId id="259" r:id="rId6"/>
    <p:sldId id="262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041"/>
  </p:normalViewPr>
  <p:slideViewPr>
    <p:cSldViewPr snapToGrid="0" snapToObjects="1">
      <p:cViewPr varScale="1">
        <p:scale>
          <a:sx n="118" d="100"/>
          <a:sy n="118" d="100"/>
        </p:scale>
        <p:origin x="9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6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7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0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BBA8A-E9F4-4C4E-BCCF-F4E178EB04D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17D8E-A364-1D48-9174-0281A4E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6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6489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E7C8A-BD43-334F-BD3E-4E86AD54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146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12A7-D423-C344-AEEE-077D3B9F9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70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27CD99-17B6-BD41-8EF2-C9368522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6560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3BA95-FFB5-5F40-97AC-9F3BE71C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38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077D6-304C-FB47-936B-9AF84F17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840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679EEAF-3326-D044-B44C-C98E2BA5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331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7487-E853-924E-AD2F-EEE3843E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1EAA6-1672-F243-A551-9FC8B2EE6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11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2</cp:revision>
  <dcterms:created xsi:type="dcterms:W3CDTF">2020-12-04T19:04:44Z</dcterms:created>
  <dcterms:modified xsi:type="dcterms:W3CDTF">2020-12-04T19:24:35Z</dcterms:modified>
</cp:coreProperties>
</file>