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6" r:id="rId2"/>
    <p:sldId id="256" r:id="rId3"/>
    <p:sldId id="257" r:id="rId4"/>
    <p:sldId id="258" r:id="rId5"/>
    <p:sldId id="267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75"/>
    <p:restoredTop sz="94638"/>
  </p:normalViewPr>
  <p:slideViewPr>
    <p:cSldViewPr snapToGrid="0" snapToObjects="1">
      <p:cViewPr varScale="1">
        <p:scale>
          <a:sx n="113" d="100"/>
          <a:sy n="113" d="100"/>
        </p:scale>
        <p:origin x="176" y="4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18C28-B01C-CE4B-9225-5F74593018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6F8305-5D8F-B942-9797-C8421DD69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80CF4F-16DB-A94F-83F2-46E02E165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122C4-4D02-424E-9055-3B3E9609C647}" type="datetimeFigureOut">
              <a:rPr lang="en-US" smtClean="0"/>
              <a:t>12/11/20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75B93A-F458-764F-8B43-04F085FA8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32520D-5267-2E41-A27A-E7B2C0E8A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AA4C6-A992-6A49-B7B0-728D8DFE4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965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EF8BC-5226-3E4F-872D-AB0908E08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6D2630-60FC-9448-A7B7-A91E969506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A02A4C-E5A0-CF40-B78F-5897A6E8E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122C4-4D02-424E-9055-3B3E9609C647}" type="datetimeFigureOut">
              <a:rPr lang="en-US" smtClean="0"/>
              <a:t>12/11/20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F6D140-ECA0-5B49-B88D-013AE1E28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951038-B85A-2440-AA32-A5204B53F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AA4C6-A992-6A49-B7B0-728D8DFE4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569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487FFA9-89D4-8A48-BD63-DBEEA00A0B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17F38C-7C9B-2A4D-B897-C816181FB5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2D657E-0EBE-5A4E-9935-5FED9F565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122C4-4D02-424E-9055-3B3E9609C647}" type="datetimeFigureOut">
              <a:rPr lang="en-US" smtClean="0"/>
              <a:t>12/11/20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E82C18-8A34-6147-9420-6B86B9068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253834-56BE-F14A-8A65-A402FE570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AA4C6-A992-6A49-B7B0-728D8DFE4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170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68FCA-DC97-5145-9656-6D5736B40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924133-F14E-084D-B7F4-6BB540A56B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77FC9D-B131-8142-A3CA-F067EDF07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122C4-4D02-424E-9055-3B3E9609C647}" type="datetimeFigureOut">
              <a:rPr lang="en-US" smtClean="0"/>
              <a:t>12/11/20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855B63-43A2-A94B-AD5C-15F819858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A6EA6E-7148-7C41-A643-C9E3E7BEA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AA4C6-A992-6A49-B7B0-728D8DFE4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03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B8C95-8267-1341-B6A2-91599FB20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770A63-91C9-544C-BF46-928F8B84DB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CF217-7EE1-784D-B20E-23BBB9B90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122C4-4D02-424E-9055-3B3E9609C647}" type="datetimeFigureOut">
              <a:rPr lang="en-US" smtClean="0"/>
              <a:t>12/11/20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325F79-1EDF-1646-AED8-E074AD0E0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5139FF-7B16-B943-93BF-F3172B755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AA4C6-A992-6A49-B7B0-728D8DFE4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823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C39AA-A828-9643-8C8A-D7B455618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5DBC0C-65B9-5243-A20E-B52D74D553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C9B810-328B-EE4F-82AE-2C1CCE38E0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D7A6A7-362B-EF49-A867-435A48F4F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122C4-4D02-424E-9055-3B3E9609C647}" type="datetimeFigureOut">
              <a:rPr lang="en-US" smtClean="0"/>
              <a:t>12/11/20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0D97EC-DB8E-3A45-80B0-94D2CDE67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00BC93-1A5C-CA40-AFDB-50288600B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AA4C6-A992-6A49-B7B0-728D8DFE4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501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5B364-6C45-254F-80E6-B3B7151C6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64972B-7D25-F242-9B24-7517BC319A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4B0C20-33D0-C440-AFEE-E6815F1A92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227E12-ECEE-0C42-9990-639C8792D2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4629D3D-5919-CD45-92BE-AEE08D1B1D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808594-3F90-FC49-8E4B-E01DC5569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122C4-4D02-424E-9055-3B3E9609C647}" type="datetimeFigureOut">
              <a:rPr lang="en-US" smtClean="0"/>
              <a:t>12/11/20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B72D98-1C95-9544-8311-B1254C599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0266FF-2822-D947-BA8F-F5359D9C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AA4C6-A992-6A49-B7B0-728D8DFE4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398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CBAEA-4E7A-DF43-89FD-A7298EC58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FB8A7F-3F9F-A94C-B609-A275B3C3F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122C4-4D02-424E-9055-3B3E9609C647}" type="datetimeFigureOut">
              <a:rPr lang="en-US" smtClean="0"/>
              <a:t>12/11/20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2B6A96-11AF-8249-8C2F-AEA1F6596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573044-BE95-9D41-AE21-2B5EEFB3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AA4C6-A992-6A49-B7B0-728D8DFE4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254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FD130A-FE4C-7943-8DB4-F0E6C1145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122C4-4D02-424E-9055-3B3E9609C647}" type="datetimeFigureOut">
              <a:rPr lang="en-US" smtClean="0"/>
              <a:t>12/11/20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BA9540-0BE7-3E45-8A7C-FB7780269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338B9B-F196-604D-9ECD-F5B945F65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AA4C6-A992-6A49-B7B0-728D8DFE4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702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5E0A9-1BE1-A546-8FD0-D94A3B494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DA278-7707-154F-B0EF-37DFCAAE47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F41A25-F8C0-024F-9E86-5D008D25CD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6D5AFF-AAAB-E24A-BCAF-1FAA669AD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122C4-4D02-424E-9055-3B3E9609C647}" type="datetimeFigureOut">
              <a:rPr lang="en-US" smtClean="0"/>
              <a:t>12/11/20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3D2DFA-7B6E-4044-AF41-692D3DF96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43FDD1-C479-5A44-A140-63C977B61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AA4C6-A992-6A49-B7B0-728D8DFE4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891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E068F-D927-2340-9339-D57AC93B4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CB30-DB32-504A-B057-E6E79AE7EA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BBAA05-DD9F-F644-B8CD-D6039A8829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81C286-3E49-F344-9AC0-5A9A74918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122C4-4D02-424E-9055-3B3E9609C647}" type="datetimeFigureOut">
              <a:rPr lang="en-US" smtClean="0"/>
              <a:t>12/11/20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38FEEF-1B30-054B-8DFF-0CB8D53FE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4F106E-069A-F344-9FAE-CC3467275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AA4C6-A992-6A49-B7B0-728D8DFE4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07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4F5BB8-D564-4A44-A9D0-92F8BD43F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093E12-5AC4-CD47-8FED-4EDDD99DBB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6FC10E-0477-EC48-8125-B3467AD5F4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122C4-4D02-424E-9055-3B3E9609C647}" type="datetimeFigureOut">
              <a:rPr lang="en-US" smtClean="0"/>
              <a:t>12/11/20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23D3AE-4921-3248-B49D-BBE20C09F8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35C0E5-8B08-0A43-9A8E-8B5F1CE799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AA4C6-A992-6A49-B7B0-728D8DFE4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514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7175888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company name&#10;&#10;Description automatically generated">
            <a:extLst>
              <a:ext uri="{FF2B5EF4-FFF2-40B4-BE49-F238E27FC236}">
                <a16:creationId xmlns:a16="http://schemas.microsoft.com/office/drawing/2014/main" id="{38B7EA28-05BF-6040-8F88-367A92D65C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37" y="0"/>
            <a:ext cx="12193472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E5AC10B-C3A1-A041-9BC6-5E63C77DBC14}"/>
              </a:ext>
            </a:extLst>
          </p:cNvPr>
          <p:cNvSpPr txBox="1"/>
          <p:nvPr/>
        </p:nvSpPr>
        <p:spPr>
          <a:xfrm>
            <a:off x="-2944" y="1016949"/>
            <a:ext cx="12193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accent1"/>
                </a:solidFill>
                <a:latin typeface="Century Gothic" panose="020B0502020202020204" pitchFamily="34" charset="0"/>
              </a:rPr>
              <a:t>Cherish His Gift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389AB8-FF3A-5546-A193-CF402A5E16EC}"/>
              </a:ext>
            </a:extLst>
          </p:cNvPr>
          <p:cNvSpPr txBox="1"/>
          <p:nvPr/>
        </p:nvSpPr>
        <p:spPr>
          <a:xfrm>
            <a:off x="-1472" y="2158541"/>
            <a:ext cx="1219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3600" dirty="0">
                <a:solidFill>
                  <a:schemeClr val="accent6"/>
                </a:solidFill>
                <a:latin typeface="Century Gothic" panose="020B0502020202020204" pitchFamily="34" charset="0"/>
              </a:rPr>
              <a:t>““For God so loved the world, that He gave His only begotten Son, that whoever believes in Him shall not perish, but have eternal life.” (John 3:16, NASB95) </a:t>
            </a:r>
          </a:p>
        </p:txBody>
      </p:sp>
    </p:spTree>
    <p:extLst>
      <p:ext uri="{BB962C8B-B14F-4D97-AF65-F5344CB8AC3E}">
        <p14:creationId xmlns:p14="http://schemas.microsoft.com/office/powerpoint/2010/main" val="3681241096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company name&#10;&#10;Description automatically generated">
            <a:extLst>
              <a:ext uri="{FF2B5EF4-FFF2-40B4-BE49-F238E27FC236}">
                <a16:creationId xmlns:a16="http://schemas.microsoft.com/office/drawing/2014/main" id="{38B7EA28-05BF-6040-8F88-367A92D65C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37" y="0"/>
            <a:ext cx="12193472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E5AC10B-C3A1-A041-9BC6-5E63C77DBC14}"/>
              </a:ext>
            </a:extLst>
          </p:cNvPr>
          <p:cNvSpPr txBox="1"/>
          <p:nvPr/>
        </p:nvSpPr>
        <p:spPr>
          <a:xfrm>
            <a:off x="-2944" y="1016949"/>
            <a:ext cx="12193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accent1"/>
                </a:solidFill>
                <a:latin typeface="Century Gothic" panose="020B0502020202020204" pitchFamily="34" charset="0"/>
              </a:rPr>
              <a:t>Cherish His Gift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389AB8-FF3A-5546-A193-CF402A5E16EC}"/>
              </a:ext>
            </a:extLst>
          </p:cNvPr>
          <p:cNvSpPr txBox="1"/>
          <p:nvPr/>
        </p:nvSpPr>
        <p:spPr>
          <a:xfrm>
            <a:off x="-1472" y="2090815"/>
            <a:ext cx="1219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3600" dirty="0">
                <a:solidFill>
                  <a:schemeClr val="accent6"/>
                </a:solidFill>
                <a:latin typeface="Century Gothic" panose="020B0502020202020204" pitchFamily="34" charset="0"/>
              </a:rPr>
              <a:t>“And there is salvation in no one else; for there is no other name under heaven that has been given among men by which we must be saved.” </a:t>
            </a:r>
            <a:br>
              <a:rPr lang="en-US" sz="3600" dirty="0">
                <a:solidFill>
                  <a:schemeClr val="accent6"/>
                </a:solidFill>
                <a:latin typeface="Century Gothic" panose="020B0502020202020204" pitchFamily="34" charset="0"/>
              </a:rPr>
            </a:br>
            <a:r>
              <a:rPr lang="en-US" sz="3600" dirty="0">
                <a:solidFill>
                  <a:schemeClr val="accent6"/>
                </a:solidFill>
                <a:latin typeface="Century Gothic" panose="020B0502020202020204" pitchFamily="34" charset="0"/>
              </a:rPr>
              <a:t>(Acts 4:12, NASB95) </a:t>
            </a:r>
          </a:p>
        </p:txBody>
      </p:sp>
    </p:spTree>
    <p:extLst>
      <p:ext uri="{BB962C8B-B14F-4D97-AF65-F5344CB8AC3E}">
        <p14:creationId xmlns:p14="http://schemas.microsoft.com/office/powerpoint/2010/main" val="902166148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9333288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33161048-9281-AC48-B37D-0DA9EF3566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36" y="414"/>
            <a:ext cx="12192736" cy="685758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99D5430-6DCB-8B4A-B93D-0BBCF14914C5}"/>
              </a:ext>
            </a:extLst>
          </p:cNvPr>
          <p:cNvSpPr txBox="1"/>
          <p:nvPr/>
        </p:nvSpPr>
        <p:spPr>
          <a:xfrm>
            <a:off x="-736" y="2105561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chemeClr val="accent1"/>
                </a:solidFill>
                <a:latin typeface="Century Gothic" panose="020B0502020202020204" pitchFamily="34" charset="0"/>
              </a:rPr>
              <a:t>The Gift He Gives</a:t>
            </a:r>
          </a:p>
        </p:txBody>
      </p:sp>
    </p:spTree>
    <p:extLst>
      <p:ext uri="{BB962C8B-B14F-4D97-AF65-F5344CB8AC3E}">
        <p14:creationId xmlns:p14="http://schemas.microsoft.com/office/powerpoint/2010/main" val="3753666301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company name&#10;&#10;Description automatically generated">
            <a:extLst>
              <a:ext uri="{FF2B5EF4-FFF2-40B4-BE49-F238E27FC236}">
                <a16:creationId xmlns:a16="http://schemas.microsoft.com/office/drawing/2014/main" id="{38B7EA28-05BF-6040-8F88-367A92D65C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37" y="0"/>
            <a:ext cx="12193472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E5AC10B-C3A1-A041-9BC6-5E63C77DBC14}"/>
              </a:ext>
            </a:extLst>
          </p:cNvPr>
          <p:cNvSpPr txBox="1"/>
          <p:nvPr/>
        </p:nvSpPr>
        <p:spPr>
          <a:xfrm>
            <a:off x="-1472" y="288816"/>
            <a:ext cx="12193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accent1"/>
                </a:solidFill>
                <a:latin typeface="Century Gothic" panose="020B0502020202020204" pitchFamily="34" charset="0"/>
              </a:rPr>
              <a:t>Jesus: The Gift God Gives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389AB8-FF3A-5546-A193-CF402A5E16EC}"/>
              </a:ext>
            </a:extLst>
          </p:cNvPr>
          <p:cNvSpPr txBox="1"/>
          <p:nvPr/>
        </p:nvSpPr>
        <p:spPr>
          <a:xfrm>
            <a:off x="-1472" y="1227208"/>
            <a:ext cx="12192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3600" dirty="0">
                <a:solidFill>
                  <a:schemeClr val="accent6"/>
                </a:solidFill>
                <a:latin typeface="Century Gothic" panose="020B0502020202020204" pitchFamily="34" charset="0"/>
              </a:rPr>
              <a:t>He Gave Us A Lamb (John 1.29)</a:t>
            </a:r>
          </a:p>
          <a:p>
            <a:pPr algn="ctr">
              <a:spcAft>
                <a:spcPts val="1200"/>
              </a:spcAft>
            </a:pPr>
            <a:r>
              <a:rPr lang="en-US" sz="3600" dirty="0">
                <a:solidFill>
                  <a:schemeClr val="accent6"/>
                </a:solidFill>
                <a:latin typeface="Century Gothic" panose="020B0502020202020204" pitchFamily="34" charset="0"/>
              </a:rPr>
              <a:t>He Gave Us A High Priest (Hebrews 7.24-25)</a:t>
            </a:r>
          </a:p>
          <a:p>
            <a:pPr algn="ctr">
              <a:spcAft>
                <a:spcPts val="1200"/>
              </a:spcAft>
            </a:pPr>
            <a:r>
              <a:rPr lang="en-US" sz="3600" dirty="0">
                <a:solidFill>
                  <a:schemeClr val="accent6"/>
                </a:solidFill>
                <a:latin typeface="Century Gothic" panose="020B0502020202020204" pitchFamily="34" charset="0"/>
              </a:rPr>
              <a:t>He Gave Us A Physician (Mark 10.17)</a:t>
            </a:r>
          </a:p>
          <a:p>
            <a:pPr algn="ctr">
              <a:spcAft>
                <a:spcPts val="1200"/>
              </a:spcAft>
            </a:pPr>
            <a:r>
              <a:rPr lang="en-US" sz="3600" dirty="0">
                <a:solidFill>
                  <a:schemeClr val="accent6"/>
                </a:solidFill>
                <a:latin typeface="Century Gothic" panose="020B0502020202020204" pitchFamily="34" charset="0"/>
              </a:rPr>
              <a:t>He Gave Us A Teacher (Matthew 9.12)</a:t>
            </a:r>
          </a:p>
          <a:p>
            <a:pPr algn="ctr">
              <a:spcAft>
                <a:spcPts val="1200"/>
              </a:spcAft>
            </a:pPr>
            <a:r>
              <a:rPr lang="en-US" sz="3600" dirty="0">
                <a:solidFill>
                  <a:schemeClr val="accent6"/>
                </a:solidFill>
                <a:latin typeface="Century Gothic" panose="020B0502020202020204" pitchFamily="34" charset="0"/>
              </a:rPr>
              <a:t>He Gave Us A King (2Thessalonians 3.3)</a:t>
            </a:r>
          </a:p>
        </p:txBody>
      </p:sp>
    </p:spTree>
    <p:extLst>
      <p:ext uri="{BB962C8B-B14F-4D97-AF65-F5344CB8AC3E}">
        <p14:creationId xmlns:p14="http://schemas.microsoft.com/office/powerpoint/2010/main" val="30441076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company name&#10;&#10;Description automatically generated">
            <a:extLst>
              <a:ext uri="{FF2B5EF4-FFF2-40B4-BE49-F238E27FC236}">
                <a16:creationId xmlns:a16="http://schemas.microsoft.com/office/drawing/2014/main" id="{38B7EA28-05BF-6040-8F88-367A92D65C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37" y="0"/>
            <a:ext cx="12193472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E5AC10B-C3A1-A041-9BC6-5E63C77DBC14}"/>
              </a:ext>
            </a:extLst>
          </p:cNvPr>
          <p:cNvSpPr txBox="1"/>
          <p:nvPr/>
        </p:nvSpPr>
        <p:spPr>
          <a:xfrm>
            <a:off x="-1472" y="288816"/>
            <a:ext cx="12193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accent1"/>
                </a:solidFill>
                <a:latin typeface="Century Gothic" panose="020B0502020202020204" pitchFamily="34" charset="0"/>
              </a:rPr>
              <a:t>Why Would Anyone Reject His Gift?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389AB8-FF3A-5546-A193-CF402A5E16EC}"/>
              </a:ext>
            </a:extLst>
          </p:cNvPr>
          <p:cNvSpPr txBox="1"/>
          <p:nvPr/>
        </p:nvSpPr>
        <p:spPr>
          <a:xfrm>
            <a:off x="-1472" y="1227208"/>
            <a:ext cx="12192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3600" dirty="0">
                <a:solidFill>
                  <a:schemeClr val="accent6"/>
                </a:solidFill>
                <a:latin typeface="Century Gothic" panose="020B0502020202020204" pitchFamily="34" charset="0"/>
              </a:rPr>
              <a:t>He Gave Us A Lamb (John 1.29)</a:t>
            </a:r>
          </a:p>
          <a:p>
            <a:pPr algn="ctr">
              <a:spcAft>
                <a:spcPts val="1200"/>
              </a:spcAft>
            </a:pPr>
            <a:r>
              <a:rPr lang="en-US" sz="3600" dirty="0">
                <a:solidFill>
                  <a:schemeClr val="accent6"/>
                </a:solidFill>
                <a:latin typeface="Century Gothic" panose="020B0502020202020204" pitchFamily="34" charset="0"/>
              </a:rPr>
              <a:t>He Gave Us A High Priest (Hebrews 7.24-25)</a:t>
            </a:r>
          </a:p>
          <a:p>
            <a:pPr algn="ctr">
              <a:spcAft>
                <a:spcPts val="1200"/>
              </a:spcAft>
            </a:pPr>
            <a:r>
              <a:rPr lang="en-US" sz="3600" dirty="0">
                <a:solidFill>
                  <a:schemeClr val="accent6"/>
                </a:solidFill>
                <a:latin typeface="Century Gothic" panose="020B0502020202020204" pitchFamily="34" charset="0"/>
              </a:rPr>
              <a:t>He Gave Us A Physician (Mark 10.17)</a:t>
            </a:r>
          </a:p>
          <a:p>
            <a:pPr algn="ctr">
              <a:spcAft>
                <a:spcPts val="1200"/>
              </a:spcAft>
            </a:pPr>
            <a:r>
              <a:rPr lang="en-US" sz="3600" dirty="0">
                <a:solidFill>
                  <a:schemeClr val="accent6"/>
                </a:solidFill>
                <a:latin typeface="Century Gothic" panose="020B0502020202020204" pitchFamily="34" charset="0"/>
              </a:rPr>
              <a:t>He Gave Us A Teacher (Matthew 9.12)</a:t>
            </a:r>
          </a:p>
          <a:p>
            <a:pPr algn="ctr">
              <a:spcAft>
                <a:spcPts val="1200"/>
              </a:spcAft>
            </a:pPr>
            <a:r>
              <a:rPr lang="en-US" sz="3600" dirty="0">
                <a:solidFill>
                  <a:schemeClr val="accent6"/>
                </a:solidFill>
                <a:latin typeface="Century Gothic" panose="020B0502020202020204" pitchFamily="34" charset="0"/>
              </a:rPr>
              <a:t>He Gave Us A King (2Thessalonians 3.3)</a:t>
            </a:r>
          </a:p>
        </p:txBody>
      </p:sp>
    </p:spTree>
    <p:extLst>
      <p:ext uri="{BB962C8B-B14F-4D97-AF65-F5344CB8AC3E}">
        <p14:creationId xmlns:p14="http://schemas.microsoft.com/office/powerpoint/2010/main" val="2003404452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company name&#10;&#10;Description automatically generated">
            <a:extLst>
              <a:ext uri="{FF2B5EF4-FFF2-40B4-BE49-F238E27FC236}">
                <a16:creationId xmlns:a16="http://schemas.microsoft.com/office/drawing/2014/main" id="{38B7EA28-05BF-6040-8F88-367A92D65C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37" y="0"/>
            <a:ext cx="12193472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E5AC10B-C3A1-A041-9BC6-5E63C77DBC14}"/>
              </a:ext>
            </a:extLst>
          </p:cNvPr>
          <p:cNvSpPr txBox="1"/>
          <p:nvPr/>
        </p:nvSpPr>
        <p:spPr>
          <a:xfrm>
            <a:off x="-1472" y="288816"/>
            <a:ext cx="12193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accent1"/>
                </a:solidFill>
                <a:latin typeface="Century Gothic" panose="020B0502020202020204" pitchFamily="34" charset="0"/>
              </a:rPr>
              <a:t>Why Would Anyone Reject His Gift?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389AB8-FF3A-5546-A193-CF402A5E16EC}"/>
              </a:ext>
            </a:extLst>
          </p:cNvPr>
          <p:cNvSpPr txBox="1"/>
          <p:nvPr/>
        </p:nvSpPr>
        <p:spPr>
          <a:xfrm>
            <a:off x="-1472" y="1227208"/>
            <a:ext cx="12192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3600" dirty="0">
                <a:solidFill>
                  <a:schemeClr val="accent6"/>
                </a:solidFill>
                <a:latin typeface="Century Gothic" panose="020B0502020202020204" pitchFamily="34" charset="0"/>
              </a:rPr>
              <a:t>He Gave Us A Lamb (1Peter 1.18-19)</a:t>
            </a:r>
          </a:p>
          <a:p>
            <a:pPr algn="ctr">
              <a:spcAft>
                <a:spcPts val="1200"/>
              </a:spcAft>
            </a:pPr>
            <a:r>
              <a:rPr lang="en-US" sz="3600" dirty="0">
                <a:solidFill>
                  <a:schemeClr val="accent6"/>
                </a:solidFill>
                <a:latin typeface="Century Gothic" panose="020B0502020202020204" pitchFamily="34" charset="0"/>
              </a:rPr>
              <a:t>He Gave Us A High Priest (Hebrews 7.24-25)</a:t>
            </a:r>
          </a:p>
          <a:p>
            <a:pPr algn="ctr">
              <a:spcAft>
                <a:spcPts val="1200"/>
              </a:spcAft>
            </a:pPr>
            <a:r>
              <a:rPr lang="en-US" sz="3600" dirty="0">
                <a:solidFill>
                  <a:schemeClr val="accent6"/>
                </a:solidFill>
                <a:latin typeface="Century Gothic" panose="020B0502020202020204" pitchFamily="34" charset="0"/>
              </a:rPr>
              <a:t>He Gave Us A Physician (Mark 10.17)</a:t>
            </a:r>
          </a:p>
          <a:p>
            <a:pPr algn="ctr">
              <a:spcAft>
                <a:spcPts val="1200"/>
              </a:spcAft>
            </a:pPr>
            <a:r>
              <a:rPr lang="en-US" sz="3600" dirty="0">
                <a:solidFill>
                  <a:schemeClr val="accent6"/>
                </a:solidFill>
                <a:latin typeface="Century Gothic" panose="020B0502020202020204" pitchFamily="34" charset="0"/>
              </a:rPr>
              <a:t>He Gave Us A Teacher (Matthew 9.12)</a:t>
            </a:r>
          </a:p>
          <a:p>
            <a:pPr algn="ctr">
              <a:spcAft>
                <a:spcPts val="1200"/>
              </a:spcAft>
            </a:pPr>
            <a:r>
              <a:rPr lang="en-US" sz="3600" dirty="0">
                <a:solidFill>
                  <a:schemeClr val="accent6"/>
                </a:solidFill>
                <a:latin typeface="Century Gothic" panose="020B0502020202020204" pitchFamily="34" charset="0"/>
              </a:rPr>
              <a:t>He Gave Us A King (2Thessalonians 3.3)</a:t>
            </a:r>
          </a:p>
        </p:txBody>
      </p:sp>
    </p:spTree>
    <p:extLst>
      <p:ext uri="{BB962C8B-B14F-4D97-AF65-F5344CB8AC3E}">
        <p14:creationId xmlns:p14="http://schemas.microsoft.com/office/powerpoint/2010/main" val="3935382725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company name&#10;&#10;Description automatically generated">
            <a:extLst>
              <a:ext uri="{FF2B5EF4-FFF2-40B4-BE49-F238E27FC236}">
                <a16:creationId xmlns:a16="http://schemas.microsoft.com/office/drawing/2014/main" id="{38B7EA28-05BF-6040-8F88-367A92D65C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37" y="0"/>
            <a:ext cx="12193472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E5AC10B-C3A1-A041-9BC6-5E63C77DBC14}"/>
              </a:ext>
            </a:extLst>
          </p:cNvPr>
          <p:cNvSpPr txBox="1"/>
          <p:nvPr/>
        </p:nvSpPr>
        <p:spPr>
          <a:xfrm>
            <a:off x="-1472" y="288816"/>
            <a:ext cx="12193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accent1"/>
                </a:solidFill>
                <a:latin typeface="Century Gothic" panose="020B0502020202020204" pitchFamily="34" charset="0"/>
              </a:rPr>
              <a:t>Why Would Anyone Reject His Gift?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389AB8-FF3A-5546-A193-CF402A5E16EC}"/>
              </a:ext>
            </a:extLst>
          </p:cNvPr>
          <p:cNvSpPr txBox="1"/>
          <p:nvPr/>
        </p:nvSpPr>
        <p:spPr>
          <a:xfrm>
            <a:off x="-1472" y="1227208"/>
            <a:ext cx="12192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3600" dirty="0">
                <a:solidFill>
                  <a:schemeClr val="accent6"/>
                </a:solidFill>
                <a:latin typeface="Century Gothic" panose="020B0502020202020204" pitchFamily="34" charset="0"/>
              </a:rPr>
              <a:t>He Gave Us A Lamb (1Peter 1.18-19)</a:t>
            </a:r>
          </a:p>
          <a:p>
            <a:pPr algn="ctr">
              <a:spcAft>
                <a:spcPts val="1200"/>
              </a:spcAft>
            </a:pPr>
            <a:r>
              <a:rPr lang="en-US" sz="3600" dirty="0">
                <a:solidFill>
                  <a:schemeClr val="accent6"/>
                </a:solidFill>
                <a:latin typeface="Century Gothic" panose="020B0502020202020204" pitchFamily="34" charset="0"/>
              </a:rPr>
              <a:t>He Gave Us A High Priest (Hebrews 10.26-31)</a:t>
            </a:r>
          </a:p>
          <a:p>
            <a:pPr algn="ctr">
              <a:spcAft>
                <a:spcPts val="1200"/>
              </a:spcAft>
            </a:pPr>
            <a:r>
              <a:rPr lang="en-US" sz="3600" dirty="0">
                <a:solidFill>
                  <a:schemeClr val="accent6"/>
                </a:solidFill>
                <a:latin typeface="Century Gothic" panose="020B0502020202020204" pitchFamily="34" charset="0"/>
              </a:rPr>
              <a:t>He Gave Us A Physician (Mark 10.17)</a:t>
            </a:r>
          </a:p>
          <a:p>
            <a:pPr algn="ctr">
              <a:spcAft>
                <a:spcPts val="1200"/>
              </a:spcAft>
            </a:pPr>
            <a:r>
              <a:rPr lang="en-US" sz="3600" dirty="0">
                <a:solidFill>
                  <a:schemeClr val="accent6"/>
                </a:solidFill>
                <a:latin typeface="Century Gothic" panose="020B0502020202020204" pitchFamily="34" charset="0"/>
              </a:rPr>
              <a:t>He Gave Us A Teacher (Matthew 9.12)</a:t>
            </a:r>
          </a:p>
          <a:p>
            <a:pPr algn="ctr">
              <a:spcAft>
                <a:spcPts val="1200"/>
              </a:spcAft>
            </a:pPr>
            <a:r>
              <a:rPr lang="en-US" sz="3600" dirty="0">
                <a:solidFill>
                  <a:schemeClr val="accent6"/>
                </a:solidFill>
                <a:latin typeface="Century Gothic" panose="020B0502020202020204" pitchFamily="34" charset="0"/>
              </a:rPr>
              <a:t>He Gave Us A King (2Thessalonians 3.3)</a:t>
            </a:r>
          </a:p>
        </p:txBody>
      </p:sp>
    </p:spTree>
    <p:extLst>
      <p:ext uri="{BB962C8B-B14F-4D97-AF65-F5344CB8AC3E}">
        <p14:creationId xmlns:p14="http://schemas.microsoft.com/office/powerpoint/2010/main" val="3089891434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company name&#10;&#10;Description automatically generated">
            <a:extLst>
              <a:ext uri="{FF2B5EF4-FFF2-40B4-BE49-F238E27FC236}">
                <a16:creationId xmlns:a16="http://schemas.microsoft.com/office/drawing/2014/main" id="{38B7EA28-05BF-6040-8F88-367A92D65C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37" y="0"/>
            <a:ext cx="12193472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E5AC10B-C3A1-A041-9BC6-5E63C77DBC14}"/>
              </a:ext>
            </a:extLst>
          </p:cNvPr>
          <p:cNvSpPr txBox="1"/>
          <p:nvPr/>
        </p:nvSpPr>
        <p:spPr>
          <a:xfrm>
            <a:off x="-1472" y="288816"/>
            <a:ext cx="12193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accent1"/>
                </a:solidFill>
                <a:latin typeface="Century Gothic" panose="020B0502020202020204" pitchFamily="34" charset="0"/>
              </a:rPr>
              <a:t>Why Would Anyone Reject His Gift?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389AB8-FF3A-5546-A193-CF402A5E16EC}"/>
              </a:ext>
            </a:extLst>
          </p:cNvPr>
          <p:cNvSpPr txBox="1"/>
          <p:nvPr/>
        </p:nvSpPr>
        <p:spPr>
          <a:xfrm>
            <a:off x="-1472" y="1227208"/>
            <a:ext cx="12192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3600" dirty="0">
                <a:solidFill>
                  <a:schemeClr val="accent6"/>
                </a:solidFill>
                <a:latin typeface="Century Gothic" panose="020B0502020202020204" pitchFamily="34" charset="0"/>
              </a:rPr>
              <a:t>He Gave Us A Lamb (1Peter 1.18-19)</a:t>
            </a:r>
          </a:p>
          <a:p>
            <a:pPr algn="ctr">
              <a:spcAft>
                <a:spcPts val="1200"/>
              </a:spcAft>
            </a:pPr>
            <a:r>
              <a:rPr lang="en-US" sz="3600" dirty="0">
                <a:solidFill>
                  <a:schemeClr val="accent6"/>
                </a:solidFill>
                <a:latin typeface="Century Gothic" panose="020B0502020202020204" pitchFamily="34" charset="0"/>
              </a:rPr>
              <a:t>He Gave Us A High Priest (Hebrews 10.26-31)</a:t>
            </a:r>
          </a:p>
          <a:p>
            <a:pPr algn="ctr">
              <a:spcAft>
                <a:spcPts val="1200"/>
              </a:spcAft>
            </a:pPr>
            <a:r>
              <a:rPr lang="en-US" sz="3600" dirty="0">
                <a:solidFill>
                  <a:schemeClr val="accent6"/>
                </a:solidFill>
                <a:latin typeface="Century Gothic" panose="020B0502020202020204" pitchFamily="34" charset="0"/>
              </a:rPr>
              <a:t>He Gave Us A Physician (Mark 10.17-22)</a:t>
            </a:r>
          </a:p>
          <a:p>
            <a:pPr algn="ctr">
              <a:spcAft>
                <a:spcPts val="1200"/>
              </a:spcAft>
            </a:pPr>
            <a:r>
              <a:rPr lang="en-US" sz="3600" dirty="0">
                <a:solidFill>
                  <a:schemeClr val="accent6"/>
                </a:solidFill>
                <a:latin typeface="Century Gothic" panose="020B0502020202020204" pitchFamily="34" charset="0"/>
              </a:rPr>
              <a:t>He Gave Us A Teacher (Matthew 9.12)</a:t>
            </a:r>
          </a:p>
          <a:p>
            <a:pPr algn="ctr">
              <a:spcAft>
                <a:spcPts val="1200"/>
              </a:spcAft>
            </a:pPr>
            <a:r>
              <a:rPr lang="en-US" sz="3600" dirty="0">
                <a:solidFill>
                  <a:schemeClr val="accent6"/>
                </a:solidFill>
                <a:latin typeface="Century Gothic" panose="020B0502020202020204" pitchFamily="34" charset="0"/>
              </a:rPr>
              <a:t>He Gave Us A King (2Thessalonians 3.3)</a:t>
            </a:r>
          </a:p>
        </p:txBody>
      </p:sp>
    </p:spTree>
    <p:extLst>
      <p:ext uri="{BB962C8B-B14F-4D97-AF65-F5344CB8AC3E}">
        <p14:creationId xmlns:p14="http://schemas.microsoft.com/office/powerpoint/2010/main" val="2729993790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company name&#10;&#10;Description automatically generated">
            <a:extLst>
              <a:ext uri="{FF2B5EF4-FFF2-40B4-BE49-F238E27FC236}">
                <a16:creationId xmlns:a16="http://schemas.microsoft.com/office/drawing/2014/main" id="{38B7EA28-05BF-6040-8F88-367A92D65C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37" y="0"/>
            <a:ext cx="12193472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E5AC10B-C3A1-A041-9BC6-5E63C77DBC14}"/>
              </a:ext>
            </a:extLst>
          </p:cNvPr>
          <p:cNvSpPr txBox="1"/>
          <p:nvPr/>
        </p:nvSpPr>
        <p:spPr>
          <a:xfrm>
            <a:off x="-1472" y="288816"/>
            <a:ext cx="12193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accent1"/>
                </a:solidFill>
                <a:latin typeface="Century Gothic" panose="020B0502020202020204" pitchFamily="34" charset="0"/>
              </a:rPr>
              <a:t>Why Would Anyone Reject His Gift?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389AB8-FF3A-5546-A193-CF402A5E16EC}"/>
              </a:ext>
            </a:extLst>
          </p:cNvPr>
          <p:cNvSpPr txBox="1"/>
          <p:nvPr/>
        </p:nvSpPr>
        <p:spPr>
          <a:xfrm>
            <a:off x="-1472" y="1227208"/>
            <a:ext cx="12192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3600" dirty="0">
                <a:solidFill>
                  <a:schemeClr val="accent6"/>
                </a:solidFill>
                <a:latin typeface="Century Gothic" panose="020B0502020202020204" pitchFamily="34" charset="0"/>
              </a:rPr>
              <a:t>He Gave Us A Lamb (1Peter 1.18-19)</a:t>
            </a:r>
          </a:p>
          <a:p>
            <a:pPr algn="ctr">
              <a:spcAft>
                <a:spcPts val="1200"/>
              </a:spcAft>
            </a:pPr>
            <a:r>
              <a:rPr lang="en-US" sz="3600" dirty="0">
                <a:solidFill>
                  <a:schemeClr val="accent6"/>
                </a:solidFill>
                <a:latin typeface="Century Gothic" panose="020B0502020202020204" pitchFamily="34" charset="0"/>
              </a:rPr>
              <a:t>He Gave Us A High Priest (Hebrews 10.26-31)</a:t>
            </a:r>
          </a:p>
          <a:p>
            <a:pPr algn="ctr">
              <a:spcAft>
                <a:spcPts val="1200"/>
              </a:spcAft>
            </a:pPr>
            <a:r>
              <a:rPr lang="en-US" sz="3600" dirty="0">
                <a:solidFill>
                  <a:schemeClr val="accent6"/>
                </a:solidFill>
                <a:latin typeface="Century Gothic" panose="020B0502020202020204" pitchFamily="34" charset="0"/>
              </a:rPr>
              <a:t>He Gave Us A Physician (Mark 10.17-22)</a:t>
            </a:r>
          </a:p>
          <a:p>
            <a:pPr algn="ctr">
              <a:spcAft>
                <a:spcPts val="1200"/>
              </a:spcAft>
            </a:pPr>
            <a:r>
              <a:rPr lang="en-US" sz="3600" dirty="0">
                <a:solidFill>
                  <a:schemeClr val="accent6"/>
                </a:solidFill>
                <a:latin typeface="Century Gothic" panose="020B0502020202020204" pitchFamily="34" charset="0"/>
              </a:rPr>
              <a:t>He Gave Us A Teacher (Matthew 5.29-30; 18.8-9)</a:t>
            </a:r>
          </a:p>
          <a:p>
            <a:pPr algn="ctr">
              <a:spcAft>
                <a:spcPts val="1200"/>
              </a:spcAft>
            </a:pPr>
            <a:r>
              <a:rPr lang="en-US" sz="3600" dirty="0">
                <a:solidFill>
                  <a:schemeClr val="accent6"/>
                </a:solidFill>
                <a:latin typeface="Century Gothic" panose="020B0502020202020204" pitchFamily="34" charset="0"/>
              </a:rPr>
              <a:t>He Gave Us A King (2Thessalonians 3.3)</a:t>
            </a:r>
          </a:p>
        </p:txBody>
      </p:sp>
    </p:spTree>
    <p:extLst>
      <p:ext uri="{BB962C8B-B14F-4D97-AF65-F5344CB8AC3E}">
        <p14:creationId xmlns:p14="http://schemas.microsoft.com/office/powerpoint/2010/main" val="3437481041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company name&#10;&#10;Description automatically generated">
            <a:extLst>
              <a:ext uri="{FF2B5EF4-FFF2-40B4-BE49-F238E27FC236}">
                <a16:creationId xmlns:a16="http://schemas.microsoft.com/office/drawing/2014/main" id="{38B7EA28-05BF-6040-8F88-367A92D65C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37" y="0"/>
            <a:ext cx="12193472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E5AC10B-C3A1-A041-9BC6-5E63C77DBC14}"/>
              </a:ext>
            </a:extLst>
          </p:cNvPr>
          <p:cNvSpPr txBox="1"/>
          <p:nvPr/>
        </p:nvSpPr>
        <p:spPr>
          <a:xfrm>
            <a:off x="-1472" y="288816"/>
            <a:ext cx="12193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chemeClr val="accent1"/>
                </a:solidFill>
                <a:latin typeface="Century Gothic" panose="020B0502020202020204" pitchFamily="34" charset="0"/>
              </a:rPr>
              <a:t>Why Would Anyone Reject His Gift?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389AB8-FF3A-5546-A193-CF402A5E16EC}"/>
              </a:ext>
            </a:extLst>
          </p:cNvPr>
          <p:cNvSpPr txBox="1"/>
          <p:nvPr/>
        </p:nvSpPr>
        <p:spPr>
          <a:xfrm>
            <a:off x="-1472" y="1227208"/>
            <a:ext cx="12192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3600" dirty="0">
                <a:solidFill>
                  <a:schemeClr val="accent6"/>
                </a:solidFill>
                <a:latin typeface="Century Gothic" panose="020B0502020202020204" pitchFamily="34" charset="0"/>
              </a:rPr>
              <a:t>He Gave Us A Lamb (1Peter 1.18-19)</a:t>
            </a:r>
          </a:p>
          <a:p>
            <a:pPr algn="ctr">
              <a:spcAft>
                <a:spcPts val="1200"/>
              </a:spcAft>
            </a:pPr>
            <a:r>
              <a:rPr lang="en-US" sz="3600" dirty="0">
                <a:solidFill>
                  <a:schemeClr val="accent6"/>
                </a:solidFill>
                <a:latin typeface="Century Gothic" panose="020B0502020202020204" pitchFamily="34" charset="0"/>
              </a:rPr>
              <a:t>He Gave Us A High Priest (Hebrews 10.26-31)</a:t>
            </a:r>
          </a:p>
          <a:p>
            <a:pPr algn="ctr">
              <a:spcAft>
                <a:spcPts val="1200"/>
              </a:spcAft>
            </a:pPr>
            <a:r>
              <a:rPr lang="en-US" sz="3600" dirty="0">
                <a:solidFill>
                  <a:schemeClr val="accent6"/>
                </a:solidFill>
                <a:latin typeface="Century Gothic" panose="020B0502020202020204" pitchFamily="34" charset="0"/>
              </a:rPr>
              <a:t>He Gave Us A Physician (Mark 10.17-22)</a:t>
            </a:r>
          </a:p>
          <a:p>
            <a:pPr algn="ctr">
              <a:spcAft>
                <a:spcPts val="1200"/>
              </a:spcAft>
            </a:pPr>
            <a:r>
              <a:rPr lang="en-US" sz="3600" dirty="0">
                <a:solidFill>
                  <a:schemeClr val="accent6"/>
                </a:solidFill>
                <a:latin typeface="Century Gothic" panose="020B0502020202020204" pitchFamily="34" charset="0"/>
              </a:rPr>
              <a:t>He Gave Us A Teacher (Matthew 5.29-30; 18.8-9)</a:t>
            </a:r>
          </a:p>
          <a:p>
            <a:pPr algn="ctr">
              <a:spcAft>
                <a:spcPts val="1200"/>
              </a:spcAft>
            </a:pPr>
            <a:r>
              <a:rPr lang="en-US" sz="3600" dirty="0">
                <a:solidFill>
                  <a:schemeClr val="accent6"/>
                </a:solidFill>
                <a:latin typeface="Century Gothic" panose="020B0502020202020204" pitchFamily="34" charset="0"/>
              </a:rPr>
              <a:t>He Gave Us A King (Matthew 28.18-20)</a:t>
            </a:r>
          </a:p>
        </p:txBody>
      </p:sp>
    </p:spTree>
    <p:extLst>
      <p:ext uri="{BB962C8B-B14F-4D97-AF65-F5344CB8AC3E}">
        <p14:creationId xmlns:p14="http://schemas.microsoft.com/office/powerpoint/2010/main" val="414962348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458</Words>
  <Application>Microsoft Macintosh PowerPoint</Application>
  <PresentationFormat>Widescreen</PresentationFormat>
  <Paragraphs>47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Creel</dc:creator>
  <cp:lastModifiedBy>Joshua Creel</cp:lastModifiedBy>
  <cp:revision>4</cp:revision>
  <dcterms:created xsi:type="dcterms:W3CDTF">2020-12-11T16:10:55Z</dcterms:created>
  <dcterms:modified xsi:type="dcterms:W3CDTF">2020-12-11T16:39:14Z</dcterms:modified>
</cp:coreProperties>
</file>