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7340263" cy="9753600"/>
  <p:notesSz cx="6858000" cy="9144000"/>
  <p:defaultTextStyle>
    <a:lvl1pPr algn="ctr" defTabSz="584200">
      <a:defRPr sz="3600">
        <a:solidFill>
          <a:srgbClr val="535353"/>
        </a:solidFill>
        <a:latin typeface="+mn-lt"/>
        <a:ea typeface="+mn-ea"/>
        <a:cs typeface="+mn-cs"/>
        <a:sym typeface="Gill Sans"/>
      </a:defRPr>
    </a:lvl1pPr>
    <a:lvl2pPr indent="228600" algn="ctr" defTabSz="584200">
      <a:defRPr sz="3600">
        <a:solidFill>
          <a:srgbClr val="535353"/>
        </a:solidFill>
        <a:latin typeface="+mn-lt"/>
        <a:ea typeface="+mn-ea"/>
        <a:cs typeface="+mn-cs"/>
        <a:sym typeface="Gill Sans"/>
      </a:defRPr>
    </a:lvl2pPr>
    <a:lvl3pPr indent="457200" algn="ctr" defTabSz="584200">
      <a:defRPr sz="3600">
        <a:solidFill>
          <a:srgbClr val="535353"/>
        </a:solidFill>
        <a:latin typeface="+mn-lt"/>
        <a:ea typeface="+mn-ea"/>
        <a:cs typeface="+mn-cs"/>
        <a:sym typeface="Gill Sans"/>
      </a:defRPr>
    </a:lvl3pPr>
    <a:lvl4pPr indent="685800" algn="ctr" defTabSz="584200">
      <a:defRPr sz="3600">
        <a:solidFill>
          <a:srgbClr val="535353"/>
        </a:solidFill>
        <a:latin typeface="+mn-lt"/>
        <a:ea typeface="+mn-ea"/>
        <a:cs typeface="+mn-cs"/>
        <a:sym typeface="Gill Sans"/>
      </a:defRPr>
    </a:lvl4pPr>
    <a:lvl5pPr indent="914400" algn="ctr" defTabSz="584200">
      <a:defRPr sz="3600">
        <a:solidFill>
          <a:srgbClr val="535353"/>
        </a:solidFill>
        <a:latin typeface="+mn-lt"/>
        <a:ea typeface="+mn-ea"/>
        <a:cs typeface="+mn-cs"/>
        <a:sym typeface="Gill Sans"/>
      </a:defRPr>
    </a:lvl5pPr>
    <a:lvl6pPr indent="1143000" algn="ctr" defTabSz="584200">
      <a:defRPr sz="3600">
        <a:solidFill>
          <a:srgbClr val="535353"/>
        </a:solidFill>
        <a:latin typeface="+mn-lt"/>
        <a:ea typeface="+mn-ea"/>
        <a:cs typeface="+mn-cs"/>
        <a:sym typeface="Gill Sans"/>
      </a:defRPr>
    </a:lvl6pPr>
    <a:lvl7pPr indent="1371600" algn="ctr" defTabSz="584200">
      <a:defRPr sz="3600">
        <a:solidFill>
          <a:srgbClr val="535353"/>
        </a:solidFill>
        <a:latin typeface="+mn-lt"/>
        <a:ea typeface="+mn-ea"/>
        <a:cs typeface="+mn-cs"/>
        <a:sym typeface="Gill Sans"/>
      </a:defRPr>
    </a:lvl7pPr>
    <a:lvl8pPr indent="1600200" algn="ctr" defTabSz="584200">
      <a:defRPr sz="3600">
        <a:solidFill>
          <a:srgbClr val="535353"/>
        </a:solidFill>
        <a:latin typeface="+mn-lt"/>
        <a:ea typeface="+mn-ea"/>
        <a:cs typeface="+mn-cs"/>
        <a:sym typeface="Gill Sans"/>
      </a:defRPr>
    </a:lvl8pPr>
    <a:lvl9pPr indent="1828800" algn="ctr" defTabSz="584200">
      <a:defRPr sz="3600">
        <a:solidFill>
          <a:srgbClr val="535353"/>
        </a:solidFill>
        <a:latin typeface="+mn-lt"/>
        <a:ea typeface="+mn-ea"/>
        <a:cs typeface="+mn-cs"/>
        <a:sym typeface="Gill San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off" i="off">
        <a:fontRef idx="minor">
          <a:srgbClr val="000000"/>
        </a:fontRef>
        <a:srgbClr val="000000"/>
      </a:tcTxStyle>
      <a:tcStyle>
        <a:tcBdr>
          <a:left>
            <a:ln w="12700" cap="flat">
              <a:solidFill>
                <a:srgbClr val="B4B4B4"/>
              </a:solidFill>
              <a:prstDash val="solid"/>
              <a:miter lim="400000"/>
            </a:ln>
          </a:left>
          <a:right>
            <a:ln w="12700" cap="flat">
              <a:solidFill>
                <a:srgbClr val="B4B4B4"/>
              </a:solidFill>
              <a:prstDash val="solid"/>
              <a:miter lim="400000"/>
            </a:ln>
          </a:right>
          <a:top>
            <a:ln w="25400" cap="flat">
              <a:solidFill>
                <a:srgbClr val="000000"/>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Row>
  </a:tblStyle>
  <a:tblStyle styleId="{EEE7283C-3CF3-47DC-8721-378D4A62B228}" styleName="">
    <a:tblBg/>
    <a:wholeTbl>
      <a:tcTxStyle b="off" i="off">
        <a:fontRef idx="minor">
          <a:srgbClr val="5A5F5E"/>
        </a:fontRef>
        <a:srgbClr val="5A5F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D455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B4B4B4"/>
              </a:solidFill>
              <a:prstDash val="solid"/>
              <a:miter lim="400000"/>
            </a:ln>
          </a:bottom>
          <a:insideH>
            <a:ln w="12700" cap="flat">
              <a:solidFill>
                <a:srgbClr val="3D4553"/>
              </a:solidFill>
              <a:prstDash val="solid"/>
              <a:miter lim="400000"/>
            </a:ln>
          </a:insideH>
          <a:insideV>
            <a:ln w="12700" cap="flat">
              <a:noFill/>
              <a:miter lim="400000"/>
            </a:ln>
          </a:insideV>
        </a:tcBdr>
        <a:fill>
          <a:solidFill>
            <a:srgbClr val="606B7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solidFill>
                <a:srgbClr val="3D4553"/>
              </a:solidFill>
              <a:prstDash val="solid"/>
              <a:miter lim="400000"/>
            </a:ln>
          </a:insideH>
          <a:insideV>
            <a:ln w="12700" cap="flat">
              <a:noFill/>
              <a:miter lim="400000"/>
            </a:ln>
          </a:insideV>
        </a:tcBdr>
        <a:fill>
          <a:solidFill>
            <a:srgbClr val="606B7E"/>
          </a:solidFill>
        </a:fill>
      </a:tcStyle>
    </a:firstRow>
  </a:tblStyle>
  <a:tblStyle styleId="{CF821DB8-F4EB-4A41-A1BA-3FCAFE7338EE}" styleName="">
    <a:tblBg/>
    <a:wholeTbl>
      <a:tcTxStyle b="off" i="off">
        <a:fontRef idx="minor">
          <a:srgbClr val="5A5F5E"/>
        </a:fontRef>
        <a:srgbClr val="5A5F5E"/>
      </a:tcTxStyle>
      <a:tcStyle>
        <a:tcBdr>
          <a:left>
            <a:ln w="50800" cap="flat">
              <a:noFill/>
              <a:miter lim="400000"/>
            </a:ln>
          </a:left>
          <a:right>
            <a:ln w="50800" cap="flat">
              <a:noFill/>
              <a:miter lim="400000"/>
            </a:ln>
          </a:right>
          <a:top>
            <a:ln w="50800" cap="flat">
              <a:noFill/>
              <a:miter lim="400000"/>
            </a:ln>
          </a:top>
          <a:bottom>
            <a:ln w="50800" cap="flat">
              <a:noFill/>
              <a:miter lim="400000"/>
            </a:ln>
          </a:bottom>
          <a:insideH>
            <a:ln w="50800" cap="flat">
              <a:noFill/>
              <a:miter lim="400000"/>
            </a:ln>
          </a:insideH>
          <a:insideV>
            <a:ln w="5080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08785"/>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noFill/>
              <a:miter lim="400000"/>
            </a:ln>
          </a:insideH>
          <a:insideV>
            <a:ln w="12700" cap="flat">
              <a:noFill/>
              <a:miter lim="400000"/>
            </a:ln>
          </a:insideV>
        </a:tcBdr>
        <a:fill>
          <a:solidFill>
            <a:srgbClr val="E5E6E5"/>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5A5F5E"/>
          </a:solidFill>
        </a:fill>
      </a:tcStyle>
    </a:firstRow>
  </a:tblStyle>
  <a:tblStyle styleId="{33BA23B1-9221-436E-865A-0063620EA4FD}"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EBEBEB"/>
          </a:solidFill>
        </a:fill>
      </a:tcStyle>
    </a:band2H>
    <a:firstCo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E5E6E5"/>
          </a:solidFill>
        </a:fill>
      </a:tcStyle>
    </a:firstCol>
    <a:la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lastRow>
    <a:fir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custDash>
                <a:ds d="200000" sp="200000"/>
              </a:custDash>
              <a:miter lim="400000"/>
            </a:ln>
          </a:top>
          <a:bottom>
            <a:ln w="12700" cap="flat">
              <a:solidFill>
                <a:srgbClr val="5A5F5E"/>
              </a:solidFill>
              <a:custDash>
                <a:ds d="200000" sp="200000"/>
              </a:custDash>
              <a:miter lim="400000"/>
            </a:ln>
          </a:bottom>
          <a:insideH>
            <a:ln w="12700" cap="flat">
              <a:solidFill>
                <a:srgbClr val="5A5F5E"/>
              </a:solidFill>
              <a:custDash>
                <a:ds d="200000" sp="200000"/>
              </a:custDash>
              <a:miter lim="400000"/>
            </a:ln>
          </a:insideH>
          <a:insideV>
            <a:ln w="12700" cap="flat">
              <a:solidFill>
                <a:srgbClr val="C8C8C8"/>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000000"/>
        </a:fontRef>
        <a:srgbClr val="000000"/>
      </a:tcTxStyle>
      <a:tcStyle>
        <a:tcBdr>
          <a:left>
            <a:ln w="12700" cap="flat">
              <a:noFill/>
              <a:miter lim="400000"/>
            </a:ln>
          </a:left>
          <a:right>
            <a:ln w="12700" cap="flat">
              <a:solidFill>
                <a:srgbClr val="5A5F5E"/>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Col>
    <a:la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prstDash val="solid"/>
              <a:miter lim="400000"/>
            </a:ln>
          </a:top>
          <a:bottom>
            <a:ln w="12700" cap="flat">
              <a:noFill/>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lastRow>
    <a:fir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noFill/>
              <a:miter lim="400000"/>
            </a:ln>
          </a:top>
          <a:bottom>
            <a:ln w="12700" cap="flat">
              <a:solidFill>
                <a:srgbClr val="5A5F5E"/>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85" d="100"/>
          <a:sy n="85"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474148" y="2044700"/>
            <a:ext cx="16391967" cy="3238500"/>
          </a:xfrm>
          <a:prstGeom prst="rect">
            <a:avLst/>
          </a:prstGeom>
        </p:spPr>
        <p:txBody>
          <a:bodyPr anchor="b"/>
          <a:lstStyle/>
          <a:p>
            <a:pPr lvl="0">
              <a:defRPr sz="1800" cap="none">
                <a:solidFill>
                  <a:srgbClr val="000000"/>
                </a:solidFill>
              </a:defRPr>
            </a:pPr>
            <a:r>
              <a:rPr sz="9600" cap="all">
                <a:solidFill>
                  <a:srgbClr val="535353"/>
                </a:solidFill>
              </a:rPr>
              <a:t>Title Text</a:t>
            </a:r>
          </a:p>
        </p:txBody>
      </p:sp>
      <p:sp>
        <p:nvSpPr>
          <p:cNvPr id="6" name="Shape 6"/>
          <p:cNvSpPr>
            <a:spLocks noGrp="1"/>
          </p:cNvSpPr>
          <p:nvPr>
            <p:ph type="body" idx="1"/>
          </p:nvPr>
        </p:nvSpPr>
        <p:spPr>
          <a:xfrm>
            <a:off x="474148" y="5270500"/>
            <a:ext cx="16391967" cy="1295400"/>
          </a:xfrm>
          <a:prstGeom prst="rect">
            <a:avLst/>
          </a:prstGeom>
        </p:spPr>
        <p:txBody>
          <a:bodyPr anchor="t"/>
          <a:lstStyle>
            <a:lvl1pPr marL="0" indent="0" algn="ctr">
              <a:lnSpc>
                <a:spcPct val="100000"/>
              </a:lnSpc>
              <a:spcBef>
                <a:spcPts val="0"/>
              </a:spcBef>
              <a:buSzTx/>
              <a:buNone/>
              <a:defRPr sz="5067"/>
            </a:lvl1pPr>
            <a:lvl2pPr marL="0" indent="304815" algn="ctr">
              <a:lnSpc>
                <a:spcPct val="100000"/>
              </a:lnSpc>
              <a:spcBef>
                <a:spcPts val="0"/>
              </a:spcBef>
              <a:buSzTx/>
              <a:buNone/>
              <a:defRPr sz="5067"/>
            </a:lvl2pPr>
            <a:lvl3pPr marL="0" indent="609630" algn="ctr">
              <a:lnSpc>
                <a:spcPct val="100000"/>
              </a:lnSpc>
              <a:spcBef>
                <a:spcPts val="0"/>
              </a:spcBef>
              <a:buSzTx/>
              <a:buNone/>
              <a:defRPr sz="5067"/>
            </a:lvl3pPr>
            <a:lvl4pPr marL="0" indent="914446" algn="ctr">
              <a:lnSpc>
                <a:spcPct val="100000"/>
              </a:lnSpc>
              <a:spcBef>
                <a:spcPts val="0"/>
              </a:spcBef>
              <a:buSzTx/>
              <a:buNone/>
              <a:defRPr sz="5067"/>
            </a:lvl4pPr>
            <a:lvl5pPr marL="0" indent="1219261" algn="ctr">
              <a:lnSpc>
                <a:spcPct val="100000"/>
              </a:lnSpc>
              <a:spcBef>
                <a:spcPts val="0"/>
              </a:spcBef>
              <a:buSzTx/>
              <a:buNone/>
              <a:defRPr sz="5067"/>
            </a:lvl5pPr>
          </a:lstStyle>
          <a:p>
            <a:pPr lvl="0">
              <a:defRPr sz="1800">
                <a:solidFill>
                  <a:srgbClr val="000000"/>
                </a:solidFill>
              </a:defRPr>
            </a:pPr>
            <a:r>
              <a:rPr sz="5067">
                <a:solidFill>
                  <a:srgbClr val="535353"/>
                </a:solidFill>
              </a:rPr>
              <a:t>Body Level One</a:t>
            </a:r>
          </a:p>
          <a:p>
            <a:pPr lvl="1">
              <a:defRPr sz="1800">
                <a:solidFill>
                  <a:srgbClr val="000000"/>
                </a:solidFill>
              </a:defRPr>
            </a:pPr>
            <a:r>
              <a:rPr sz="5067">
                <a:solidFill>
                  <a:srgbClr val="535353"/>
                </a:solidFill>
              </a:rPr>
              <a:t>Body Level Two</a:t>
            </a:r>
          </a:p>
          <a:p>
            <a:pPr lvl="2">
              <a:defRPr sz="1800">
                <a:solidFill>
                  <a:srgbClr val="000000"/>
                </a:solidFill>
              </a:defRPr>
            </a:pPr>
            <a:r>
              <a:rPr sz="5067">
                <a:solidFill>
                  <a:srgbClr val="535353"/>
                </a:solidFill>
              </a:rPr>
              <a:t>Body Level Three</a:t>
            </a:r>
          </a:p>
          <a:p>
            <a:pPr lvl="3">
              <a:defRPr sz="1800">
                <a:solidFill>
                  <a:srgbClr val="000000"/>
                </a:solidFill>
              </a:defRPr>
            </a:pPr>
            <a:r>
              <a:rPr sz="5067">
                <a:solidFill>
                  <a:srgbClr val="535353"/>
                </a:solidFill>
              </a:rPr>
              <a:t>Body Level Four</a:t>
            </a:r>
          </a:p>
          <a:p>
            <a:pPr lvl="4">
              <a:defRPr sz="1800">
                <a:solidFill>
                  <a:srgbClr val="000000"/>
                </a:solidFill>
              </a:defRPr>
            </a:pPr>
            <a:r>
              <a:rPr sz="5067">
                <a:solidFill>
                  <a:srgbClr val="535353"/>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693385" y="6908800"/>
            <a:ext cx="13953493" cy="1282700"/>
          </a:xfrm>
          <a:prstGeom prst="rect">
            <a:avLst/>
          </a:prstGeom>
        </p:spPr>
        <p:txBody>
          <a:bodyPr/>
          <a:lstStyle/>
          <a:p>
            <a:pPr lvl="0">
              <a:defRPr sz="1800" cap="none">
                <a:solidFill>
                  <a:srgbClr val="000000"/>
                </a:solidFill>
              </a:defRPr>
            </a:pPr>
            <a:r>
              <a:rPr sz="9600" cap="all">
                <a:solidFill>
                  <a:srgbClr val="535353"/>
                </a:solidFill>
              </a:rPr>
              <a:t>Title Text</a:t>
            </a:r>
          </a:p>
        </p:txBody>
      </p:sp>
      <p:sp>
        <p:nvSpPr>
          <p:cNvPr id="9" name="Shape 9"/>
          <p:cNvSpPr>
            <a:spLocks noGrp="1"/>
          </p:cNvSpPr>
          <p:nvPr>
            <p:ph type="body" idx="1"/>
          </p:nvPr>
        </p:nvSpPr>
        <p:spPr>
          <a:xfrm>
            <a:off x="1693385" y="8191500"/>
            <a:ext cx="13953493" cy="1130300"/>
          </a:xfrm>
          <a:prstGeom prst="rect">
            <a:avLst/>
          </a:prstGeom>
        </p:spPr>
        <p:txBody>
          <a:bodyPr anchor="t"/>
          <a:lstStyle>
            <a:lvl1pPr marL="0" indent="0" algn="ctr">
              <a:lnSpc>
                <a:spcPct val="100000"/>
              </a:lnSpc>
              <a:spcBef>
                <a:spcPts val="0"/>
              </a:spcBef>
              <a:buSzTx/>
              <a:buNone/>
              <a:defRPr sz="5067"/>
            </a:lvl1pPr>
            <a:lvl2pPr marL="0" indent="304815" algn="ctr">
              <a:lnSpc>
                <a:spcPct val="100000"/>
              </a:lnSpc>
              <a:spcBef>
                <a:spcPts val="0"/>
              </a:spcBef>
              <a:buSzTx/>
              <a:buNone/>
              <a:defRPr sz="5067"/>
            </a:lvl2pPr>
            <a:lvl3pPr marL="0" indent="609630" algn="ctr">
              <a:lnSpc>
                <a:spcPct val="100000"/>
              </a:lnSpc>
              <a:spcBef>
                <a:spcPts val="0"/>
              </a:spcBef>
              <a:buSzTx/>
              <a:buNone/>
              <a:defRPr sz="5067"/>
            </a:lvl3pPr>
            <a:lvl4pPr marL="0" indent="914446" algn="ctr">
              <a:lnSpc>
                <a:spcPct val="100000"/>
              </a:lnSpc>
              <a:spcBef>
                <a:spcPts val="0"/>
              </a:spcBef>
              <a:buSzTx/>
              <a:buNone/>
              <a:defRPr sz="5067"/>
            </a:lvl4pPr>
            <a:lvl5pPr marL="0" indent="1219261" algn="ctr">
              <a:lnSpc>
                <a:spcPct val="100000"/>
              </a:lnSpc>
              <a:spcBef>
                <a:spcPts val="0"/>
              </a:spcBef>
              <a:buSzTx/>
              <a:buNone/>
              <a:defRPr sz="5067"/>
            </a:lvl5pPr>
          </a:lstStyle>
          <a:p>
            <a:pPr lvl="0">
              <a:defRPr sz="1800">
                <a:solidFill>
                  <a:srgbClr val="000000"/>
                </a:solidFill>
              </a:defRPr>
            </a:pPr>
            <a:r>
              <a:rPr sz="5067">
                <a:solidFill>
                  <a:srgbClr val="535353"/>
                </a:solidFill>
              </a:rPr>
              <a:t>Body Level One</a:t>
            </a:r>
          </a:p>
          <a:p>
            <a:pPr lvl="1">
              <a:defRPr sz="1800">
                <a:solidFill>
                  <a:srgbClr val="000000"/>
                </a:solidFill>
              </a:defRPr>
            </a:pPr>
            <a:r>
              <a:rPr sz="5067">
                <a:solidFill>
                  <a:srgbClr val="535353"/>
                </a:solidFill>
              </a:rPr>
              <a:t>Body Level Two</a:t>
            </a:r>
          </a:p>
          <a:p>
            <a:pPr lvl="2">
              <a:defRPr sz="1800">
                <a:solidFill>
                  <a:srgbClr val="000000"/>
                </a:solidFill>
              </a:defRPr>
            </a:pPr>
            <a:r>
              <a:rPr sz="5067">
                <a:solidFill>
                  <a:srgbClr val="535353"/>
                </a:solidFill>
              </a:rPr>
              <a:t>Body Level Three</a:t>
            </a:r>
          </a:p>
          <a:p>
            <a:pPr lvl="3">
              <a:defRPr sz="1800">
                <a:solidFill>
                  <a:srgbClr val="000000"/>
                </a:solidFill>
              </a:defRPr>
            </a:pPr>
            <a:r>
              <a:rPr sz="5067">
                <a:solidFill>
                  <a:srgbClr val="535353"/>
                </a:solidFill>
              </a:rPr>
              <a:t>Body Level Four</a:t>
            </a:r>
          </a:p>
          <a:p>
            <a:pPr lvl="4">
              <a:defRPr sz="1800">
                <a:solidFill>
                  <a:srgbClr val="000000"/>
                </a:solidFill>
              </a:defRPr>
            </a:pPr>
            <a:r>
              <a:rPr sz="5067">
                <a:solidFill>
                  <a:srgbClr val="535353"/>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474148" y="3251200"/>
            <a:ext cx="16391967" cy="3238500"/>
          </a:xfrm>
          <a:prstGeom prst="rect">
            <a:avLst/>
          </a:prstGeom>
        </p:spPr>
        <p:txBody>
          <a:bodyPr/>
          <a:lstStyle/>
          <a:p>
            <a:pPr lvl="0">
              <a:defRPr sz="1800" cap="none">
                <a:solidFill>
                  <a:srgbClr val="000000"/>
                </a:solidFill>
              </a:defRPr>
            </a:pPr>
            <a:r>
              <a:rPr sz="9600" cap="all">
                <a:solidFill>
                  <a:srgbClr val="535353"/>
                </a:solidFill>
              </a:rP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474148" y="1016000"/>
            <a:ext cx="7857307" cy="3886200"/>
          </a:xfrm>
          <a:prstGeom prst="rect">
            <a:avLst/>
          </a:prstGeom>
        </p:spPr>
        <p:txBody>
          <a:bodyPr anchor="b"/>
          <a:lstStyle/>
          <a:p>
            <a:pPr lvl="0">
              <a:defRPr sz="1800" cap="none">
                <a:solidFill>
                  <a:srgbClr val="000000"/>
                </a:solidFill>
              </a:defRPr>
            </a:pPr>
            <a:r>
              <a:rPr sz="9600" cap="all">
                <a:solidFill>
                  <a:srgbClr val="535353"/>
                </a:solidFill>
              </a:rPr>
              <a:t>Title Text</a:t>
            </a:r>
          </a:p>
        </p:txBody>
      </p:sp>
      <p:sp>
        <p:nvSpPr>
          <p:cNvPr id="14" name="Shape 14"/>
          <p:cNvSpPr>
            <a:spLocks noGrp="1"/>
          </p:cNvSpPr>
          <p:nvPr>
            <p:ph type="body" idx="1"/>
          </p:nvPr>
        </p:nvSpPr>
        <p:spPr>
          <a:xfrm>
            <a:off x="474148" y="4889500"/>
            <a:ext cx="7857307" cy="3886200"/>
          </a:xfrm>
          <a:prstGeom prst="rect">
            <a:avLst/>
          </a:prstGeom>
        </p:spPr>
        <p:txBody>
          <a:bodyPr anchor="t"/>
          <a:lstStyle>
            <a:lvl1pPr marL="0" indent="0" algn="ctr">
              <a:lnSpc>
                <a:spcPct val="100000"/>
              </a:lnSpc>
              <a:spcBef>
                <a:spcPts val="0"/>
              </a:spcBef>
              <a:buSzTx/>
              <a:buNone/>
              <a:defRPr sz="5067"/>
            </a:lvl1pPr>
            <a:lvl2pPr marL="0" indent="304815" algn="ctr">
              <a:lnSpc>
                <a:spcPct val="100000"/>
              </a:lnSpc>
              <a:spcBef>
                <a:spcPts val="0"/>
              </a:spcBef>
              <a:buSzTx/>
              <a:buNone/>
              <a:defRPr sz="5067"/>
            </a:lvl2pPr>
            <a:lvl3pPr marL="0" indent="609630" algn="ctr">
              <a:lnSpc>
                <a:spcPct val="100000"/>
              </a:lnSpc>
              <a:spcBef>
                <a:spcPts val="0"/>
              </a:spcBef>
              <a:buSzTx/>
              <a:buNone/>
              <a:defRPr sz="5067"/>
            </a:lvl3pPr>
            <a:lvl4pPr marL="0" indent="914446" algn="ctr">
              <a:lnSpc>
                <a:spcPct val="100000"/>
              </a:lnSpc>
              <a:spcBef>
                <a:spcPts val="0"/>
              </a:spcBef>
              <a:buSzTx/>
              <a:buNone/>
              <a:defRPr sz="5067"/>
            </a:lvl4pPr>
            <a:lvl5pPr marL="0" indent="1219261" algn="ctr">
              <a:lnSpc>
                <a:spcPct val="100000"/>
              </a:lnSpc>
              <a:spcBef>
                <a:spcPts val="0"/>
              </a:spcBef>
              <a:buSzTx/>
              <a:buNone/>
              <a:defRPr sz="5067"/>
            </a:lvl5pPr>
          </a:lstStyle>
          <a:p>
            <a:pPr lvl="0">
              <a:defRPr sz="1800">
                <a:solidFill>
                  <a:srgbClr val="000000"/>
                </a:solidFill>
              </a:defRPr>
            </a:pPr>
            <a:r>
              <a:rPr sz="5067">
                <a:solidFill>
                  <a:srgbClr val="535353"/>
                </a:solidFill>
              </a:rPr>
              <a:t>Body Level One</a:t>
            </a:r>
          </a:p>
          <a:p>
            <a:pPr lvl="1">
              <a:defRPr sz="1800">
                <a:solidFill>
                  <a:srgbClr val="000000"/>
                </a:solidFill>
              </a:defRPr>
            </a:pPr>
            <a:r>
              <a:rPr sz="5067">
                <a:solidFill>
                  <a:srgbClr val="535353"/>
                </a:solidFill>
              </a:rPr>
              <a:t>Body Level Two</a:t>
            </a:r>
          </a:p>
          <a:p>
            <a:pPr lvl="2">
              <a:defRPr sz="1800">
                <a:solidFill>
                  <a:srgbClr val="000000"/>
                </a:solidFill>
              </a:defRPr>
            </a:pPr>
            <a:r>
              <a:rPr sz="5067">
                <a:solidFill>
                  <a:srgbClr val="535353"/>
                </a:solidFill>
              </a:rPr>
              <a:t>Body Level Three</a:t>
            </a:r>
          </a:p>
          <a:p>
            <a:pPr lvl="3">
              <a:defRPr sz="1800">
                <a:solidFill>
                  <a:srgbClr val="000000"/>
                </a:solidFill>
              </a:defRPr>
            </a:pPr>
            <a:r>
              <a:rPr sz="5067">
                <a:solidFill>
                  <a:srgbClr val="535353"/>
                </a:solidFill>
              </a:rPr>
              <a:t>Body Level Four</a:t>
            </a:r>
          </a:p>
          <a:p>
            <a:pPr lvl="4">
              <a:defRPr sz="1800">
                <a:solidFill>
                  <a:srgbClr val="000000"/>
                </a:solidFill>
              </a:defRPr>
            </a:pPr>
            <a:r>
              <a:rPr sz="5067">
                <a:solidFill>
                  <a:srgbClr val="535353"/>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cap="none">
                <a:solidFill>
                  <a:srgbClr val="000000"/>
                </a:solidFill>
              </a:defRPr>
            </a:pPr>
            <a:r>
              <a:rPr sz="9600" cap="all">
                <a:solidFill>
                  <a:srgbClr val="535353"/>
                </a:solidFill>
              </a:rP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cap="none">
                <a:solidFill>
                  <a:srgbClr val="000000"/>
                </a:solidFill>
              </a:defRPr>
            </a:pPr>
            <a:r>
              <a:rPr sz="9600" cap="all">
                <a:solidFill>
                  <a:srgbClr val="535353"/>
                </a:solidFill>
              </a:rPr>
              <a:t>Title Text</a:t>
            </a:r>
          </a:p>
        </p:txBody>
      </p:sp>
      <p:sp>
        <p:nvSpPr>
          <p:cNvPr id="19" name="Shape 19"/>
          <p:cNvSpPr>
            <a:spLocks noGrp="1"/>
          </p:cNvSpPr>
          <p:nvPr>
            <p:ph type="body" idx="1"/>
          </p:nvPr>
        </p:nvSpPr>
        <p:spPr>
          <a:prstGeom prst="rect">
            <a:avLst/>
          </a:prstGeom>
        </p:spPr>
        <p:txBody>
          <a:bodyPr/>
          <a:lstStyle/>
          <a:p>
            <a:pPr lvl="0">
              <a:defRPr sz="1800">
                <a:solidFill>
                  <a:srgbClr val="000000"/>
                </a:solidFill>
              </a:defRPr>
            </a:pPr>
            <a:r>
              <a:rPr sz="6134">
                <a:solidFill>
                  <a:srgbClr val="535353"/>
                </a:solidFill>
              </a:rPr>
              <a:t>Body Level One</a:t>
            </a:r>
          </a:p>
          <a:p>
            <a:pPr lvl="1">
              <a:defRPr sz="1800">
                <a:solidFill>
                  <a:srgbClr val="000000"/>
                </a:solidFill>
              </a:defRPr>
            </a:pPr>
            <a:r>
              <a:rPr sz="6134">
                <a:solidFill>
                  <a:srgbClr val="535353"/>
                </a:solidFill>
              </a:rPr>
              <a:t>Body Level Two</a:t>
            </a:r>
          </a:p>
          <a:p>
            <a:pPr lvl="2">
              <a:defRPr sz="1800">
                <a:solidFill>
                  <a:srgbClr val="000000"/>
                </a:solidFill>
              </a:defRPr>
            </a:pPr>
            <a:r>
              <a:rPr sz="6134">
                <a:solidFill>
                  <a:srgbClr val="535353"/>
                </a:solidFill>
              </a:rPr>
              <a:t>Body Level Three</a:t>
            </a:r>
          </a:p>
          <a:p>
            <a:pPr lvl="3">
              <a:defRPr sz="1800">
                <a:solidFill>
                  <a:srgbClr val="000000"/>
                </a:solidFill>
              </a:defRPr>
            </a:pPr>
            <a:r>
              <a:rPr sz="6134">
                <a:solidFill>
                  <a:srgbClr val="535353"/>
                </a:solidFill>
              </a:rPr>
              <a:t>Body Level Four</a:t>
            </a:r>
          </a:p>
          <a:p>
            <a:pPr lvl="4">
              <a:defRPr sz="1800">
                <a:solidFill>
                  <a:srgbClr val="000000"/>
                </a:solidFill>
              </a:defRPr>
            </a:pPr>
            <a:r>
              <a:rPr sz="6134">
                <a:solidFill>
                  <a:srgbClr val="535353"/>
                </a:solidFill>
              </a:rP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cap="none">
                <a:solidFill>
                  <a:srgbClr val="000000"/>
                </a:solidFill>
              </a:defRPr>
            </a:pPr>
            <a:r>
              <a:rPr sz="9600" cap="all">
                <a:solidFill>
                  <a:srgbClr val="535353"/>
                </a:solidFill>
              </a:rPr>
              <a:t>Title Text</a:t>
            </a:r>
          </a:p>
        </p:txBody>
      </p:sp>
      <p:sp>
        <p:nvSpPr>
          <p:cNvPr id="22" name="Shape 22"/>
          <p:cNvSpPr>
            <a:spLocks noGrp="1"/>
          </p:cNvSpPr>
          <p:nvPr>
            <p:ph type="body" idx="1"/>
          </p:nvPr>
        </p:nvSpPr>
        <p:spPr>
          <a:xfrm>
            <a:off x="474148" y="2730500"/>
            <a:ext cx="7857307" cy="6299200"/>
          </a:xfrm>
          <a:prstGeom prst="rect">
            <a:avLst/>
          </a:prstGeom>
        </p:spPr>
        <p:txBody>
          <a:bodyPr/>
          <a:lstStyle>
            <a:lvl1pPr marL="575762" indent="-575762">
              <a:lnSpc>
                <a:spcPct val="100000"/>
              </a:lnSpc>
              <a:spcBef>
                <a:spcPts val="5067"/>
              </a:spcBef>
              <a:defRPr sz="5067"/>
            </a:lvl1pPr>
            <a:lvl2pPr marL="1151524" indent="-575762">
              <a:lnSpc>
                <a:spcPct val="100000"/>
              </a:lnSpc>
              <a:spcBef>
                <a:spcPts val="5067"/>
              </a:spcBef>
              <a:defRPr sz="5067"/>
            </a:lvl2pPr>
            <a:lvl3pPr marL="1727286" indent="-575762">
              <a:lnSpc>
                <a:spcPct val="100000"/>
              </a:lnSpc>
              <a:spcBef>
                <a:spcPts val="5067"/>
              </a:spcBef>
              <a:defRPr sz="5067"/>
            </a:lvl3pPr>
            <a:lvl4pPr marL="2303048" indent="-575762">
              <a:lnSpc>
                <a:spcPct val="100000"/>
              </a:lnSpc>
              <a:spcBef>
                <a:spcPts val="5067"/>
              </a:spcBef>
              <a:defRPr sz="5067"/>
            </a:lvl4pPr>
            <a:lvl5pPr marL="2878811" indent="-575762">
              <a:lnSpc>
                <a:spcPct val="100000"/>
              </a:lnSpc>
              <a:spcBef>
                <a:spcPts val="5067"/>
              </a:spcBef>
              <a:defRPr sz="5067"/>
            </a:lvl5pPr>
          </a:lstStyle>
          <a:p>
            <a:pPr lvl="0">
              <a:defRPr sz="1800">
                <a:solidFill>
                  <a:srgbClr val="000000"/>
                </a:solidFill>
              </a:defRPr>
            </a:pPr>
            <a:r>
              <a:rPr sz="5067">
                <a:solidFill>
                  <a:srgbClr val="535353"/>
                </a:solidFill>
              </a:rPr>
              <a:t>Body Level One</a:t>
            </a:r>
          </a:p>
          <a:p>
            <a:pPr lvl="1">
              <a:defRPr sz="1800">
                <a:solidFill>
                  <a:srgbClr val="000000"/>
                </a:solidFill>
              </a:defRPr>
            </a:pPr>
            <a:r>
              <a:rPr sz="5067">
                <a:solidFill>
                  <a:srgbClr val="535353"/>
                </a:solidFill>
              </a:rPr>
              <a:t>Body Level Two</a:t>
            </a:r>
          </a:p>
          <a:p>
            <a:pPr lvl="2">
              <a:defRPr sz="1800">
                <a:solidFill>
                  <a:srgbClr val="000000"/>
                </a:solidFill>
              </a:defRPr>
            </a:pPr>
            <a:r>
              <a:rPr sz="5067">
                <a:solidFill>
                  <a:srgbClr val="535353"/>
                </a:solidFill>
              </a:rPr>
              <a:t>Body Level Three</a:t>
            </a:r>
          </a:p>
          <a:p>
            <a:pPr lvl="3">
              <a:defRPr sz="1800">
                <a:solidFill>
                  <a:srgbClr val="000000"/>
                </a:solidFill>
              </a:defRPr>
            </a:pPr>
            <a:r>
              <a:rPr sz="5067">
                <a:solidFill>
                  <a:srgbClr val="535353"/>
                </a:solidFill>
              </a:rPr>
              <a:t>Body Level Four</a:t>
            </a:r>
          </a:p>
          <a:p>
            <a:pPr lvl="4">
              <a:defRPr sz="1800">
                <a:solidFill>
                  <a:srgbClr val="000000"/>
                </a:solidFill>
              </a:defRPr>
            </a:pPr>
            <a:r>
              <a:rPr sz="5067">
                <a:solidFill>
                  <a:srgbClr val="535353"/>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1016031" y="762000"/>
            <a:ext cx="15291267" cy="8216900"/>
          </a:xfrm>
          <a:prstGeom prst="rect">
            <a:avLst/>
          </a:prstGeom>
        </p:spPr>
        <p:txBody>
          <a:bodyPr/>
          <a:lstStyle/>
          <a:p>
            <a:pPr lvl="0">
              <a:defRPr sz="1800">
                <a:solidFill>
                  <a:srgbClr val="000000"/>
                </a:solidFill>
              </a:defRPr>
            </a:pPr>
            <a:r>
              <a:rPr sz="6134">
                <a:solidFill>
                  <a:srgbClr val="535353"/>
                </a:solidFill>
              </a:rPr>
              <a:t>Body Level One</a:t>
            </a:r>
          </a:p>
          <a:p>
            <a:pPr lvl="1">
              <a:defRPr sz="1800">
                <a:solidFill>
                  <a:srgbClr val="000000"/>
                </a:solidFill>
              </a:defRPr>
            </a:pPr>
            <a:r>
              <a:rPr sz="6134">
                <a:solidFill>
                  <a:srgbClr val="535353"/>
                </a:solidFill>
              </a:rPr>
              <a:t>Body Level Two</a:t>
            </a:r>
          </a:p>
          <a:p>
            <a:pPr lvl="2">
              <a:defRPr sz="1800">
                <a:solidFill>
                  <a:srgbClr val="000000"/>
                </a:solidFill>
              </a:defRPr>
            </a:pPr>
            <a:r>
              <a:rPr sz="6134">
                <a:solidFill>
                  <a:srgbClr val="535353"/>
                </a:solidFill>
              </a:rPr>
              <a:t>Body Level Three</a:t>
            </a:r>
          </a:p>
          <a:p>
            <a:pPr lvl="3">
              <a:defRPr sz="1800">
                <a:solidFill>
                  <a:srgbClr val="000000"/>
                </a:solidFill>
              </a:defRPr>
            </a:pPr>
            <a:r>
              <a:rPr sz="6134">
                <a:solidFill>
                  <a:srgbClr val="535353"/>
                </a:solidFill>
              </a:rPr>
              <a:t>Body Level Four</a:t>
            </a:r>
          </a:p>
          <a:p>
            <a:pPr lvl="4">
              <a:defRPr sz="1800">
                <a:solidFill>
                  <a:srgbClr val="000000"/>
                </a:solidFill>
              </a:defRPr>
            </a:pPr>
            <a:r>
              <a:rPr sz="6134">
                <a:solidFill>
                  <a:srgbClr val="535353"/>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74148" y="254000"/>
            <a:ext cx="16391967" cy="24384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cap="none">
                <a:solidFill>
                  <a:srgbClr val="000000"/>
                </a:solidFill>
              </a:defRPr>
            </a:pPr>
            <a:r>
              <a:rPr sz="9600" cap="all">
                <a:solidFill>
                  <a:srgbClr val="535353"/>
                </a:solidFill>
              </a:rPr>
              <a:t>Title Text</a:t>
            </a:r>
          </a:p>
        </p:txBody>
      </p:sp>
      <p:sp>
        <p:nvSpPr>
          <p:cNvPr id="3" name="Shape 3"/>
          <p:cNvSpPr>
            <a:spLocks noGrp="1"/>
          </p:cNvSpPr>
          <p:nvPr>
            <p:ph type="body" idx="1"/>
          </p:nvPr>
        </p:nvSpPr>
        <p:spPr>
          <a:xfrm>
            <a:off x="474148" y="2730500"/>
            <a:ext cx="16391967" cy="6299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sz="6134">
                <a:solidFill>
                  <a:srgbClr val="535353"/>
                </a:solidFill>
              </a:rPr>
              <a:t>Body Level One</a:t>
            </a:r>
          </a:p>
          <a:p>
            <a:pPr lvl="1">
              <a:defRPr sz="1800">
                <a:solidFill>
                  <a:srgbClr val="000000"/>
                </a:solidFill>
              </a:defRPr>
            </a:pPr>
            <a:r>
              <a:rPr sz="6134">
                <a:solidFill>
                  <a:srgbClr val="535353"/>
                </a:solidFill>
              </a:rPr>
              <a:t>Body Level Two</a:t>
            </a:r>
          </a:p>
          <a:p>
            <a:pPr lvl="2">
              <a:defRPr sz="1800">
                <a:solidFill>
                  <a:srgbClr val="000000"/>
                </a:solidFill>
              </a:defRPr>
            </a:pPr>
            <a:r>
              <a:rPr sz="6134">
                <a:solidFill>
                  <a:srgbClr val="535353"/>
                </a:solidFill>
              </a:rPr>
              <a:t>Body Level Three</a:t>
            </a:r>
          </a:p>
          <a:p>
            <a:pPr lvl="3">
              <a:defRPr sz="1800">
                <a:solidFill>
                  <a:srgbClr val="000000"/>
                </a:solidFill>
              </a:defRPr>
            </a:pPr>
            <a:r>
              <a:rPr sz="6134">
                <a:solidFill>
                  <a:srgbClr val="535353"/>
                </a:solidFill>
              </a:rPr>
              <a:t>Body Level Four</a:t>
            </a:r>
          </a:p>
          <a:p>
            <a:pPr lvl="4">
              <a:defRPr sz="1800">
                <a:solidFill>
                  <a:srgbClr val="000000"/>
                </a:solidFill>
              </a:defRPr>
            </a:pPr>
            <a:r>
              <a:rPr sz="6134">
                <a:solidFill>
                  <a:srgbClr val="535353"/>
                </a:solidFill>
              </a:rP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778972">
        <a:defRPr sz="9600" cap="all">
          <a:solidFill>
            <a:srgbClr val="535353"/>
          </a:solidFill>
          <a:latin typeface="+mn-lt"/>
          <a:ea typeface="+mn-ea"/>
          <a:cs typeface="+mn-cs"/>
          <a:sym typeface="Gill Sans"/>
        </a:defRPr>
      </a:lvl1pPr>
      <a:lvl2pPr indent="304815" algn="ctr" defTabSz="778972">
        <a:defRPr sz="9600" cap="all">
          <a:solidFill>
            <a:srgbClr val="535353"/>
          </a:solidFill>
          <a:latin typeface="+mn-lt"/>
          <a:ea typeface="+mn-ea"/>
          <a:cs typeface="+mn-cs"/>
          <a:sym typeface="Gill Sans"/>
        </a:defRPr>
      </a:lvl2pPr>
      <a:lvl3pPr indent="609630" algn="ctr" defTabSz="778972">
        <a:defRPr sz="9600" cap="all">
          <a:solidFill>
            <a:srgbClr val="535353"/>
          </a:solidFill>
          <a:latin typeface="+mn-lt"/>
          <a:ea typeface="+mn-ea"/>
          <a:cs typeface="+mn-cs"/>
          <a:sym typeface="Gill Sans"/>
        </a:defRPr>
      </a:lvl3pPr>
      <a:lvl4pPr indent="914446" algn="ctr" defTabSz="778972">
        <a:defRPr sz="9600" cap="all">
          <a:solidFill>
            <a:srgbClr val="535353"/>
          </a:solidFill>
          <a:latin typeface="+mn-lt"/>
          <a:ea typeface="+mn-ea"/>
          <a:cs typeface="+mn-cs"/>
          <a:sym typeface="Gill Sans"/>
        </a:defRPr>
      </a:lvl4pPr>
      <a:lvl5pPr indent="1219261" algn="ctr" defTabSz="778972">
        <a:defRPr sz="9600" cap="all">
          <a:solidFill>
            <a:srgbClr val="535353"/>
          </a:solidFill>
          <a:latin typeface="+mn-lt"/>
          <a:ea typeface="+mn-ea"/>
          <a:cs typeface="+mn-cs"/>
          <a:sym typeface="Gill Sans"/>
        </a:defRPr>
      </a:lvl5pPr>
      <a:lvl6pPr indent="1524076" algn="ctr" defTabSz="778972">
        <a:defRPr sz="9600" cap="all">
          <a:solidFill>
            <a:srgbClr val="535353"/>
          </a:solidFill>
          <a:latin typeface="+mn-lt"/>
          <a:ea typeface="+mn-ea"/>
          <a:cs typeface="+mn-cs"/>
          <a:sym typeface="Gill Sans"/>
        </a:defRPr>
      </a:lvl6pPr>
      <a:lvl7pPr indent="1828891" algn="ctr" defTabSz="778972">
        <a:defRPr sz="9600" cap="all">
          <a:solidFill>
            <a:srgbClr val="535353"/>
          </a:solidFill>
          <a:latin typeface="+mn-lt"/>
          <a:ea typeface="+mn-ea"/>
          <a:cs typeface="+mn-cs"/>
          <a:sym typeface="Gill Sans"/>
        </a:defRPr>
      </a:lvl7pPr>
      <a:lvl8pPr indent="2133707" algn="ctr" defTabSz="778972">
        <a:defRPr sz="9600" cap="all">
          <a:solidFill>
            <a:srgbClr val="535353"/>
          </a:solidFill>
          <a:latin typeface="+mn-lt"/>
          <a:ea typeface="+mn-ea"/>
          <a:cs typeface="+mn-cs"/>
          <a:sym typeface="Gill Sans"/>
        </a:defRPr>
      </a:lvl8pPr>
      <a:lvl9pPr indent="2438522" algn="ctr" defTabSz="778972">
        <a:defRPr sz="9600" cap="all">
          <a:solidFill>
            <a:srgbClr val="535353"/>
          </a:solidFill>
          <a:latin typeface="+mn-lt"/>
          <a:ea typeface="+mn-ea"/>
          <a:cs typeface="+mn-cs"/>
          <a:sym typeface="Gill Sans"/>
        </a:defRPr>
      </a:lvl9pPr>
    </p:titleStyle>
    <p:bodyStyle>
      <a:lvl1pPr marL="694301" indent="-694301" defTabSz="778972">
        <a:lnSpc>
          <a:spcPct val="120000"/>
        </a:lnSpc>
        <a:spcBef>
          <a:spcPts val="6134"/>
        </a:spcBef>
        <a:buSzPct val="82000"/>
        <a:buChar char="•"/>
        <a:defRPr sz="6134">
          <a:solidFill>
            <a:srgbClr val="535353"/>
          </a:solidFill>
          <a:latin typeface="+mn-lt"/>
          <a:ea typeface="+mn-ea"/>
          <a:cs typeface="+mn-cs"/>
          <a:sym typeface="Gill Sans"/>
        </a:defRPr>
      </a:lvl1pPr>
      <a:lvl2pPr marL="1388603" indent="-694301" defTabSz="778972">
        <a:lnSpc>
          <a:spcPct val="120000"/>
        </a:lnSpc>
        <a:spcBef>
          <a:spcPts val="6134"/>
        </a:spcBef>
        <a:buSzPct val="82000"/>
        <a:buChar char="•"/>
        <a:defRPr sz="6134">
          <a:solidFill>
            <a:srgbClr val="535353"/>
          </a:solidFill>
          <a:latin typeface="+mn-lt"/>
          <a:ea typeface="+mn-ea"/>
          <a:cs typeface="+mn-cs"/>
          <a:sym typeface="Gill Sans"/>
        </a:defRPr>
      </a:lvl2pPr>
      <a:lvl3pPr marL="2082904" indent="-694301" defTabSz="778972">
        <a:lnSpc>
          <a:spcPct val="120000"/>
        </a:lnSpc>
        <a:spcBef>
          <a:spcPts val="6134"/>
        </a:spcBef>
        <a:buSzPct val="82000"/>
        <a:buChar char="•"/>
        <a:defRPr sz="6134">
          <a:solidFill>
            <a:srgbClr val="535353"/>
          </a:solidFill>
          <a:latin typeface="+mn-lt"/>
          <a:ea typeface="+mn-ea"/>
          <a:cs typeface="+mn-cs"/>
          <a:sym typeface="Gill Sans"/>
        </a:defRPr>
      </a:lvl3pPr>
      <a:lvl4pPr marL="2777206" indent="-694301" defTabSz="778972">
        <a:lnSpc>
          <a:spcPct val="120000"/>
        </a:lnSpc>
        <a:spcBef>
          <a:spcPts val="6134"/>
        </a:spcBef>
        <a:buSzPct val="82000"/>
        <a:buChar char="•"/>
        <a:defRPr sz="6134">
          <a:solidFill>
            <a:srgbClr val="535353"/>
          </a:solidFill>
          <a:latin typeface="+mn-lt"/>
          <a:ea typeface="+mn-ea"/>
          <a:cs typeface="+mn-cs"/>
          <a:sym typeface="Gill Sans"/>
        </a:defRPr>
      </a:lvl4pPr>
      <a:lvl5pPr marL="3471507" indent="-694301" defTabSz="778972">
        <a:lnSpc>
          <a:spcPct val="120000"/>
        </a:lnSpc>
        <a:spcBef>
          <a:spcPts val="6134"/>
        </a:spcBef>
        <a:buSzPct val="82000"/>
        <a:buChar char="•"/>
        <a:defRPr sz="6134">
          <a:solidFill>
            <a:srgbClr val="535353"/>
          </a:solidFill>
          <a:latin typeface="+mn-lt"/>
          <a:ea typeface="+mn-ea"/>
          <a:cs typeface="+mn-cs"/>
          <a:sym typeface="Gill Sans"/>
        </a:defRPr>
      </a:lvl5pPr>
      <a:lvl6pPr marL="4165808" indent="-694301" defTabSz="778972">
        <a:lnSpc>
          <a:spcPct val="120000"/>
        </a:lnSpc>
        <a:spcBef>
          <a:spcPts val="6134"/>
        </a:spcBef>
        <a:buSzPct val="82000"/>
        <a:buChar char="•"/>
        <a:defRPr sz="6134">
          <a:solidFill>
            <a:srgbClr val="535353"/>
          </a:solidFill>
          <a:latin typeface="+mn-lt"/>
          <a:ea typeface="+mn-ea"/>
          <a:cs typeface="+mn-cs"/>
          <a:sym typeface="Gill Sans"/>
        </a:defRPr>
      </a:lvl6pPr>
      <a:lvl7pPr marL="4860110" indent="-694301" defTabSz="778972">
        <a:lnSpc>
          <a:spcPct val="120000"/>
        </a:lnSpc>
        <a:spcBef>
          <a:spcPts val="6134"/>
        </a:spcBef>
        <a:buSzPct val="82000"/>
        <a:buChar char="•"/>
        <a:defRPr sz="6134">
          <a:solidFill>
            <a:srgbClr val="535353"/>
          </a:solidFill>
          <a:latin typeface="+mn-lt"/>
          <a:ea typeface="+mn-ea"/>
          <a:cs typeface="+mn-cs"/>
          <a:sym typeface="Gill Sans"/>
        </a:defRPr>
      </a:lvl7pPr>
      <a:lvl8pPr marL="5554411" indent="-694301" defTabSz="778972">
        <a:lnSpc>
          <a:spcPct val="120000"/>
        </a:lnSpc>
        <a:spcBef>
          <a:spcPts val="6134"/>
        </a:spcBef>
        <a:buSzPct val="82000"/>
        <a:buChar char="•"/>
        <a:defRPr sz="6134">
          <a:solidFill>
            <a:srgbClr val="535353"/>
          </a:solidFill>
          <a:latin typeface="+mn-lt"/>
          <a:ea typeface="+mn-ea"/>
          <a:cs typeface="+mn-cs"/>
          <a:sym typeface="Gill Sans"/>
        </a:defRPr>
      </a:lvl8pPr>
      <a:lvl9pPr marL="6248712" indent="-694301" defTabSz="778972">
        <a:lnSpc>
          <a:spcPct val="120000"/>
        </a:lnSpc>
        <a:spcBef>
          <a:spcPts val="6134"/>
        </a:spcBef>
        <a:buSzPct val="82000"/>
        <a:buChar char="•"/>
        <a:defRPr sz="6134">
          <a:solidFill>
            <a:srgbClr val="535353"/>
          </a:solidFill>
          <a:latin typeface="+mn-lt"/>
          <a:ea typeface="+mn-ea"/>
          <a:cs typeface="+mn-cs"/>
          <a:sym typeface="Gill Sans"/>
        </a:defRPr>
      </a:lvl9pPr>
    </p:bodyStyle>
    <p:otherStyle>
      <a:lvl1pPr algn="ctr" defTabSz="778972">
        <a:defRPr>
          <a:solidFill>
            <a:schemeClr val="tx1"/>
          </a:solidFill>
          <a:latin typeface="+mn-lt"/>
          <a:ea typeface="+mn-ea"/>
          <a:cs typeface="+mn-cs"/>
          <a:sym typeface="Gill Sans"/>
        </a:defRPr>
      </a:lvl1pPr>
      <a:lvl2pPr indent="304815" algn="ctr" defTabSz="778972">
        <a:defRPr>
          <a:solidFill>
            <a:schemeClr val="tx1"/>
          </a:solidFill>
          <a:latin typeface="+mn-lt"/>
          <a:ea typeface="+mn-ea"/>
          <a:cs typeface="+mn-cs"/>
          <a:sym typeface="Gill Sans"/>
        </a:defRPr>
      </a:lvl2pPr>
      <a:lvl3pPr indent="609630" algn="ctr" defTabSz="778972">
        <a:defRPr>
          <a:solidFill>
            <a:schemeClr val="tx1"/>
          </a:solidFill>
          <a:latin typeface="+mn-lt"/>
          <a:ea typeface="+mn-ea"/>
          <a:cs typeface="+mn-cs"/>
          <a:sym typeface="Gill Sans"/>
        </a:defRPr>
      </a:lvl3pPr>
      <a:lvl4pPr indent="914446" algn="ctr" defTabSz="778972">
        <a:defRPr>
          <a:solidFill>
            <a:schemeClr val="tx1"/>
          </a:solidFill>
          <a:latin typeface="+mn-lt"/>
          <a:ea typeface="+mn-ea"/>
          <a:cs typeface="+mn-cs"/>
          <a:sym typeface="Gill Sans"/>
        </a:defRPr>
      </a:lvl4pPr>
      <a:lvl5pPr indent="1219261" algn="ctr" defTabSz="778972">
        <a:defRPr>
          <a:solidFill>
            <a:schemeClr val="tx1"/>
          </a:solidFill>
          <a:latin typeface="+mn-lt"/>
          <a:ea typeface="+mn-ea"/>
          <a:cs typeface="+mn-cs"/>
          <a:sym typeface="Gill Sans"/>
        </a:defRPr>
      </a:lvl5pPr>
      <a:lvl6pPr indent="1524076" algn="ctr" defTabSz="778972">
        <a:defRPr>
          <a:solidFill>
            <a:schemeClr val="tx1"/>
          </a:solidFill>
          <a:latin typeface="+mn-lt"/>
          <a:ea typeface="+mn-ea"/>
          <a:cs typeface="+mn-cs"/>
          <a:sym typeface="Gill Sans"/>
        </a:defRPr>
      </a:lvl6pPr>
      <a:lvl7pPr indent="1828891" algn="ctr" defTabSz="778972">
        <a:defRPr>
          <a:solidFill>
            <a:schemeClr val="tx1"/>
          </a:solidFill>
          <a:latin typeface="+mn-lt"/>
          <a:ea typeface="+mn-ea"/>
          <a:cs typeface="+mn-cs"/>
          <a:sym typeface="Gill Sans"/>
        </a:defRPr>
      </a:lvl7pPr>
      <a:lvl8pPr indent="2133707" algn="ctr" defTabSz="778972">
        <a:defRPr>
          <a:solidFill>
            <a:schemeClr val="tx1"/>
          </a:solidFill>
          <a:latin typeface="+mn-lt"/>
          <a:ea typeface="+mn-ea"/>
          <a:cs typeface="+mn-cs"/>
          <a:sym typeface="Gill Sans"/>
        </a:defRPr>
      </a:lvl8pPr>
      <a:lvl9pPr indent="2438522" algn="ctr" defTabSz="778972">
        <a:defRPr>
          <a:solidFill>
            <a:schemeClr val="tx1"/>
          </a:solidFill>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normAutofit/>
          </a:bodyPr>
          <a:lstStyle/>
          <a:p>
            <a:pPr lvl="0">
              <a:defRPr sz="1800" cap="none">
                <a:solidFill>
                  <a:srgbClr val="000000"/>
                </a:solidFill>
              </a:defRPr>
            </a:pPr>
            <a:r>
              <a:rPr sz="7200" dirty="0"/>
              <a:t>1 Corinthians 13: A Solution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a:ln w="12700">
            <a:miter lim="400000"/>
          </a:ln>
        </p:spPr>
        <p:txBody>
          <a:bodyPr lIns="0" tIns="0" rIns="0" bIns="0" anchor="ctr">
            <a:noAutofit/>
          </a:bodyPr>
          <a:lstStyle/>
          <a:p>
            <a:r>
              <a:rPr sz="7200" cap="none" dirty="0">
                <a:solidFill>
                  <a:srgbClr val="000000"/>
                </a:solidFill>
              </a:rPr>
              <a:t>What is the Solution?</a:t>
            </a:r>
          </a:p>
        </p:txBody>
      </p:sp>
      <p:sp>
        <p:nvSpPr>
          <p:cNvPr id="60" name="Shape 60"/>
          <p:cNvSpPr>
            <a:spLocks noGrp="1"/>
          </p:cNvSpPr>
          <p:nvPr>
            <p:ph type="body" idx="1"/>
          </p:nvPr>
        </p:nvSpPr>
        <p:spPr>
          <a:prstGeom prst="rect">
            <a:avLst/>
          </a:prstGeom>
        </p:spPr>
        <p:txBody>
          <a:bodyPr/>
          <a:lstStyle/>
          <a:p>
            <a:pPr marL="812841" indent="-812841" defTabSz="609630">
              <a:lnSpc>
                <a:spcPct val="100000"/>
              </a:lnSpc>
              <a:spcBef>
                <a:spcPts val="1333"/>
              </a:spcBef>
              <a:buClr>
                <a:srgbClr val="A53010"/>
              </a:buClr>
              <a:buSzPct val="100000"/>
              <a:buFont typeface="Wingdings 3"/>
              <a:buChar char=""/>
              <a:defRPr sz="1800">
                <a:solidFill>
                  <a:srgbClr val="000000"/>
                </a:solidFill>
              </a:defRPr>
            </a:pPr>
            <a:r>
              <a:rPr sz="3200">
                <a:latin typeface="Century Gothic"/>
                <a:ea typeface="Century Gothic"/>
                <a:cs typeface="Century Gothic"/>
                <a:sym typeface="Century Gothic"/>
              </a:rPr>
              <a:t>1:10-4:21= Splits and their conflict with the message of the Cross- </a:t>
            </a:r>
            <a:r>
              <a:rPr sz="3200" b="1">
                <a:latin typeface="Century Gothic"/>
                <a:ea typeface="Century Gothic"/>
                <a:cs typeface="Century Gothic"/>
                <a:sym typeface="Century Gothic"/>
              </a:rPr>
              <a:t>love</a:t>
            </a:r>
          </a:p>
          <a:p>
            <a:pPr marL="812841" indent="-812841" defTabSz="609630">
              <a:lnSpc>
                <a:spcPct val="100000"/>
              </a:lnSpc>
              <a:spcBef>
                <a:spcPts val="1333"/>
              </a:spcBef>
              <a:buClr>
                <a:srgbClr val="A53010"/>
              </a:buClr>
              <a:buSzPct val="100000"/>
              <a:buFont typeface="Wingdings 3"/>
              <a:buChar char=""/>
              <a:defRPr sz="1800">
                <a:solidFill>
                  <a:srgbClr val="000000"/>
                </a:solidFill>
              </a:defRPr>
            </a:pPr>
            <a:r>
              <a:rPr sz="3200">
                <a:latin typeface="Century Gothic"/>
                <a:ea typeface="Century Gothic"/>
                <a:cs typeface="Century Gothic"/>
                <a:sym typeface="Century Gothic"/>
              </a:rPr>
              <a:t>5-6= Sexual immorality= </a:t>
            </a:r>
            <a:r>
              <a:rPr sz="3200" b="1">
                <a:latin typeface="Century Gothic"/>
                <a:ea typeface="Century Gothic"/>
                <a:cs typeface="Century Gothic"/>
                <a:sym typeface="Century Gothic"/>
              </a:rPr>
              <a:t>love</a:t>
            </a:r>
          </a:p>
          <a:p>
            <a:pPr marL="812841" indent="-812841" defTabSz="609630">
              <a:lnSpc>
                <a:spcPct val="100000"/>
              </a:lnSpc>
              <a:spcBef>
                <a:spcPts val="1333"/>
              </a:spcBef>
              <a:buClr>
                <a:srgbClr val="A53010"/>
              </a:buClr>
              <a:buSzPct val="100000"/>
              <a:buFont typeface="Wingdings 3"/>
              <a:buChar char=""/>
              <a:defRPr sz="1800">
                <a:solidFill>
                  <a:srgbClr val="000000"/>
                </a:solidFill>
              </a:defRPr>
            </a:pPr>
            <a:r>
              <a:rPr sz="3200">
                <a:latin typeface="Century Gothic"/>
                <a:ea typeface="Century Gothic"/>
                <a:cs typeface="Century Gothic"/>
                <a:sym typeface="Century Gothic"/>
              </a:rPr>
              <a:t>8-10= Causing a fellow Christian to stumble= </a:t>
            </a:r>
            <a:r>
              <a:rPr sz="3200" b="1">
                <a:latin typeface="Century Gothic"/>
                <a:ea typeface="Century Gothic"/>
                <a:cs typeface="Century Gothic"/>
                <a:sym typeface="Century Gothic"/>
              </a:rPr>
              <a:t>love</a:t>
            </a:r>
          </a:p>
          <a:p>
            <a:pPr marL="812841" indent="-812841" defTabSz="609630">
              <a:lnSpc>
                <a:spcPct val="100000"/>
              </a:lnSpc>
              <a:spcBef>
                <a:spcPts val="1333"/>
              </a:spcBef>
              <a:buClr>
                <a:srgbClr val="A53010"/>
              </a:buClr>
              <a:buSzPct val="100000"/>
              <a:buFont typeface="Wingdings 3"/>
              <a:buChar char=""/>
              <a:defRPr sz="1800">
                <a:solidFill>
                  <a:srgbClr val="000000"/>
                </a:solidFill>
              </a:defRPr>
            </a:pPr>
            <a:r>
              <a:rPr sz="3200">
                <a:latin typeface="Century Gothic"/>
                <a:ea typeface="Century Gothic"/>
                <a:cs typeface="Century Gothic"/>
                <a:sym typeface="Century Gothic"/>
              </a:rPr>
              <a:t>11:17ff- Divisions in the Lord Supper= </a:t>
            </a:r>
            <a:r>
              <a:rPr sz="3200" b="1">
                <a:latin typeface="Century Gothic"/>
                <a:ea typeface="Century Gothic"/>
                <a:cs typeface="Century Gothic"/>
                <a:sym typeface="Century Gothic"/>
              </a:rPr>
              <a:t>love</a:t>
            </a:r>
          </a:p>
          <a:p>
            <a:pPr marL="812841" indent="-812841" defTabSz="609630">
              <a:lnSpc>
                <a:spcPct val="100000"/>
              </a:lnSpc>
              <a:spcBef>
                <a:spcPts val="1333"/>
              </a:spcBef>
              <a:buClr>
                <a:srgbClr val="A53010"/>
              </a:buClr>
              <a:buSzPct val="100000"/>
              <a:buFont typeface="Wingdings 3"/>
              <a:buChar char=""/>
              <a:defRPr sz="1800">
                <a:solidFill>
                  <a:srgbClr val="000000"/>
                </a:solidFill>
              </a:defRPr>
            </a:pPr>
            <a:r>
              <a:rPr sz="3200">
                <a:latin typeface="Century Gothic"/>
                <a:ea typeface="Century Gothic"/>
                <a:cs typeface="Century Gothic"/>
                <a:sym typeface="Century Gothic"/>
              </a:rPr>
              <a:t>12- Some gifts are better than others and thus, so are the people who possess the better gifts- </a:t>
            </a:r>
            <a:r>
              <a:rPr sz="3200" b="1">
                <a:latin typeface="Century Gothic"/>
                <a:ea typeface="Century Gothic"/>
                <a:cs typeface="Century Gothic"/>
                <a:sym typeface="Century Gothic"/>
              </a:rPr>
              <a:t>love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a:ln w="12700">
            <a:miter lim="400000"/>
          </a:ln>
        </p:spPr>
        <p:txBody>
          <a:bodyPr lIns="0" tIns="0" rIns="0" bIns="0" anchor="ctr">
            <a:noAutofit/>
          </a:bodyPr>
          <a:lstStyle/>
          <a:p>
            <a:r>
              <a:rPr sz="7200" cap="none" dirty="0">
                <a:solidFill>
                  <a:srgbClr val="000000"/>
                </a:solidFill>
              </a:rPr>
              <a:t>What is the Solution?</a:t>
            </a:r>
          </a:p>
        </p:txBody>
      </p:sp>
      <p:sp>
        <p:nvSpPr>
          <p:cNvPr id="63" name="Shape 63"/>
          <p:cNvSpPr>
            <a:spLocks noGrp="1"/>
          </p:cNvSpPr>
          <p:nvPr>
            <p:ph type="body" idx="1"/>
          </p:nvPr>
        </p:nvSpPr>
        <p:spPr>
          <a:prstGeom prst="rect">
            <a:avLst/>
          </a:prstGeom>
        </p:spPr>
        <p:txBody>
          <a:bodyPr/>
          <a:lstStyle>
            <a:lvl1pPr marL="457200" indent="-457200" defTabSz="457200">
              <a:lnSpc>
                <a:spcPct val="100000"/>
              </a:lnSpc>
              <a:spcBef>
                <a:spcPts val="1000"/>
              </a:spcBef>
              <a:buClr>
                <a:srgbClr val="A53010"/>
              </a:buClr>
              <a:buSzPct val="100000"/>
              <a:buFont typeface="Wingdings 3"/>
              <a:buChar char=""/>
              <a:defRPr sz="2900">
                <a:solidFill>
                  <a:srgbClr val="000000"/>
                </a:solidFill>
                <a:latin typeface="Century Gothic"/>
                <a:ea typeface="Century Gothic"/>
                <a:cs typeface="Century Gothic"/>
                <a:sym typeface="Century Gothic"/>
              </a:defRPr>
            </a:lvl1pPr>
          </a:lstStyle>
          <a:p>
            <a:pPr lvl="0">
              <a:defRPr sz="1800"/>
            </a:pPr>
            <a:r>
              <a:rPr sz="3867"/>
              <a:t>Love is “the one form of Christian action which does not require, and is not subject to, transformation or absorption into another, higher and future form.” Everything else is subject to “relativization in the light of its glorious future…But this relativization will not overtake love…Even in the best of cases the same cannot be said of…prophecy, tongues and theology in themselves and as such,” Karl Barth, CD 4/2, 837.</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xfrm>
            <a:off x="474148" y="1638300"/>
            <a:ext cx="16391967" cy="1054100"/>
          </a:xfrm>
          <a:prstGeom prst="rect">
            <a:avLst/>
          </a:prstGeom>
        </p:spPr>
        <p:txBody>
          <a:bodyPr>
            <a:noAutofit/>
          </a:bodyPr>
          <a:lstStyle/>
          <a:p>
            <a:pPr lvl="0">
              <a:defRPr sz="1800" cap="none">
                <a:solidFill>
                  <a:srgbClr val="000000"/>
                </a:solidFill>
              </a:defRPr>
            </a:pPr>
            <a:r>
              <a:rPr sz="7200" dirty="0"/>
              <a:t>Partisanship</a:t>
            </a:r>
          </a:p>
        </p:txBody>
      </p:sp>
      <p:sp>
        <p:nvSpPr>
          <p:cNvPr id="36" name="Shape 36"/>
          <p:cNvSpPr>
            <a:spLocks noGrp="1"/>
          </p:cNvSpPr>
          <p:nvPr>
            <p:ph type="body" idx="1"/>
          </p:nvPr>
        </p:nvSpPr>
        <p:spPr>
          <a:prstGeom prst="rect">
            <a:avLst/>
          </a:prstGeom>
        </p:spPr>
        <p:txBody>
          <a:bodyPr>
            <a:normAutofit fontScale="85000" lnSpcReduction="10000"/>
          </a:bodyPr>
          <a:lstStyle/>
          <a:p>
            <a:pPr marL="527668" indent="-527668" defTabSz="592018">
              <a:spcBef>
                <a:spcPts val="4534"/>
              </a:spcBef>
              <a:defRPr sz="1800">
                <a:solidFill>
                  <a:srgbClr val="000000"/>
                </a:solidFill>
              </a:defRPr>
            </a:pPr>
            <a:r>
              <a:rPr sz="4662" b="1"/>
              <a:t>1 Corinthians 1:11</a:t>
            </a:r>
            <a:r>
              <a:rPr sz="1216" b="1"/>
              <a:t> </a:t>
            </a:r>
            <a:r>
              <a:rPr sz="4662"/>
              <a:t>I appeal to you, brothers, by the name of our Lord Jesus Christ, that all of you agree, and that there be no divisions among you, but that you be united in the same mind and the same judgment. </a:t>
            </a:r>
            <a:r>
              <a:rPr sz="1216" b="1"/>
              <a:t>11 </a:t>
            </a:r>
            <a:r>
              <a:rPr sz="4662"/>
              <a:t>For it has been reported to me by Chloe's people that there is quarreling among you, my brothers. </a:t>
            </a:r>
            <a:r>
              <a:rPr sz="1216" b="1"/>
              <a:t>12 </a:t>
            </a:r>
            <a:r>
              <a:rPr sz="4662"/>
              <a:t>What I mean is that each one of you says, “I follow Paul,” or “I follow Apollos,” or “I follow Cephas,” or “I follow Christ.” </a:t>
            </a:r>
            <a:r>
              <a:rPr sz="1216" b="1"/>
              <a:t>13 </a:t>
            </a:r>
            <a:r>
              <a:rPr sz="4662"/>
              <a:t>Is Christ divided? Was Paul crucified for you? Or were you baptized in the name of Paul? </a:t>
            </a:r>
            <a:r>
              <a:rPr sz="1216" b="1"/>
              <a:t>14 </a:t>
            </a:r>
            <a:r>
              <a:rPr sz="4662"/>
              <a:t>I thank God that I baptized none of you except Crispus and Gaius, </a:t>
            </a:r>
            <a:r>
              <a:rPr sz="1216" b="1"/>
              <a:t>15 </a:t>
            </a:r>
            <a:r>
              <a:rPr sz="4662"/>
              <a:t>so that no one may say that you were baptized in my name.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a:ln w="12700">
            <a:miter lim="400000"/>
          </a:ln>
        </p:spPr>
        <p:txBody>
          <a:bodyPr lIns="0" tIns="0" rIns="0" bIns="0" anchor="ctr">
            <a:noAutofit/>
          </a:bodyPr>
          <a:lstStyle/>
          <a:p>
            <a:r>
              <a:rPr sz="7200" cap="none" dirty="0">
                <a:solidFill>
                  <a:srgbClr val="000000"/>
                </a:solidFill>
              </a:rPr>
              <a:t>Partisanship</a:t>
            </a:r>
          </a:p>
        </p:txBody>
      </p:sp>
      <p:sp>
        <p:nvSpPr>
          <p:cNvPr id="39" name="Shape 39"/>
          <p:cNvSpPr>
            <a:spLocks noGrp="1"/>
          </p:cNvSpPr>
          <p:nvPr>
            <p:ph type="body" idx="1"/>
          </p:nvPr>
        </p:nvSpPr>
        <p:spPr>
          <a:prstGeom prst="rect">
            <a:avLst/>
          </a:prstGeom>
        </p:spPr>
        <p:txBody>
          <a:bodyPr>
            <a:normAutofit fontScale="92500" lnSpcReduction="20000"/>
          </a:bodyPr>
          <a:lstStyle/>
          <a:p>
            <a:pPr marL="604042" indent="-604042" defTabSz="677706">
              <a:spcBef>
                <a:spcPts val="5334"/>
              </a:spcBef>
              <a:defRPr sz="1800">
                <a:solidFill>
                  <a:srgbClr val="000000"/>
                </a:solidFill>
              </a:defRPr>
            </a:pPr>
            <a:r>
              <a:rPr lang="en-US" sz="5336" b="1" dirty="0"/>
              <a:t>1</a:t>
            </a:r>
            <a:r>
              <a:rPr sz="5336" b="1" dirty="0"/>
              <a:t> Corinthians 3:1</a:t>
            </a:r>
            <a:r>
              <a:rPr sz="1392" b="1" dirty="0"/>
              <a:t> </a:t>
            </a:r>
            <a:r>
              <a:rPr sz="5336" dirty="0"/>
              <a:t>But I, brothers, could not address you as spiritual people, but as people of the flesh, as infants in Christ. </a:t>
            </a:r>
            <a:r>
              <a:rPr sz="1392" b="1" dirty="0"/>
              <a:t>2 </a:t>
            </a:r>
            <a:r>
              <a:rPr sz="5336" dirty="0"/>
              <a:t>I fed you with milk, not solid food, for you were not ready for it. And even now you are not yet ready, </a:t>
            </a:r>
            <a:r>
              <a:rPr sz="1392" b="1" dirty="0"/>
              <a:t>3 </a:t>
            </a:r>
            <a:r>
              <a:rPr sz="5336" dirty="0"/>
              <a:t>for you are still of the flesh. For while there is jealousy and strife among you, are you not of the flesh and behaving only in a human way? </a:t>
            </a:r>
            <a:r>
              <a:rPr sz="1392" b="1" dirty="0"/>
              <a:t>4 </a:t>
            </a:r>
            <a:r>
              <a:rPr sz="5336" dirty="0"/>
              <a:t>For when one says, “I follow Paul,” and another, “I follow Apollos,” are you not being merely human?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a:ln w="12700">
            <a:miter lim="400000"/>
          </a:ln>
        </p:spPr>
        <p:txBody>
          <a:bodyPr lIns="0" tIns="0" rIns="0" bIns="0" anchor="ctr">
            <a:noAutofit/>
          </a:bodyPr>
          <a:lstStyle/>
          <a:p>
            <a:r>
              <a:rPr sz="7200" cap="none" dirty="0">
                <a:solidFill>
                  <a:srgbClr val="000000"/>
                </a:solidFill>
              </a:rPr>
              <a:t>Partisanship</a:t>
            </a:r>
          </a:p>
        </p:txBody>
      </p:sp>
      <p:sp>
        <p:nvSpPr>
          <p:cNvPr id="42" name="Shape 42"/>
          <p:cNvSpPr>
            <a:spLocks noGrp="1"/>
          </p:cNvSpPr>
          <p:nvPr>
            <p:ph type="body" idx="1"/>
          </p:nvPr>
        </p:nvSpPr>
        <p:spPr>
          <a:prstGeom prst="rect">
            <a:avLst/>
          </a:prstGeom>
        </p:spPr>
        <p:txBody>
          <a:bodyPr>
            <a:normAutofit fontScale="85000" lnSpcReduction="10000"/>
          </a:bodyPr>
          <a:lstStyle/>
          <a:p>
            <a:pPr marL="680415" indent="-680415" defTabSz="763393">
              <a:spcBef>
                <a:spcPts val="6000"/>
              </a:spcBef>
              <a:defRPr sz="1800">
                <a:solidFill>
                  <a:srgbClr val="000000"/>
                </a:solidFill>
              </a:defRPr>
            </a:pPr>
            <a:r>
              <a:rPr sz="6011" b="1"/>
              <a:t>1 Corinthians 4:6</a:t>
            </a:r>
            <a:r>
              <a:rPr sz="1568" b="1"/>
              <a:t> </a:t>
            </a:r>
            <a:r>
              <a:rPr sz="6011"/>
              <a:t>I have applied all these things to myself and Apollos for your benefit, brothers, that you may learn by us not to go beyond what is written, that none of you may be puffed up in favor of one against another. </a:t>
            </a:r>
            <a:r>
              <a:rPr sz="1568" b="1"/>
              <a:t>7 </a:t>
            </a:r>
            <a:r>
              <a:rPr sz="6011"/>
              <a:t>For who sees anything different in you? What do you have that you did not receive? If then you received it, why do you boast as if you did not receive it?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title"/>
          </p:nvPr>
        </p:nvSpPr>
        <p:spPr>
          <a:prstGeom prst="rect">
            <a:avLst/>
          </a:prstGeom>
          <a:ln w="12700">
            <a:miter lim="400000"/>
          </a:ln>
        </p:spPr>
        <p:txBody>
          <a:bodyPr lIns="0" tIns="0" rIns="0" bIns="0" anchor="ctr">
            <a:noAutofit/>
          </a:bodyPr>
          <a:lstStyle/>
          <a:p>
            <a:r>
              <a:rPr sz="7200" cap="none" dirty="0">
                <a:solidFill>
                  <a:srgbClr val="000000"/>
                </a:solidFill>
              </a:rPr>
              <a:t>Partisanship</a:t>
            </a:r>
          </a:p>
        </p:txBody>
      </p:sp>
      <p:sp>
        <p:nvSpPr>
          <p:cNvPr id="45" name="Shape 45"/>
          <p:cNvSpPr>
            <a:spLocks noGrp="1"/>
          </p:cNvSpPr>
          <p:nvPr>
            <p:ph type="body" idx="1"/>
          </p:nvPr>
        </p:nvSpPr>
        <p:spPr>
          <a:xfrm>
            <a:off x="474148" y="2760480"/>
            <a:ext cx="16391967" cy="6299200"/>
          </a:xfrm>
          <a:prstGeom prst="rect">
            <a:avLst/>
          </a:prstGeom>
        </p:spPr>
        <p:txBody>
          <a:bodyPr/>
          <a:lstStyle/>
          <a:p>
            <a:pPr lvl="0">
              <a:defRPr sz="1800">
                <a:solidFill>
                  <a:srgbClr val="000000"/>
                </a:solidFill>
              </a:defRPr>
            </a:pPr>
            <a:r>
              <a:rPr sz="4800" b="1" dirty="0">
                <a:latin typeface="+mj-lt"/>
              </a:rPr>
              <a:t>Galatians 3:28</a:t>
            </a:r>
            <a:r>
              <a:rPr sz="4800" b="1" dirty="0">
                <a:solidFill>
                  <a:srgbClr val="FF0000"/>
                </a:solidFill>
                <a:latin typeface="+mj-lt"/>
                <a:ea typeface="Century Gothic"/>
                <a:cs typeface="Century Gothic"/>
                <a:sym typeface="Century Gothic"/>
              </a:rPr>
              <a:t> </a:t>
            </a:r>
            <a:r>
              <a:rPr sz="5200" dirty="0"/>
              <a:t>There is neither Jew nor Greek, there is neither slave nor free, there is no male and female, for you are all one in Christ Jesus.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a:ln w="12700">
            <a:miter lim="400000"/>
          </a:ln>
        </p:spPr>
        <p:txBody>
          <a:bodyPr lIns="0" tIns="0" rIns="0" bIns="0" anchor="ctr">
            <a:noAutofit/>
          </a:bodyPr>
          <a:lstStyle/>
          <a:p>
            <a:r>
              <a:rPr sz="7200" cap="none" dirty="0">
                <a:solidFill>
                  <a:srgbClr val="000000"/>
                </a:solidFill>
              </a:rPr>
              <a:t>“My rights”</a:t>
            </a:r>
          </a:p>
        </p:txBody>
      </p:sp>
      <p:sp>
        <p:nvSpPr>
          <p:cNvPr id="48" name="Shape 48"/>
          <p:cNvSpPr>
            <a:spLocks noGrp="1"/>
          </p:cNvSpPr>
          <p:nvPr>
            <p:ph type="body" idx="1"/>
          </p:nvPr>
        </p:nvSpPr>
        <p:spPr>
          <a:prstGeom prst="rect">
            <a:avLst/>
          </a:prstGeom>
        </p:spPr>
        <p:txBody>
          <a:bodyPr>
            <a:normAutofit/>
          </a:bodyPr>
          <a:lstStyle/>
          <a:p>
            <a:pPr lvl="0">
              <a:defRPr sz="1800">
                <a:solidFill>
                  <a:srgbClr val="000000"/>
                </a:solidFill>
              </a:defRPr>
            </a:pPr>
            <a:r>
              <a:rPr sz="4800" b="1" dirty="0"/>
              <a:t>1 Corinthians 8</a:t>
            </a:r>
            <a:r>
              <a:rPr sz="4800" dirty="0"/>
              <a:t>= Meat offered to idols</a:t>
            </a:r>
          </a:p>
          <a:p>
            <a:pPr lvl="0">
              <a:defRPr sz="1800">
                <a:solidFill>
                  <a:srgbClr val="000000"/>
                </a:solidFill>
              </a:defRPr>
            </a:pPr>
            <a:r>
              <a:rPr sz="4800" b="1" dirty="0"/>
              <a:t>1 Corinthians 10</a:t>
            </a:r>
            <a:r>
              <a:rPr sz="4800" dirty="0"/>
              <a:t>= Meat offered to idols</a:t>
            </a:r>
          </a:p>
          <a:p>
            <a:pPr lvl="0">
              <a:defRPr sz="1800">
                <a:solidFill>
                  <a:srgbClr val="000000"/>
                </a:solidFill>
              </a:defRPr>
            </a:pPr>
            <a:r>
              <a:rPr sz="4800" b="1" dirty="0"/>
              <a:t>1 Corinthians 9</a:t>
            </a:r>
            <a:r>
              <a:rPr sz="4800" dirty="0"/>
              <a:t>= Paul’s refusal to accept support?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a:ln w="12700">
            <a:miter lim="400000"/>
          </a:ln>
        </p:spPr>
        <p:txBody>
          <a:bodyPr lIns="0" tIns="0" rIns="0" bIns="0" anchor="ctr">
            <a:noAutofit/>
          </a:bodyPr>
          <a:lstStyle/>
          <a:p>
            <a:r>
              <a:rPr sz="7200" cap="none" dirty="0">
                <a:solidFill>
                  <a:srgbClr val="000000"/>
                </a:solidFill>
              </a:rPr>
              <a:t>“My rights”</a:t>
            </a:r>
          </a:p>
        </p:txBody>
      </p:sp>
      <p:sp>
        <p:nvSpPr>
          <p:cNvPr id="51" name="Shape 51"/>
          <p:cNvSpPr>
            <a:spLocks noGrp="1"/>
          </p:cNvSpPr>
          <p:nvPr>
            <p:ph type="body" idx="1"/>
          </p:nvPr>
        </p:nvSpPr>
        <p:spPr>
          <a:prstGeom prst="rect">
            <a:avLst/>
          </a:prstGeom>
        </p:spPr>
        <p:txBody>
          <a:bodyPr>
            <a:normAutofit fontScale="85000" lnSpcReduction="10000"/>
          </a:bodyPr>
          <a:lstStyle/>
          <a:p>
            <a:pPr marL="472125" indent="-472125" defTabSz="529701">
              <a:spcBef>
                <a:spcPts val="4134"/>
              </a:spcBef>
              <a:defRPr sz="1800">
                <a:solidFill>
                  <a:srgbClr val="000000"/>
                </a:solidFill>
              </a:defRPr>
            </a:pPr>
            <a:r>
              <a:rPr sz="4171" b="1"/>
              <a:t>1 Corinthians 8:7 </a:t>
            </a:r>
            <a:r>
              <a:rPr sz="4171"/>
              <a:t>But some, through former association with idols, eat food as really offered to an idol, and their conscience, being weak, is defiled. </a:t>
            </a:r>
            <a:r>
              <a:rPr sz="1088" b="1"/>
              <a:t>8 </a:t>
            </a:r>
            <a:r>
              <a:rPr sz="4171"/>
              <a:t>Food will not commend us to God. We are no worse off if we do not eat, and no better off if we do. </a:t>
            </a:r>
            <a:r>
              <a:rPr sz="1088" b="1"/>
              <a:t>9 </a:t>
            </a:r>
            <a:r>
              <a:rPr sz="4171"/>
              <a:t>But take care that this right of yours does not somehow become a stumbling block to the weak. </a:t>
            </a:r>
            <a:r>
              <a:rPr sz="1088" b="1"/>
              <a:t>10 </a:t>
            </a:r>
            <a:r>
              <a:rPr sz="4171"/>
              <a:t>For if anyone sees you who have knowledge eating</a:t>
            </a:r>
            <a:r>
              <a:rPr sz="907"/>
              <a:t>[</a:t>
            </a:r>
            <a:r>
              <a:rPr sz="907" u="sng">
                <a:solidFill>
                  <a:srgbClr val="4A4A4A"/>
                </a:solidFill>
              </a:rPr>
              <a:t>c</a:t>
            </a:r>
            <a:r>
              <a:rPr sz="907"/>
              <a:t>]</a:t>
            </a:r>
            <a:r>
              <a:rPr sz="4171"/>
              <a:t> in an idol's temple, will he not be encouraged,</a:t>
            </a:r>
            <a:r>
              <a:rPr sz="907"/>
              <a:t>[</a:t>
            </a:r>
            <a:r>
              <a:rPr sz="907" u="sng">
                <a:solidFill>
                  <a:srgbClr val="4A4A4A"/>
                </a:solidFill>
              </a:rPr>
              <a:t>d</a:t>
            </a:r>
            <a:r>
              <a:rPr sz="907"/>
              <a:t>]</a:t>
            </a:r>
            <a:r>
              <a:rPr sz="4171"/>
              <a:t> if his conscience is weak, to eat food offered to idols? </a:t>
            </a:r>
            <a:r>
              <a:rPr sz="1088" b="1"/>
              <a:t>11 </a:t>
            </a:r>
            <a:r>
              <a:rPr sz="4171"/>
              <a:t>And so by your knowledge this weak person is destroyed, the brother for whom Christ died. </a:t>
            </a:r>
            <a:r>
              <a:rPr sz="1088" b="1"/>
              <a:t>12 </a:t>
            </a:r>
            <a:r>
              <a:rPr sz="4171"/>
              <a:t>Thus, sinning against your brothers</a:t>
            </a:r>
            <a:r>
              <a:rPr sz="907"/>
              <a:t>[</a:t>
            </a:r>
            <a:r>
              <a:rPr sz="907" u="sng">
                <a:solidFill>
                  <a:srgbClr val="4A4A4A"/>
                </a:solidFill>
              </a:rPr>
              <a:t>e</a:t>
            </a:r>
            <a:r>
              <a:rPr sz="907"/>
              <a:t>]</a:t>
            </a:r>
            <a:r>
              <a:rPr sz="4171"/>
              <a:t> and wounding their conscience when it is weak, you sin against Christ. </a:t>
            </a:r>
            <a:r>
              <a:rPr sz="1088" b="1"/>
              <a:t>13 </a:t>
            </a:r>
            <a:r>
              <a:rPr sz="4171"/>
              <a:t>Therefore, if food makes my brother stumble, I will never eat meat, lest I make my brother stumble.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a:ln w="12700">
            <a:miter lim="400000"/>
          </a:ln>
        </p:spPr>
        <p:txBody>
          <a:bodyPr lIns="0" tIns="0" rIns="0" bIns="0" anchor="ctr">
            <a:noAutofit/>
          </a:bodyPr>
          <a:lstStyle/>
          <a:p>
            <a:r>
              <a:rPr sz="7200" cap="none" dirty="0">
                <a:solidFill>
                  <a:srgbClr val="000000"/>
                </a:solidFill>
              </a:rPr>
              <a:t>“My rights”</a:t>
            </a:r>
          </a:p>
        </p:txBody>
      </p:sp>
      <p:sp>
        <p:nvSpPr>
          <p:cNvPr id="54" name="Shape 54"/>
          <p:cNvSpPr>
            <a:spLocks noGrp="1"/>
          </p:cNvSpPr>
          <p:nvPr>
            <p:ph type="body" idx="1"/>
          </p:nvPr>
        </p:nvSpPr>
        <p:spPr>
          <a:prstGeom prst="rect">
            <a:avLst/>
          </a:prstGeom>
        </p:spPr>
        <p:txBody>
          <a:bodyPr>
            <a:normAutofit fontScale="92500" lnSpcReduction="20000"/>
          </a:bodyPr>
          <a:lstStyle/>
          <a:p>
            <a:pPr marL="604042" indent="-604042" defTabSz="677706">
              <a:spcBef>
                <a:spcPts val="5334"/>
              </a:spcBef>
              <a:defRPr sz="1800">
                <a:solidFill>
                  <a:srgbClr val="000000"/>
                </a:solidFill>
              </a:defRPr>
            </a:pPr>
            <a:r>
              <a:rPr sz="5336" b="1"/>
              <a:t>1 Corinthians 9:3 </a:t>
            </a:r>
            <a:r>
              <a:rPr sz="5336"/>
              <a:t>This is my defense to those who would examine me. </a:t>
            </a:r>
            <a:r>
              <a:rPr sz="1392" b="1"/>
              <a:t>4 </a:t>
            </a:r>
            <a:r>
              <a:rPr sz="5336"/>
              <a:t>Do we not have the right to eat and drink? </a:t>
            </a:r>
            <a:r>
              <a:rPr sz="1392" b="1"/>
              <a:t>5 </a:t>
            </a:r>
            <a:r>
              <a:rPr sz="5336"/>
              <a:t>Do we not have the right to take along a believing wife,</a:t>
            </a:r>
            <a:r>
              <a:rPr sz="1160"/>
              <a:t>[</a:t>
            </a:r>
            <a:r>
              <a:rPr sz="1160" u="sng">
                <a:solidFill>
                  <a:srgbClr val="4A4A4A"/>
                </a:solidFill>
              </a:rPr>
              <a:t>a</a:t>
            </a:r>
            <a:r>
              <a:rPr sz="1160"/>
              <a:t>]</a:t>
            </a:r>
            <a:r>
              <a:rPr sz="5336"/>
              <a:t> as do the other apostles and the brothers of the Lord and Cephas? </a:t>
            </a:r>
            <a:r>
              <a:rPr sz="1392" b="1"/>
              <a:t>6 </a:t>
            </a:r>
            <a:r>
              <a:rPr sz="5336"/>
              <a:t>Or is it only Barnabas and I who have no right to refrain from working for a living? </a:t>
            </a:r>
            <a:r>
              <a:rPr sz="1392" b="1"/>
              <a:t>7 </a:t>
            </a:r>
            <a:r>
              <a:rPr sz="5336"/>
              <a:t>Who serves as a soldier at his own expense? Who plants a vineyard without eating any of its fruit? Or who tends a flock without getting some of the milk?</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a:ln w="12700">
            <a:miter lim="400000"/>
          </a:ln>
        </p:spPr>
        <p:txBody>
          <a:bodyPr lIns="0" tIns="0" rIns="0" bIns="0" anchor="ctr">
            <a:noAutofit/>
          </a:bodyPr>
          <a:lstStyle/>
          <a:p>
            <a:r>
              <a:rPr sz="7200" cap="none" dirty="0">
                <a:solidFill>
                  <a:srgbClr val="000000"/>
                </a:solidFill>
              </a:rPr>
              <a:t>“My rights”</a:t>
            </a:r>
          </a:p>
        </p:txBody>
      </p:sp>
      <p:sp>
        <p:nvSpPr>
          <p:cNvPr id="57" name="Shape 57"/>
          <p:cNvSpPr>
            <a:spLocks noGrp="1"/>
          </p:cNvSpPr>
          <p:nvPr>
            <p:ph type="body" idx="1"/>
          </p:nvPr>
        </p:nvSpPr>
        <p:spPr>
          <a:prstGeom prst="rect">
            <a:avLst/>
          </a:prstGeom>
        </p:spPr>
        <p:txBody>
          <a:bodyPr>
            <a:normAutofit fontScale="92500" lnSpcReduction="20000"/>
          </a:bodyPr>
          <a:lstStyle/>
          <a:p>
            <a:pPr marL="541554" indent="-541554" defTabSz="607597">
              <a:spcBef>
                <a:spcPts val="4667"/>
              </a:spcBef>
              <a:defRPr sz="1800">
                <a:solidFill>
                  <a:srgbClr val="000000"/>
                </a:solidFill>
              </a:defRPr>
            </a:pPr>
            <a:r>
              <a:rPr sz="4783" b="1" dirty="0"/>
              <a:t>1 Corinthians 9:</a:t>
            </a:r>
            <a:r>
              <a:rPr lang="en-US" sz="4783" b="1" dirty="0"/>
              <a:t>1</a:t>
            </a:r>
            <a:r>
              <a:rPr sz="4783" b="1" dirty="0"/>
              <a:t>1</a:t>
            </a:r>
            <a:r>
              <a:rPr lang="en-US" sz="4783" b="1" dirty="0"/>
              <a:t>  </a:t>
            </a:r>
            <a:r>
              <a:rPr sz="4783" dirty="0"/>
              <a:t>1f we have sown spiritual things among you, is it too much if we reap material things from you? </a:t>
            </a:r>
            <a:r>
              <a:rPr sz="1247" b="1" dirty="0"/>
              <a:t>12 </a:t>
            </a:r>
            <a:r>
              <a:rPr sz="4783" dirty="0"/>
              <a:t>If others share this rightful claim on you, do not we even </a:t>
            </a:r>
            <a:r>
              <a:rPr sz="4783" dirty="0" err="1"/>
              <a:t>more?Nevertheless</a:t>
            </a:r>
            <a:r>
              <a:rPr sz="4783" dirty="0"/>
              <a:t>, we have not made use of this right, but we endure anything rather than put an obstacle in the way of the gospel of Christ. </a:t>
            </a:r>
            <a:r>
              <a:rPr sz="1247" b="1" dirty="0"/>
              <a:t>13 </a:t>
            </a:r>
            <a:r>
              <a:rPr sz="4783" dirty="0"/>
              <a:t>Do you not know that those who are employed in the temple service get their food from the temple, and those who serve at the altar share in the sacrificial offerings? </a:t>
            </a:r>
            <a:r>
              <a:rPr sz="1247" b="1" dirty="0"/>
              <a:t>14 </a:t>
            </a:r>
            <a:r>
              <a:rPr sz="4783" dirty="0"/>
              <a:t>In the same way, the Lord commanded that those who proclaim the gospel should get their living by the gospel.</a:t>
            </a:r>
          </a:p>
        </p:txBody>
      </p:sp>
    </p:spTree>
  </p:cSld>
  <p:clrMapOvr>
    <a:masterClrMapping/>
  </p:clrMapOvr>
  <p:transition spd="med"/>
</p:sld>
</file>

<file path=ppt/theme/theme1.xml><?xml version="1.0" encoding="utf-8"?>
<a:theme xmlns:a="http://schemas.openxmlformats.org/drawingml/2006/main" name="Showroom">
  <a:themeElements>
    <a:clrScheme name="Showroom">
      <a:dk1>
        <a:srgbClr val="535353"/>
      </a:dk1>
      <a:lt1>
        <a:srgbClr val="340053"/>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a:ea typeface="Gill Sans"/>
        <a:cs typeface="Gill Sans"/>
      </a:majorFont>
      <a:minorFont>
        <a:latin typeface="Gill Sans"/>
        <a:ea typeface="Gill Sans"/>
        <a:cs typeface="Gill Sans"/>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howroom">
  <a:themeElements>
    <a:clrScheme name="Showroom">
      <a:dk1>
        <a:srgbClr val="00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a:ea typeface="Gill Sans"/>
        <a:cs typeface="Gill Sans"/>
      </a:majorFont>
      <a:minorFont>
        <a:latin typeface="Gill Sans"/>
        <a:ea typeface="Gill Sans"/>
        <a:cs typeface="Gill Sans"/>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1014</Words>
  <Application>Microsoft Macintosh PowerPoint</Application>
  <PresentationFormat>Custom</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Century Gothic</vt:lpstr>
      <vt:lpstr>Gill Sans</vt:lpstr>
      <vt:lpstr>Helvetica Neue</vt:lpstr>
      <vt:lpstr>Wingdings 3</vt:lpstr>
      <vt:lpstr>Showroom</vt:lpstr>
      <vt:lpstr>1 Corinthians 13: A Solution</vt:lpstr>
      <vt:lpstr>Partisanship</vt:lpstr>
      <vt:lpstr>Partisanship</vt:lpstr>
      <vt:lpstr>Partisanship</vt:lpstr>
      <vt:lpstr>Partisanship</vt:lpstr>
      <vt:lpstr>“My rights”</vt:lpstr>
      <vt:lpstr>“My rights”</vt:lpstr>
      <vt:lpstr>“My rights”</vt:lpstr>
      <vt:lpstr>“My rights”</vt:lpstr>
      <vt:lpstr>What is the Solution?</vt:lpstr>
      <vt:lpstr>What is the 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13: A Solution</dc:title>
  <cp:lastModifiedBy>Steve Patton</cp:lastModifiedBy>
  <cp:revision>3</cp:revision>
  <dcterms:modified xsi:type="dcterms:W3CDTF">2020-08-02T12:35:12Z</dcterms:modified>
</cp:coreProperties>
</file>