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5" r:id="rId8"/>
    <p:sldId id="266" r:id="rId9"/>
    <p:sldId id="267" r:id="rId10"/>
    <p:sldId id="268" r:id="rId11"/>
    <p:sldId id="263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" panose="02040604050505020304" pitchFamily="18" charset="0"/>
      <p:regular r:id="rId19"/>
    </p:embeddedFont>
    <p:embeddedFont>
      <p:font typeface="Trajan Pro" panose="02020502050506020301" pitchFamily="18" charset="0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0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1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4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3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0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33238-28A4-1040-A178-163A348030D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6268-497C-384F-B5D5-AC0BDAE1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79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8361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ACFE1EF-2C78-9A4C-B238-670B7401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DBDE3-E67F-0C49-A501-D24AF410FC9F}"/>
              </a:ext>
            </a:extLst>
          </p:cNvPr>
          <p:cNvSpPr txBox="1"/>
          <p:nvPr/>
        </p:nvSpPr>
        <p:spPr>
          <a:xfrm>
            <a:off x="271849" y="4379793"/>
            <a:ext cx="2656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A </a:t>
            </a:r>
          </a:p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Better</a:t>
            </a:r>
          </a:p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E9295-CCAF-104B-AE5A-1AFDD43796AA}"/>
              </a:ext>
            </a:extLst>
          </p:cNvPr>
          <p:cNvSpPr txBox="1"/>
          <p:nvPr/>
        </p:nvSpPr>
        <p:spPr>
          <a:xfrm>
            <a:off x="2928551" y="1393754"/>
            <a:ext cx="819047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5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Let your gentle spirit be known to all men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. The Lord is near.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6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Be anxious for nothing, but in everything by prayer and supplication with thanksgiving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let your requests be made known to God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7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And the peace of God, which surpasses all comprehension, will guard your hearts and your minds in Christ Jesus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.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Philippians 4:5–7 (NASB95) </a:t>
            </a:r>
          </a:p>
        </p:txBody>
      </p:sp>
    </p:spTree>
    <p:extLst>
      <p:ext uri="{BB962C8B-B14F-4D97-AF65-F5344CB8AC3E}">
        <p14:creationId xmlns:p14="http://schemas.microsoft.com/office/powerpoint/2010/main" val="129359295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21246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uitar, bowed instrument&#10;&#10;Description automatically generated">
            <a:extLst>
              <a:ext uri="{FF2B5EF4-FFF2-40B4-BE49-F238E27FC236}">
                <a16:creationId xmlns:a16="http://schemas.microsoft.com/office/drawing/2014/main" id="{92C64E45-7986-2C4B-8C8B-6ADF17527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D102E-446F-8742-9D13-8C7982B26241}"/>
              </a:ext>
            </a:extLst>
          </p:cNvPr>
          <p:cNvSpPr txBox="1"/>
          <p:nvPr/>
        </p:nvSpPr>
        <p:spPr>
          <a:xfrm>
            <a:off x="1072978" y="1659285"/>
            <a:ext cx="100460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“Come to Me, all who are weary and heavy-laden, and I will give you rest. Take My yoke upon you and learn from Me, for I am gentle and humble in heart, and you will find rest for your souls. For My yoke is easy and My burden is light.”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(Matthew 11:28–30, NASB95) </a:t>
            </a:r>
          </a:p>
        </p:txBody>
      </p:sp>
    </p:spTree>
    <p:extLst>
      <p:ext uri="{BB962C8B-B14F-4D97-AF65-F5344CB8AC3E}">
        <p14:creationId xmlns:p14="http://schemas.microsoft.com/office/powerpoint/2010/main" val="157650959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uitar, bowed instrument&#10;&#10;Description automatically generated">
            <a:extLst>
              <a:ext uri="{FF2B5EF4-FFF2-40B4-BE49-F238E27FC236}">
                <a16:creationId xmlns:a16="http://schemas.microsoft.com/office/drawing/2014/main" id="{92C64E45-7986-2C4B-8C8B-6ADF17527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D102E-446F-8742-9D13-8C7982B26241}"/>
              </a:ext>
            </a:extLst>
          </p:cNvPr>
          <p:cNvSpPr txBox="1"/>
          <p:nvPr/>
        </p:nvSpPr>
        <p:spPr>
          <a:xfrm>
            <a:off x="1072978" y="2274838"/>
            <a:ext cx="10046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“Then Jesus said to His disciples, ‘If anyone wishes to come after Me, he must deny himself, and take up his cross and follow Me.’”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(Matthew 16:24, NASB95) </a:t>
            </a:r>
          </a:p>
        </p:txBody>
      </p:sp>
    </p:spTree>
    <p:extLst>
      <p:ext uri="{BB962C8B-B14F-4D97-AF65-F5344CB8AC3E}">
        <p14:creationId xmlns:p14="http://schemas.microsoft.com/office/powerpoint/2010/main" val="5736584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uitar, bowed instrument&#10;&#10;Description automatically generated">
            <a:extLst>
              <a:ext uri="{FF2B5EF4-FFF2-40B4-BE49-F238E27FC236}">
                <a16:creationId xmlns:a16="http://schemas.microsoft.com/office/drawing/2014/main" id="{92C64E45-7986-2C4B-8C8B-6ADF17527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D102E-446F-8742-9D13-8C7982B26241}"/>
              </a:ext>
            </a:extLst>
          </p:cNvPr>
          <p:cNvSpPr txBox="1"/>
          <p:nvPr/>
        </p:nvSpPr>
        <p:spPr>
          <a:xfrm>
            <a:off x="1072978" y="2505670"/>
            <a:ext cx="100460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“Let your gentle spirit be known to all men. The Lord is near.”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(Philippians 4:5, NASB95) </a:t>
            </a:r>
          </a:p>
        </p:txBody>
      </p:sp>
    </p:spTree>
    <p:extLst>
      <p:ext uri="{BB962C8B-B14F-4D97-AF65-F5344CB8AC3E}">
        <p14:creationId xmlns:p14="http://schemas.microsoft.com/office/powerpoint/2010/main" val="170353007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ACFE1EF-2C78-9A4C-B238-670B7401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DBDE3-E67F-0C49-A501-D24AF410FC9F}"/>
              </a:ext>
            </a:extLst>
          </p:cNvPr>
          <p:cNvSpPr txBox="1"/>
          <p:nvPr/>
        </p:nvSpPr>
        <p:spPr>
          <a:xfrm>
            <a:off x="271849" y="4621427"/>
            <a:ext cx="2656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Jesus…</a:t>
            </a: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Gentle to</a:t>
            </a: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All Men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A0660-0CCF-7147-8C51-ACFCA4813AE2}"/>
              </a:ext>
            </a:extLst>
          </p:cNvPr>
          <p:cNvSpPr txBox="1"/>
          <p:nvPr/>
        </p:nvSpPr>
        <p:spPr>
          <a:xfrm>
            <a:off x="3138616" y="864973"/>
            <a:ext cx="78712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18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“Behold, My Servant whom I have chosen; My Beloved in whom My soul is well-pleased; I will put My Spirit upon Him, And He shall proclaim justice to the Gentiles.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19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“He will not quarrel, nor cry out; Nor will anyone hear His voice in the streets.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20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“A battered reed He will not break off, And a smoldering wick He will not put out, Until He leads justice to victory.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21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“And in His name the Gentiles will hope.” Matthew 12:18–21 (NASB95) </a:t>
            </a:r>
          </a:p>
        </p:txBody>
      </p:sp>
    </p:spTree>
    <p:extLst>
      <p:ext uri="{BB962C8B-B14F-4D97-AF65-F5344CB8AC3E}">
        <p14:creationId xmlns:p14="http://schemas.microsoft.com/office/powerpoint/2010/main" val="3805452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ACFE1EF-2C78-9A4C-B238-670B7401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DBDE3-E67F-0C49-A501-D24AF410FC9F}"/>
              </a:ext>
            </a:extLst>
          </p:cNvPr>
          <p:cNvSpPr txBox="1"/>
          <p:nvPr/>
        </p:nvSpPr>
        <p:spPr>
          <a:xfrm>
            <a:off x="271849" y="4621427"/>
            <a:ext cx="2656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Our Call:</a:t>
            </a: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Be Gentle</a:t>
            </a: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To ALL 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E9295-CCAF-104B-AE5A-1AFDD43796AA}"/>
              </a:ext>
            </a:extLst>
          </p:cNvPr>
          <p:cNvSpPr txBox="1"/>
          <p:nvPr/>
        </p:nvSpPr>
        <p:spPr>
          <a:xfrm>
            <a:off x="1072978" y="2505670"/>
            <a:ext cx="100460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“Let your gentle spirit be known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to all men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. The Lord is near.”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(Philippians 4:5, NASB95) </a:t>
            </a:r>
          </a:p>
        </p:txBody>
      </p:sp>
    </p:spTree>
    <p:extLst>
      <p:ext uri="{BB962C8B-B14F-4D97-AF65-F5344CB8AC3E}">
        <p14:creationId xmlns:p14="http://schemas.microsoft.com/office/powerpoint/2010/main" val="30366777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ACFE1EF-2C78-9A4C-B238-670B7401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DBDE3-E67F-0C49-A501-D24AF410FC9F}"/>
              </a:ext>
            </a:extLst>
          </p:cNvPr>
          <p:cNvSpPr txBox="1"/>
          <p:nvPr/>
        </p:nvSpPr>
        <p:spPr>
          <a:xfrm>
            <a:off x="271849" y="4621427"/>
            <a:ext cx="2656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Our Call:</a:t>
            </a: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Be Gentle</a:t>
            </a: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To ALL 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E9295-CCAF-104B-AE5A-1AFDD43796AA}"/>
              </a:ext>
            </a:extLst>
          </p:cNvPr>
          <p:cNvSpPr txBox="1"/>
          <p:nvPr/>
        </p:nvSpPr>
        <p:spPr>
          <a:xfrm>
            <a:off x="1072978" y="2505670"/>
            <a:ext cx="100460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“Let your gentle spirit be known to all men.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The Lord is near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.”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(Philippians 4:5, NASB95) </a:t>
            </a:r>
          </a:p>
        </p:txBody>
      </p:sp>
    </p:spTree>
    <p:extLst>
      <p:ext uri="{BB962C8B-B14F-4D97-AF65-F5344CB8AC3E}">
        <p14:creationId xmlns:p14="http://schemas.microsoft.com/office/powerpoint/2010/main" val="21808383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ACFE1EF-2C78-9A4C-B238-670B7401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DBDE3-E67F-0C49-A501-D24AF410FC9F}"/>
              </a:ext>
            </a:extLst>
          </p:cNvPr>
          <p:cNvSpPr txBox="1"/>
          <p:nvPr/>
        </p:nvSpPr>
        <p:spPr>
          <a:xfrm>
            <a:off x="271849" y="4621427"/>
            <a:ext cx="2656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Our Call:</a:t>
            </a: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Be Gentle</a:t>
            </a: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To ALL 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E9295-CCAF-104B-AE5A-1AFDD43796AA}"/>
              </a:ext>
            </a:extLst>
          </p:cNvPr>
          <p:cNvSpPr txBox="1"/>
          <p:nvPr/>
        </p:nvSpPr>
        <p:spPr>
          <a:xfrm>
            <a:off x="1072978" y="2505670"/>
            <a:ext cx="100460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“Let your gentle spirit be known to all men. The Lord is near.”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(Philippians 4:5, NASB95) </a:t>
            </a:r>
          </a:p>
        </p:txBody>
      </p:sp>
    </p:spTree>
    <p:extLst>
      <p:ext uri="{BB962C8B-B14F-4D97-AF65-F5344CB8AC3E}">
        <p14:creationId xmlns:p14="http://schemas.microsoft.com/office/powerpoint/2010/main" val="78876240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ACFE1EF-2C78-9A4C-B238-670B7401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DBDE3-E67F-0C49-A501-D24AF410FC9F}"/>
              </a:ext>
            </a:extLst>
          </p:cNvPr>
          <p:cNvSpPr txBox="1"/>
          <p:nvPr/>
        </p:nvSpPr>
        <p:spPr>
          <a:xfrm>
            <a:off x="271849" y="4379793"/>
            <a:ext cx="2656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A </a:t>
            </a:r>
          </a:p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Better</a:t>
            </a:r>
          </a:p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E9295-CCAF-104B-AE5A-1AFDD43796AA}"/>
              </a:ext>
            </a:extLst>
          </p:cNvPr>
          <p:cNvSpPr txBox="1"/>
          <p:nvPr/>
        </p:nvSpPr>
        <p:spPr>
          <a:xfrm>
            <a:off x="2928551" y="1393754"/>
            <a:ext cx="819047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5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Let your gentle spirit be known to all men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. The Lord is near.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6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Be anxious for nothing, but in everything by prayer and supplication with thanksgiving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let your requests be made known to God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7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And the peace of God, which surpasses all comprehension, will guard your hearts and your minds in Christ Jesus.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Philippians 4:5–7 (NASB95) </a:t>
            </a:r>
          </a:p>
        </p:txBody>
      </p:sp>
    </p:spTree>
    <p:extLst>
      <p:ext uri="{BB962C8B-B14F-4D97-AF65-F5344CB8AC3E}">
        <p14:creationId xmlns:p14="http://schemas.microsoft.com/office/powerpoint/2010/main" val="3921788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463</Words>
  <Application>Microsoft Macintosh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Trajan Pro</vt:lpstr>
      <vt:lpstr>Calibri</vt:lpstr>
      <vt:lpstr>Century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5</cp:revision>
  <dcterms:created xsi:type="dcterms:W3CDTF">2021-02-19T16:20:04Z</dcterms:created>
  <dcterms:modified xsi:type="dcterms:W3CDTF">2021-02-21T01:10:04Z</dcterms:modified>
</cp:coreProperties>
</file>