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76" r:id="rId4"/>
    <p:sldId id="277" r:id="rId5"/>
    <p:sldId id="269" r:id="rId6"/>
    <p:sldId id="279" r:id="rId7"/>
    <p:sldId id="280" r:id="rId8"/>
    <p:sldId id="281" r:id="rId9"/>
    <p:sldId id="259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" panose="02040604050505020304" pitchFamily="18" charset="0"/>
      <p:regular r:id="rId15"/>
    </p:embeddedFont>
    <p:embeddedFont>
      <p:font typeface="Rockwell" panose="02060603020205020403" pitchFamily="18" charset="77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49" d="100"/>
          <a:sy n="149" d="100"/>
        </p:scale>
        <p:origin x="11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701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den bearers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3933" y="3799781"/>
            <a:ext cx="3566512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latin typeface="Rockwell"/>
                <a:cs typeface="Rockwell"/>
              </a:rPr>
              <a:t>GALATIANS 6:2</a:t>
            </a:r>
          </a:p>
        </p:txBody>
      </p:sp>
    </p:spTree>
    <p:extLst>
      <p:ext uri="{BB962C8B-B14F-4D97-AF65-F5344CB8AC3E}">
        <p14:creationId xmlns:p14="http://schemas.microsoft.com/office/powerpoint/2010/main" val="18399909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den bearers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9982" y="3796951"/>
            <a:ext cx="387441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>
                <a:latin typeface="Rockwell"/>
                <a:cs typeface="Rockwell"/>
              </a:rPr>
              <a:t>THOSE WHO ARE</a:t>
            </a:r>
          </a:p>
          <a:p>
            <a:pPr algn="ctr"/>
            <a:r>
              <a:rPr lang="en-US" sz="3600" b="1" dirty="0">
                <a:solidFill>
                  <a:srgbClr val="2C2C2C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Rockwell"/>
                <a:cs typeface="Rockwell"/>
              </a:rPr>
              <a:t>SPIRITUAL</a:t>
            </a:r>
          </a:p>
        </p:txBody>
      </p:sp>
    </p:spTree>
    <p:extLst>
      <p:ext uri="{BB962C8B-B14F-4D97-AF65-F5344CB8AC3E}">
        <p14:creationId xmlns:p14="http://schemas.microsoft.com/office/powerpoint/2010/main" val="8355404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den bearers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9982" y="3796951"/>
            <a:ext cx="3874414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dirty="0">
                <a:latin typeface="Rockwell"/>
                <a:cs typeface="Rockwell"/>
              </a:rPr>
              <a:t>HOW TO BEAR</a:t>
            </a:r>
          </a:p>
          <a:p>
            <a:pPr algn="ctr"/>
            <a:r>
              <a:rPr lang="en-US" sz="3600" b="1" dirty="0">
                <a:solidFill>
                  <a:srgbClr val="2C2C2C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Rockwell"/>
                <a:cs typeface="Rockwell"/>
              </a:rPr>
              <a:t>BURDENS</a:t>
            </a:r>
          </a:p>
        </p:txBody>
      </p:sp>
    </p:spTree>
    <p:extLst>
      <p:ext uri="{BB962C8B-B14F-4D97-AF65-F5344CB8AC3E}">
        <p14:creationId xmlns:p14="http://schemas.microsoft.com/office/powerpoint/2010/main" val="393913943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41" y="8020"/>
            <a:ext cx="442606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HOW TO BEAR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BURDENS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E550C-BDA6-CB46-AFC1-96AA95BC5669}"/>
              </a:ext>
            </a:extLst>
          </p:cNvPr>
          <p:cNvSpPr txBox="1"/>
          <p:nvPr/>
        </p:nvSpPr>
        <p:spPr>
          <a:xfrm>
            <a:off x="0" y="2322241"/>
            <a:ext cx="914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be gentle like God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Psalm 103.13-14; Hebrews 2.14-18; John 8.11</a:t>
            </a:r>
          </a:p>
        </p:txBody>
      </p:sp>
    </p:spTree>
    <p:extLst>
      <p:ext uri="{BB962C8B-B14F-4D97-AF65-F5344CB8AC3E}">
        <p14:creationId xmlns:p14="http://schemas.microsoft.com/office/powerpoint/2010/main" val="19720651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41" y="8020"/>
            <a:ext cx="442606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HOW TO BEAR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BURDENS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E550C-BDA6-CB46-AFC1-96AA95BC5669}"/>
              </a:ext>
            </a:extLst>
          </p:cNvPr>
          <p:cNvSpPr txBox="1"/>
          <p:nvPr/>
        </p:nvSpPr>
        <p:spPr>
          <a:xfrm>
            <a:off x="0" y="2322241"/>
            <a:ext cx="914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be constant like God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1Peter 5.7; Psalm 55</a:t>
            </a:r>
          </a:p>
        </p:txBody>
      </p:sp>
    </p:spTree>
    <p:extLst>
      <p:ext uri="{BB962C8B-B14F-4D97-AF65-F5344CB8AC3E}">
        <p14:creationId xmlns:p14="http://schemas.microsoft.com/office/powerpoint/2010/main" val="37270144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41" y="8020"/>
            <a:ext cx="442606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HOW TO BEAR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BURDENS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E550C-BDA6-CB46-AFC1-96AA95BC5669}"/>
              </a:ext>
            </a:extLst>
          </p:cNvPr>
          <p:cNvSpPr txBox="1"/>
          <p:nvPr/>
        </p:nvSpPr>
        <p:spPr>
          <a:xfrm>
            <a:off x="0" y="2322241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love like God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Luke 10.30-37; John 3.16; </a:t>
            </a:r>
            <a:b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</a:br>
            <a: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Philippians 2.5-8; John 15.12</a:t>
            </a:r>
          </a:p>
        </p:txBody>
      </p:sp>
    </p:spTree>
    <p:extLst>
      <p:ext uri="{BB962C8B-B14F-4D97-AF65-F5344CB8AC3E}">
        <p14:creationId xmlns:p14="http://schemas.microsoft.com/office/powerpoint/2010/main" val="3663336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41" y="8020"/>
            <a:ext cx="442606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HOW TO BEAR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uLnTx/>
                <a:uFillTx/>
                <a:latin typeface="Rockwell"/>
                <a:ea typeface="+mn-ea"/>
                <a:cs typeface="Rockwell"/>
              </a:rPr>
              <a:t>BURDENS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E550C-BDA6-CB46-AFC1-96AA95BC5669}"/>
              </a:ext>
            </a:extLst>
          </p:cNvPr>
          <p:cNvSpPr txBox="1"/>
          <p:nvPr/>
        </p:nvSpPr>
        <p:spPr>
          <a:xfrm>
            <a:off x="0" y="2322241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know that you aren’t God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1John 1.9; 1Corinthians 15.19-20; </a:t>
            </a:r>
            <a:b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</a:br>
            <a:r>
              <a:rPr lang="en-US" sz="2800" i="1" dirty="0">
                <a:solidFill>
                  <a:prstClr val="white"/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Century" panose="02040604050505020304" pitchFamily="18" charset="0"/>
                <a:cs typeface="Rockwell"/>
              </a:rPr>
              <a:t>Romans 8.18; James 5.16</a:t>
            </a:r>
          </a:p>
        </p:txBody>
      </p:sp>
    </p:spTree>
    <p:extLst>
      <p:ext uri="{BB962C8B-B14F-4D97-AF65-F5344CB8AC3E}">
        <p14:creationId xmlns:p14="http://schemas.microsoft.com/office/powerpoint/2010/main" val="38750458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7135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104</TotalTime>
  <Words>79</Words>
  <Application>Microsoft Macintosh PowerPoint</Application>
  <PresentationFormat>On-screen Show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Century</vt:lpstr>
      <vt:lpstr>Rockwell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13</cp:revision>
  <dcterms:created xsi:type="dcterms:W3CDTF">2014-07-10T14:05:28Z</dcterms:created>
  <dcterms:modified xsi:type="dcterms:W3CDTF">2021-03-07T13:19:12Z</dcterms:modified>
</cp:coreProperties>
</file>