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318" r:id="rId4"/>
    <p:sldId id="329" r:id="rId5"/>
    <p:sldId id="276" r:id="rId6"/>
    <p:sldId id="308" r:id="rId7"/>
    <p:sldId id="326" r:id="rId8"/>
    <p:sldId id="306" r:id="rId9"/>
    <p:sldId id="327" r:id="rId10"/>
    <p:sldId id="328" r:id="rId11"/>
  </p:sldIdLst>
  <p:sldSz cx="9144000" cy="6858000" type="screen4x3"/>
  <p:notesSz cx="7077075" cy="9363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18860DE-8A8A-439A-8281-0785E044F641}" type="doc">
      <dgm:prSet loTypeId="urn:microsoft.com/office/officeart/2005/8/layout/hList3" loCatId="list" qsTypeId="urn:microsoft.com/office/officeart/2005/8/quickstyle/3d3" qsCatId="3D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C36C1EE9-7461-4911-A5A5-2C997BA2DC5D}">
      <dgm:prSet phldrT="[Text]" custT="1"/>
      <dgm:spPr/>
      <dgm:t>
        <a:bodyPr/>
        <a:lstStyle/>
        <a:p>
          <a:r>
            <a:rPr lang="en-US" sz="5100" baseline="0" dirty="0" smtClean="0">
              <a:latin typeface="Baskerville Old Face" pitchFamily="18" charset="0"/>
            </a:rPr>
            <a:t>The Gospel of Mark</a:t>
          </a:r>
          <a:endParaRPr lang="en-US" sz="5100" baseline="0" dirty="0">
            <a:latin typeface="Baskerville Old Face" pitchFamily="18" charset="0"/>
          </a:endParaRPr>
        </a:p>
      </dgm:t>
    </dgm:pt>
    <dgm:pt modelId="{92345F60-31B8-497F-9EFD-4BFF7DD8459C}" type="parTrans" cxnId="{4D2B46CC-2E7C-4E3A-A50D-7A235A98799C}">
      <dgm:prSet/>
      <dgm:spPr/>
      <dgm:t>
        <a:bodyPr/>
        <a:lstStyle/>
        <a:p>
          <a:endParaRPr lang="en-US"/>
        </a:p>
      </dgm:t>
    </dgm:pt>
    <dgm:pt modelId="{57E2456F-DB1E-41EE-B5AD-A2A77940B89B}" type="sibTrans" cxnId="{4D2B46CC-2E7C-4E3A-A50D-7A235A98799C}">
      <dgm:prSet/>
      <dgm:spPr/>
      <dgm:t>
        <a:bodyPr/>
        <a:lstStyle/>
        <a:p>
          <a:endParaRPr lang="en-US"/>
        </a:p>
      </dgm:t>
    </dgm:pt>
    <dgm:pt modelId="{D5AD29A2-FE06-42DE-BA75-29F6CA603393}">
      <dgm:prSet phldrT="[Text]" custT="1"/>
      <dgm:spPr/>
      <dgm:t>
        <a:bodyPr/>
        <a:lstStyle/>
        <a:p>
          <a:r>
            <a:rPr lang="en-US" sz="2800" baseline="0" dirty="0" smtClean="0">
              <a:latin typeface="Baskerville Old Face" pitchFamily="18" charset="0"/>
            </a:rPr>
            <a:t>“Came To Serve”</a:t>
          </a:r>
          <a:endParaRPr lang="en-US" sz="3800" dirty="0"/>
        </a:p>
      </dgm:t>
    </dgm:pt>
    <dgm:pt modelId="{5880408A-4FA9-4AB2-96BE-A05C5FA3EB34}" type="parTrans" cxnId="{4FB79D72-E3BA-4DB2-951E-5E2938F01F49}">
      <dgm:prSet/>
      <dgm:spPr/>
      <dgm:t>
        <a:bodyPr/>
        <a:lstStyle/>
        <a:p>
          <a:endParaRPr lang="en-US"/>
        </a:p>
      </dgm:t>
    </dgm:pt>
    <dgm:pt modelId="{FA36CA0E-94B4-4D68-B109-2EA5851A55D4}" type="sibTrans" cxnId="{4FB79D72-E3BA-4DB2-951E-5E2938F01F49}">
      <dgm:prSet/>
      <dgm:spPr/>
      <dgm:t>
        <a:bodyPr/>
        <a:lstStyle/>
        <a:p>
          <a:endParaRPr lang="en-US"/>
        </a:p>
      </dgm:t>
    </dgm:pt>
    <dgm:pt modelId="{46C9BB2C-3C74-47B9-9A00-4EBA57EEFBD9}">
      <dgm:prSet phldrT="[Text]" custT="1"/>
      <dgm:spPr/>
      <dgm:t>
        <a:bodyPr/>
        <a:lstStyle/>
        <a:p>
          <a:r>
            <a:rPr lang="en-US" sz="2800" b="0" i="1" baseline="0" dirty="0" smtClean="0">
              <a:latin typeface="Baskerville Old Face" pitchFamily="18" charset="0"/>
            </a:rPr>
            <a:t>and</a:t>
          </a:r>
          <a:endParaRPr lang="en-US" sz="2800" b="0" i="1" baseline="0" dirty="0">
            <a:latin typeface="Baskerville Old Face" pitchFamily="18" charset="0"/>
          </a:endParaRPr>
        </a:p>
      </dgm:t>
    </dgm:pt>
    <dgm:pt modelId="{2283AE0D-B174-4FE5-96C1-3B0A03EC0E89}" type="parTrans" cxnId="{A2990B51-40C2-4D38-A399-1591D63046C6}">
      <dgm:prSet/>
      <dgm:spPr/>
      <dgm:t>
        <a:bodyPr/>
        <a:lstStyle/>
        <a:p>
          <a:endParaRPr lang="en-US"/>
        </a:p>
      </dgm:t>
    </dgm:pt>
    <dgm:pt modelId="{5FAA84D5-D899-40A3-8014-6148B5AEDD77}" type="sibTrans" cxnId="{A2990B51-40C2-4D38-A399-1591D63046C6}">
      <dgm:prSet/>
      <dgm:spPr/>
      <dgm:t>
        <a:bodyPr/>
        <a:lstStyle/>
        <a:p>
          <a:endParaRPr lang="en-US"/>
        </a:p>
      </dgm:t>
    </dgm:pt>
    <dgm:pt modelId="{D73A6C46-750C-4EFF-8974-6E108530E45E}">
      <dgm:prSet phldrT="[Text]" custT="1"/>
      <dgm:spPr/>
      <dgm:t>
        <a:bodyPr/>
        <a:lstStyle/>
        <a:p>
          <a:r>
            <a:rPr lang="en-US" sz="2800" baseline="0" dirty="0" smtClean="0">
              <a:latin typeface="Baskerville Old Face" pitchFamily="18" charset="0"/>
            </a:rPr>
            <a:t>“Give His Life”</a:t>
          </a:r>
          <a:endParaRPr lang="en-US" sz="2800" baseline="0" dirty="0">
            <a:latin typeface="Baskerville Old Face" pitchFamily="18" charset="0"/>
          </a:endParaRPr>
        </a:p>
      </dgm:t>
    </dgm:pt>
    <dgm:pt modelId="{D506976A-BE62-48C3-B9D9-FA9C78C349FF}" type="parTrans" cxnId="{E4B83E46-5BC8-47F1-8BFD-A669C39C9989}">
      <dgm:prSet/>
      <dgm:spPr/>
      <dgm:t>
        <a:bodyPr/>
        <a:lstStyle/>
        <a:p>
          <a:endParaRPr lang="en-US"/>
        </a:p>
      </dgm:t>
    </dgm:pt>
    <dgm:pt modelId="{205CA273-2DB9-4FB9-8C94-F24438013225}" type="sibTrans" cxnId="{E4B83E46-5BC8-47F1-8BFD-A669C39C9989}">
      <dgm:prSet/>
      <dgm:spPr/>
      <dgm:t>
        <a:bodyPr/>
        <a:lstStyle/>
        <a:p>
          <a:endParaRPr lang="en-US"/>
        </a:p>
      </dgm:t>
    </dgm:pt>
    <dgm:pt modelId="{676EB1B3-62FE-4E93-AF07-28B36DBB2149}" type="pres">
      <dgm:prSet presAssocID="{F18860DE-8A8A-439A-8281-0785E044F641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EDA193A-03F0-410E-AE65-3253B65FAE5F}" type="pres">
      <dgm:prSet presAssocID="{C36C1EE9-7461-4911-A5A5-2C997BA2DC5D}" presName="roof" presStyleLbl="dkBgShp" presStyleIdx="0" presStyleCnt="2" custScaleY="60417" custLinFactNeighborY="-9896"/>
      <dgm:spPr/>
      <dgm:t>
        <a:bodyPr/>
        <a:lstStyle/>
        <a:p>
          <a:endParaRPr lang="en-US"/>
        </a:p>
      </dgm:t>
    </dgm:pt>
    <dgm:pt modelId="{0B2E93A6-F983-4C24-A3C0-4A55918064DE}" type="pres">
      <dgm:prSet presAssocID="{C36C1EE9-7461-4911-A5A5-2C997BA2DC5D}" presName="pillars" presStyleCnt="0"/>
      <dgm:spPr/>
    </dgm:pt>
    <dgm:pt modelId="{C2C58358-6E35-49D2-89F4-D45E6A2DA76A}" type="pres">
      <dgm:prSet presAssocID="{C36C1EE9-7461-4911-A5A5-2C997BA2DC5D}" presName="pillar1" presStyleLbl="node1" presStyleIdx="0" presStyleCnt="3" custScaleY="13077" custLinFactNeighborX="-147" custLinFactNeighborY="-5613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5523214-E98C-47CE-B2A8-327CAF2BFFFC}" type="pres">
      <dgm:prSet presAssocID="{46C9BB2C-3C74-47B9-9A00-4EBA57EEFBD9}" presName="pillarX" presStyleLbl="node1" presStyleIdx="1" presStyleCnt="3" custScaleX="52161" custScaleY="13077" custLinFactNeighborX="-919" custLinFactNeighborY="-5613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8D8CB69-B82F-4D12-A440-E27746B6DCBE}" type="pres">
      <dgm:prSet presAssocID="{D73A6C46-750C-4EFF-8974-6E108530E45E}" presName="pillarX" presStyleLbl="node1" presStyleIdx="2" presStyleCnt="3" custScaleY="13076" custLinFactNeighborX="147" custLinFactNeighborY="-5598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C3DF6EE-107E-42DA-9706-3E67E854484F}" type="pres">
      <dgm:prSet presAssocID="{C36C1EE9-7461-4911-A5A5-2C997BA2DC5D}" presName="base" presStyleLbl="dkBgShp" presStyleIdx="1" presStyleCnt="2" custLinFactY="112053" custLinFactNeighborY="200000"/>
      <dgm:spPr/>
    </dgm:pt>
  </dgm:ptLst>
  <dgm:cxnLst>
    <dgm:cxn modelId="{0C1FAF98-5C6C-468A-9F67-DC66CCB0C2DE}" type="presOf" srcId="{46C9BB2C-3C74-47B9-9A00-4EBA57EEFBD9}" destId="{25523214-E98C-47CE-B2A8-327CAF2BFFFC}" srcOrd="0" destOrd="0" presId="urn:microsoft.com/office/officeart/2005/8/layout/hList3"/>
    <dgm:cxn modelId="{857AB048-3F65-4034-B5E3-F9301BCD6A70}" type="presOf" srcId="{C36C1EE9-7461-4911-A5A5-2C997BA2DC5D}" destId="{EEDA193A-03F0-410E-AE65-3253B65FAE5F}" srcOrd="0" destOrd="0" presId="urn:microsoft.com/office/officeart/2005/8/layout/hList3"/>
    <dgm:cxn modelId="{935A6A00-CEF4-4972-BF50-5DFD7953A4F9}" type="presOf" srcId="{F18860DE-8A8A-439A-8281-0785E044F641}" destId="{676EB1B3-62FE-4E93-AF07-28B36DBB2149}" srcOrd="0" destOrd="0" presId="urn:microsoft.com/office/officeart/2005/8/layout/hList3"/>
    <dgm:cxn modelId="{4D2B46CC-2E7C-4E3A-A50D-7A235A98799C}" srcId="{F18860DE-8A8A-439A-8281-0785E044F641}" destId="{C36C1EE9-7461-4911-A5A5-2C997BA2DC5D}" srcOrd="0" destOrd="0" parTransId="{92345F60-31B8-497F-9EFD-4BFF7DD8459C}" sibTransId="{57E2456F-DB1E-41EE-B5AD-A2A77940B89B}"/>
    <dgm:cxn modelId="{3507BB5F-ABE6-4DA6-A0F9-1D1203C5B0D7}" type="presOf" srcId="{D73A6C46-750C-4EFF-8974-6E108530E45E}" destId="{88D8CB69-B82F-4D12-A440-E27746B6DCBE}" srcOrd="0" destOrd="0" presId="urn:microsoft.com/office/officeart/2005/8/layout/hList3"/>
    <dgm:cxn modelId="{E4B83E46-5BC8-47F1-8BFD-A669C39C9989}" srcId="{C36C1EE9-7461-4911-A5A5-2C997BA2DC5D}" destId="{D73A6C46-750C-4EFF-8974-6E108530E45E}" srcOrd="2" destOrd="0" parTransId="{D506976A-BE62-48C3-B9D9-FA9C78C349FF}" sibTransId="{205CA273-2DB9-4FB9-8C94-F24438013225}"/>
    <dgm:cxn modelId="{A2990B51-40C2-4D38-A399-1591D63046C6}" srcId="{C36C1EE9-7461-4911-A5A5-2C997BA2DC5D}" destId="{46C9BB2C-3C74-47B9-9A00-4EBA57EEFBD9}" srcOrd="1" destOrd="0" parTransId="{2283AE0D-B174-4FE5-96C1-3B0A03EC0E89}" sibTransId="{5FAA84D5-D899-40A3-8014-6148B5AEDD77}"/>
    <dgm:cxn modelId="{4FB79D72-E3BA-4DB2-951E-5E2938F01F49}" srcId="{C36C1EE9-7461-4911-A5A5-2C997BA2DC5D}" destId="{D5AD29A2-FE06-42DE-BA75-29F6CA603393}" srcOrd="0" destOrd="0" parTransId="{5880408A-4FA9-4AB2-96BE-A05C5FA3EB34}" sibTransId="{FA36CA0E-94B4-4D68-B109-2EA5851A55D4}"/>
    <dgm:cxn modelId="{CA57C111-8A80-4024-AFA2-7C32A849BDD8}" type="presOf" srcId="{D5AD29A2-FE06-42DE-BA75-29F6CA603393}" destId="{C2C58358-6E35-49D2-89F4-D45E6A2DA76A}" srcOrd="0" destOrd="0" presId="urn:microsoft.com/office/officeart/2005/8/layout/hList3"/>
    <dgm:cxn modelId="{BCAA7B6F-076C-41B4-92C7-8B43BDA0A2AD}" type="presParOf" srcId="{676EB1B3-62FE-4E93-AF07-28B36DBB2149}" destId="{EEDA193A-03F0-410E-AE65-3253B65FAE5F}" srcOrd="0" destOrd="0" presId="urn:microsoft.com/office/officeart/2005/8/layout/hList3"/>
    <dgm:cxn modelId="{AC0E78F7-5F8D-462F-99D4-A04922DE104A}" type="presParOf" srcId="{676EB1B3-62FE-4E93-AF07-28B36DBB2149}" destId="{0B2E93A6-F983-4C24-A3C0-4A55918064DE}" srcOrd="1" destOrd="0" presId="urn:microsoft.com/office/officeart/2005/8/layout/hList3"/>
    <dgm:cxn modelId="{250A0EC7-3E57-4ABC-9278-3A604E93DA79}" type="presParOf" srcId="{0B2E93A6-F983-4C24-A3C0-4A55918064DE}" destId="{C2C58358-6E35-49D2-89F4-D45E6A2DA76A}" srcOrd="0" destOrd="0" presId="urn:microsoft.com/office/officeart/2005/8/layout/hList3"/>
    <dgm:cxn modelId="{09C00CD4-A734-4BEF-AA3E-0273CAF47A33}" type="presParOf" srcId="{0B2E93A6-F983-4C24-A3C0-4A55918064DE}" destId="{25523214-E98C-47CE-B2A8-327CAF2BFFFC}" srcOrd="1" destOrd="0" presId="urn:microsoft.com/office/officeart/2005/8/layout/hList3"/>
    <dgm:cxn modelId="{C0BA042A-3FA0-4EDD-A613-888DACE1825F}" type="presParOf" srcId="{0B2E93A6-F983-4C24-A3C0-4A55918064DE}" destId="{88D8CB69-B82F-4D12-A440-E27746B6DCBE}" srcOrd="2" destOrd="0" presId="urn:microsoft.com/office/officeart/2005/8/layout/hList3"/>
    <dgm:cxn modelId="{4914AEDA-4D24-472C-8DB9-3D7E303192E4}" type="presParOf" srcId="{676EB1B3-62FE-4E93-AF07-28B36DBB2149}" destId="{8C3DF6EE-107E-42DA-9706-3E67E854484F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9F2539B-D636-47BF-AFAD-DEFB004E2F78}" type="doc">
      <dgm:prSet loTypeId="urn:microsoft.com/office/officeart/2005/8/layout/hProcess7" loCatId="list" qsTypeId="urn:microsoft.com/office/officeart/2005/8/quickstyle/simple1" qsCatId="simple" csTypeId="urn:microsoft.com/office/officeart/2005/8/colors/accent4_2" csCatId="accent4" phldr="1"/>
      <dgm:spPr/>
      <dgm:t>
        <a:bodyPr/>
        <a:lstStyle/>
        <a:p>
          <a:endParaRPr lang="en-US"/>
        </a:p>
      </dgm:t>
    </dgm:pt>
    <dgm:pt modelId="{9C3CF622-0289-4683-8784-E4CBA04E39A1}">
      <dgm:prSet phldrT="[Text]"/>
      <dgm:spPr/>
      <dgm:t>
        <a:bodyPr/>
        <a:lstStyle/>
        <a:p>
          <a:r>
            <a:rPr lang="en-US" baseline="0" dirty="0" smtClean="0">
              <a:latin typeface="Baskerville Old Face" pitchFamily="18" charset="0"/>
            </a:rPr>
            <a:t>Prologue</a:t>
          </a:r>
          <a:endParaRPr lang="en-US" baseline="0" dirty="0">
            <a:latin typeface="Baskerville Old Face" pitchFamily="18" charset="0"/>
          </a:endParaRPr>
        </a:p>
      </dgm:t>
    </dgm:pt>
    <dgm:pt modelId="{2E1B276F-A504-4A8F-B0C2-E3E024330E6D}" type="parTrans" cxnId="{3DBC7BBB-AEC5-4140-AA76-8F10D40DA0E3}">
      <dgm:prSet/>
      <dgm:spPr/>
      <dgm:t>
        <a:bodyPr/>
        <a:lstStyle/>
        <a:p>
          <a:endParaRPr lang="en-US"/>
        </a:p>
      </dgm:t>
    </dgm:pt>
    <dgm:pt modelId="{A42F248F-E9C2-47BE-8759-F72CA4B8FF8D}" type="sibTrans" cxnId="{3DBC7BBB-AEC5-4140-AA76-8F10D40DA0E3}">
      <dgm:prSet/>
      <dgm:spPr/>
      <dgm:t>
        <a:bodyPr/>
        <a:lstStyle/>
        <a:p>
          <a:endParaRPr lang="en-US"/>
        </a:p>
      </dgm:t>
    </dgm:pt>
    <dgm:pt modelId="{8217F653-0151-411E-872F-C852DCC5BC38}">
      <dgm:prSet phldrT="[Text]" custT="1"/>
      <dgm:spPr/>
      <dgm:t>
        <a:bodyPr/>
        <a:lstStyle/>
        <a:p>
          <a:pPr algn="ctr"/>
          <a:endParaRPr lang="en-US" sz="2800" dirty="0" smtClean="0">
            <a:latin typeface="Baskerville Old Face" pitchFamily="18" charset="0"/>
          </a:endParaRPr>
        </a:p>
        <a:p>
          <a:pPr algn="ctr"/>
          <a:r>
            <a:rPr lang="en-US" sz="2400" dirty="0" smtClean="0">
              <a:latin typeface="Baskerville Old Face" pitchFamily="18" charset="0"/>
            </a:rPr>
            <a:t>Jesus</a:t>
          </a:r>
        </a:p>
        <a:p>
          <a:pPr algn="ctr"/>
          <a:r>
            <a:rPr lang="en-US" sz="2400" dirty="0" smtClean="0">
              <a:latin typeface="Baskerville Old Face" pitchFamily="18" charset="0"/>
            </a:rPr>
            <a:t>Came</a:t>
          </a:r>
        </a:p>
        <a:p>
          <a:pPr algn="ctr"/>
          <a:endParaRPr lang="en-US" sz="2800" dirty="0" smtClean="0">
            <a:latin typeface="Baskerville Old Face" pitchFamily="18" charset="0"/>
          </a:endParaRPr>
        </a:p>
        <a:p>
          <a:pPr algn="ctr"/>
          <a:endParaRPr lang="en-US" sz="2400" dirty="0" smtClean="0">
            <a:latin typeface="Baskerville Old Face" pitchFamily="18" charset="0"/>
          </a:endParaRPr>
        </a:p>
        <a:p>
          <a:pPr algn="ctr"/>
          <a:r>
            <a:rPr lang="en-US" sz="2000" dirty="0" smtClean="0">
              <a:latin typeface="Baskerville Old Face" pitchFamily="18" charset="0"/>
            </a:rPr>
            <a:t>1:1-45</a:t>
          </a:r>
          <a:endParaRPr lang="en-US" sz="2000" dirty="0">
            <a:latin typeface="Baskerville Old Face" pitchFamily="18" charset="0"/>
          </a:endParaRPr>
        </a:p>
      </dgm:t>
    </dgm:pt>
    <dgm:pt modelId="{1421B939-4E14-4A2F-8902-A36388495595}" type="parTrans" cxnId="{5741806E-37CB-4129-BC5D-727BE7D0B21E}">
      <dgm:prSet/>
      <dgm:spPr/>
      <dgm:t>
        <a:bodyPr/>
        <a:lstStyle/>
        <a:p>
          <a:endParaRPr lang="en-US"/>
        </a:p>
      </dgm:t>
    </dgm:pt>
    <dgm:pt modelId="{DD07C6FC-65D7-4E55-9328-C4D63D4F9999}" type="sibTrans" cxnId="{5741806E-37CB-4129-BC5D-727BE7D0B21E}">
      <dgm:prSet/>
      <dgm:spPr/>
      <dgm:t>
        <a:bodyPr/>
        <a:lstStyle/>
        <a:p>
          <a:endParaRPr lang="en-US"/>
        </a:p>
      </dgm:t>
    </dgm:pt>
    <dgm:pt modelId="{E4560002-6B4D-4F86-9022-F1E1AAF7BFB6}">
      <dgm:prSet phldrT="[Text]"/>
      <dgm:spPr/>
      <dgm:t>
        <a:bodyPr/>
        <a:lstStyle/>
        <a:p>
          <a:r>
            <a:rPr lang="en-US" dirty="0" smtClean="0"/>
            <a:t>Service</a:t>
          </a:r>
          <a:endParaRPr lang="en-US" dirty="0"/>
        </a:p>
      </dgm:t>
    </dgm:pt>
    <dgm:pt modelId="{8FC84BAD-AF3A-4457-BA19-C30CF8159D16}" type="parTrans" cxnId="{2879CCA9-229E-4D6D-9AF2-8E926A55073B}">
      <dgm:prSet/>
      <dgm:spPr/>
      <dgm:t>
        <a:bodyPr/>
        <a:lstStyle/>
        <a:p>
          <a:endParaRPr lang="en-US"/>
        </a:p>
      </dgm:t>
    </dgm:pt>
    <dgm:pt modelId="{0D01C036-6474-4957-A03C-D77708863936}" type="sibTrans" cxnId="{2879CCA9-229E-4D6D-9AF2-8E926A55073B}">
      <dgm:prSet/>
      <dgm:spPr/>
      <dgm:t>
        <a:bodyPr/>
        <a:lstStyle/>
        <a:p>
          <a:endParaRPr lang="en-US"/>
        </a:p>
      </dgm:t>
    </dgm:pt>
    <dgm:pt modelId="{33DF8428-8DDB-4152-A4DC-89304C2657B4}">
      <dgm:prSet phldrT="[Text]" custT="1"/>
      <dgm:spPr/>
      <dgm:t>
        <a:bodyPr/>
        <a:lstStyle/>
        <a:p>
          <a:endParaRPr lang="en-US" sz="2800" dirty="0" smtClean="0">
            <a:latin typeface="Baskerville Old Face" pitchFamily="18" charset="0"/>
          </a:endParaRPr>
        </a:p>
        <a:p>
          <a:r>
            <a:rPr lang="en-US" sz="2400" dirty="0" smtClean="0">
              <a:latin typeface="Baskerville Old Face" pitchFamily="18" charset="0"/>
            </a:rPr>
            <a:t>Who</a:t>
          </a:r>
        </a:p>
        <a:p>
          <a:r>
            <a:rPr lang="en-US" sz="2400" dirty="0" smtClean="0">
              <a:latin typeface="Baskerville Old Face" pitchFamily="18" charset="0"/>
            </a:rPr>
            <a:t>Is He?</a:t>
          </a:r>
        </a:p>
        <a:p>
          <a:endParaRPr lang="en-US" sz="2800" dirty="0" smtClean="0">
            <a:latin typeface="Baskerville Old Face" pitchFamily="18" charset="0"/>
          </a:endParaRPr>
        </a:p>
        <a:p>
          <a:endParaRPr lang="en-US" sz="2400" dirty="0" smtClean="0">
            <a:latin typeface="Baskerville Old Face" pitchFamily="18" charset="0"/>
          </a:endParaRPr>
        </a:p>
        <a:p>
          <a:r>
            <a:rPr lang="en-US" sz="2000" dirty="0" smtClean="0">
              <a:latin typeface="Baskerville Old Face" pitchFamily="18" charset="0"/>
            </a:rPr>
            <a:t>2:1-8:26</a:t>
          </a:r>
          <a:endParaRPr lang="en-US" sz="2000" dirty="0">
            <a:latin typeface="Baskerville Old Face" pitchFamily="18" charset="0"/>
          </a:endParaRPr>
        </a:p>
      </dgm:t>
    </dgm:pt>
    <dgm:pt modelId="{96A690F3-6749-4DF0-A937-96F8125A5558}" type="parTrans" cxnId="{C05EC028-8CE7-4C20-A7FB-EA517CA590E2}">
      <dgm:prSet/>
      <dgm:spPr/>
      <dgm:t>
        <a:bodyPr/>
        <a:lstStyle/>
        <a:p>
          <a:endParaRPr lang="en-US"/>
        </a:p>
      </dgm:t>
    </dgm:pt>
    <dgm:pt modelId="{0FC990CA-EA3A-4C5A-ADD4-473C4369B48F}" type="sibTrans" cxnId="{C05EC028-8CE7-4C20-A7FB-EA517CA590E2}">
      <dgm:prSet/>
      <dgm:spPr/>
      <dgm:t>
        <a:bodyPr/>
        <a:lstStyle/>
        <a:p>
          <a:endParaRPr lang="en-US"/>
        </a:p>
      </dgm:t>
    </dgm:pt>
    <dgm:pt modelId="{CA729C2A-5801-47BD-A6B0-AD8D8083253E}" type="pres">
      <dgm:prSet presAssocID="{09F2539B-D636-47BF-AFAD-DEFB004E2F7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C3FA647-3B38-4E07-8200-BA973299ADE1}" type="pres">
      <dgm:prSet presAssocID="{9C3CF622-0289-4683-8784-E4CBA04E39A1}" presName="compositeNode" presStyleCnt="0">
        <dgm:presLayoutVars>
          <dgm:bulletEnabled val="1"/>
        </dgm:presLayoutVars>
      </dgm:prSet>
      <dgm:spPr/>
    </dgm:pt>
    <dgm:pt modelId="{CF0AAD6F-7443-485C-807F-40F8A7312D23}" type="pres">
      <dgm:prSet presAssocID="{9C3CF622-0289-4683-8784-E4CBA04E39A1}" presName="bgRect" presStyleLbl="node1" presStyleIdx="0" presStyleCnt="2" custScaleY="114293" custLinFactNeighborX="-39" custLinFactNeighborY="-34824"/>
      <dgm:spPr/>
      <dgm:t>
        <a:bodyPr/>
        <a:lstStyle/>
        <a:p>
          <a:endParaRPr lang="en-US"/>
        </a:p>
      </dgm:t>
    </dgm:pt>
    <dgm:pt modelId="{1EE4DF4A-7E1E-4BB1-8C9E-C82283D5F42D}" type="pres">
      <dgm:prSet presAssocID="{9C3CF622-0289-4683-8784-E4CBA04E39A1}" presName="parentNode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062C958-C115-4771-80F8-2F909815E110}" type="pres">
      <dgm:prSet presAssocID="{9C3CF622-0289-4683-8784-E4CBA04E39A1}" presName="child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717B1DF-75B8-4E19-982F-A8E1FCBB9B4D}" type="pres">
      <dgm:prSet presAssocID="{A42F248F-E9C2-47BE-8759-F72CA4B8FF8D}" presName="hSp" presStyleCnt="0"/>
      <dgm:spPr/>
    </dgm:pt>
    <dgm:pt modelId="{253ED10E-3AE5-4DE2-B14D-7D93C41EACD4}" type="pres">
      <dgm:prSet presAssocID="{A42F248F-E9C2-47BE-8759-F72CA4B8FF8D}" presName="vProcSp" presStyleCnt="0"/>
      <dgm:spPr/>
    </dgm:pt>
    <dgm:pt modelId="{A4A8369C-E12B-4EE7-AAFA-63F1E6E6EC88}" type="pres">
      <dgm:prSet presAssocID="{A42F248F-E9C2-47BE-8759-F72CA4B8FF8D}" presName="vSp1" presStyleCnt="0"/>
      <dgm:spPr/>
    </dgm:pt>
    <dgm:pt modelId="{04E0D2FE-AFEB-4118-9250-54028C6627D2}" type="pres">
      <dgm:prSet presAssocID="{A42F248F-E9C2-47BE-8759-F72CA4B8FF8D}" presName="simulatedConn" presStyleLbl="solidFgAcc1" presStyleIdx="0" presStyleCnt="1" custLinFactY="100000" custLinFactNeighborX="-12344" custLinFactNeighborY="109838"/>
      <dgm:spPr/>
    </dgm:pt>
    <dgm:pt modelId="{34903C4F-354A-4C4E-98FF-5063303A631C}" type="pres">
      <dgm:prSet presAssocID="{A42F248F-E9C2-47BE-8759-F72CA4B8FF8D}" presName="vSp2" presStyleCnt="0"/>
      <dgm:spPr/>
    </dgm:pt>
    <dgm:pt modelId="{34E2B1CB-C555-4223-A59D-F7FE09A67626}" type="pres">
      <dgm:prSet presAssocID="{A42F248F-E9C2-47BE-8759-F72CA4B8FF8D}" presName="sibTrans" presStyleCnt="0"/>
      <dgm:spPr/>
    </dgm:pt>
    <dgm:pt modelId="{17E4C29D-EAEF-4DF0-9207-B3A446F21A36}" type="pres">
      <dgm:prSet presAssocID="{E4560002-6B4D-4F86-9022-F1E1AAF7BFB6}" presName="compositeNode" presStyleCnt="0">
        <dgm:presLayoutVars>
          <dgm:bulletEnabled val="1"/>
        </dgm:presLayoutVars>
      </dgm:prSet>
      <dgm:spPr/>
    </dgm:pt>
    <dgm:pt modelId="{29EC329C-97C2-450C-BF0F-DF513B7ACDC0}" type="pres">
      <dgm:prSet presAssocID="{E4560002-6B4D-4F86-9022-F1E1AAF7BFB6}" presName="bgRect" presStyleLbl="node1" presStyleIdx="1" presStyleCnt="2" custScaleY="114293" custLinFactNeighborX="-1750" custLinFactNeighborY="-34080"/>
      <dgm:spPr/>
      <dgm:t>
        <a:bodyPr/>
        <a:lstStyle/>
        <a:p>
          <a:endParaRPr lang="en-US"/>
        </a:p>
      </dgm:t>
    </dgm:pt>
    <dgm:pt modelId="{730653F7-D0EE-4DDA-A003-E7377D127260}" type="pres">
      <dgm:prSet presAssocID="{E4560002-6B4D-4F86-9022-F1E1AAF7BFB6}" presName="parentNode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DD7D03E-9EA3-453D-8D03-CCA84502C930}" type="pres">
      <dgm:prSet presAssocID="{E4560002-6B4D-4F86-9022-F1E1AAF7BFB6}" presName="child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741806E-37CB-4129-BC5D-727BE7D0B21E}" srcId="{9C3CF622-0289-4683-8784-E4CBA04E39A1}" destId="{8217F653-0151-411E-872F-C852DCC5BC38}" srcOrd="0" destOrd="0" parTransId="{1421B939-4E14-4A2F-8902-A36388495595}" sibTransId="{DD07C6FC-65D7-4E55-9328-C4D63D4F9999}"/>
    <dgm:cxn modelId="{9FB7B997-6044-437B-BEE2-6E72ED038A92}" type="presOf" srcId="{E4560002-6B4D-4F86-9022-F1E1AAF7BFB6}" destId="{730653F7-D0EE-4DDA-A003-E7377D127260}" srcOrd="1" destOrd="0" presId="urn:microsoft.com/office/officeart/2005/8/layout/hProcess7"/>
    <dgm:cxn modelId="{2879CCA9-229E-4D6D-9AF2-8E926A55073B}" srcId="{09F2539B-D636-47BF-AFAD-DEFB004E2F78}" destId="{E4560002-6B4D-4F86-9022-F1E1AAF7BFB6}" srcOrd="1" destOrd="0" parTransId="{8FC84BAD-AF3A-4457-BA19-C30CF8159D16}" sibTransId="{0D01C036-6474-4957-A03C-D77708863936}"/>
    <dgm:cxn modelId="{42D2D22E-1100-4C48-B947-4DDD855FD681}" type="presOf" srcId="{09F2539B-D636-47BF-AFAD-DEFB004E2F78}" destId="{CA729C2A-5801-47BD-A6B0-AD8D8083253E}" srcOrd="0" destOrd="0" presId="urn:microsoft.com/office/officeart/2005/8/layout/hProcess7"/>
    <dgm:cxn modelId="{26CFB130-DC50-46E0-8A2C-8DB6273CB46A}" type="presOf" srcId="{8217F653-0151-411E-872F-C852DCC5BC38}" destId="{6062C958-C115-4771-80F8-2F909815E110}" srcOrd="0" destOrd="0" presId="urn:microsoft.com/office/officeart/2005/8/layout/hProcess7"/>
    <dgm:cxn modelId="{7B7D0649-C906-41BF-861D-65BB0D372C37}" type="presOf" srcId="{33DF8428-8DDB-4152-A4DC-89304C2657B4}" destId="{3DD7D03E-9EA3-453D-8D03-CCA84502C930}" srcOrd="0" destOrd="0" presId="urn:microsoft.com/office/officeart/2005/8/layout/hProcess7"/>
    <dgm:cxn modelId="{BFB763CF-D992-4F58-87FD-614A231AB9B2}" type="presOf" srcId="{9C3CF622-0289-4683-8784-E4CBA04E39A1}" destId="{1EE4DF4A-7E1E-4BB1-8C9E-C82283D5F42D}" srcOrd="1" destOrd="0" presId="urn:microsoft.com/office/officeart/2005/8/layout/hProcess7"/>
    <dgm:cxn modelId="{C024D810-AD28-4723-920C-957D14EBE62D}" type="presOf" srcId="{9C3CF622-0289-4683-8784-E4CBA04E39A1}" destId="{CF0AAD6F-7443-485C-807F-40F8A7312D23}" srcOrd="0" destOrd="0" presId="urn:microsoft.com/office/officeart/2005/8/layout/hProcess7"/>
    <dgm:cxn modelId="{C05EC028-8CE7-4C20-A7FB-EA517CA590E2}" srcId="{E4560002-6B4D-4F86-9022-F1E1AAF7BFB6}" destId="{33DF8428-8DDB-4152-A4DC-89304C2657B4}" srcOrd="0" destOrd="0" parTransId="{96A690F3-6749-4DF0-A937-96F8125A5558}" sibTransId="{0FC990CA-EA3A-4C5A-ADD4-473C4369B48F}"/>
    <dgm:cxn modelId="{3DBC7BBB-AEC5-4140-AA76-8F10D40DA0E3}" srcId="{09F2539B-D636-47BF-AFAD-DEFB004E2F78}" destId="{9C3CF622-0289-4683-8784-E4CBA04E39A1}" srcOrd="0" destOrd="0" parTransId="{2E1B276F-A504-4A8F-B0C2-E3E024330E6D}" sibTransId="{A42F248F-E9C2-47BE-8759-F72CA4B8FF8D}"/>
    <dgm:cxn modelId="{B5EB17E5-59DF-4C16-BFED-33EDA2533DDE}" type="presOf" srcId="{E4560002-6B4D-4F86-9022-F1E1AAF7BFB6}" destId="{29EC329C-97C2-450C-BF0F-DF513B7ACDC0}" srcOrd="0" destOrd="0" presId="urn:microsoft.com/office/officeart/2005/8/layout/hProcess7"/>
    <dgm:cxn modelId="{A7584CD2-DBED-43F3-8C77-E1A0FE6212AF}" type="presParOf" srcId="{CA729C2A-5801-47BD-A6B0-AD8D8083253E}" destId="{AC3FA647-3B38-4E07-8200-BA973299ADE1}" srcOrd="0" destOrd="0" presId="urn:microsoft.com/office/officeart/2005/8/layout/hProcess7"/>
    <dgm:cxn modelId="{2619E39D-028D-4044-84E3-09C999CF4269}" type="presParOf" srcId="{AC3FA647-3B38-4E07-8200-BA973299ADE1}" destId="{CF0AAD6F-7443-485C-807F-40F8A7312D23}" srcOrd="0" destOrd="0" presId="urn:microsoft.com/office/officeart/2005/8/layout/hProcess7"/>
    <dgm:cxn modelId="{4DE84A94-4645-48A8-AA2A-FA45A275486D}" type="presParOf" srcId="{AC3FA647-3B38-4E07-8200-BA973299ADE1}" destId="{1EE4DF4A-7E1E-4BB1-8C9E-C82283D5F42D}" srcOrd="1" destOrd="0" presId="urn:microsoft.com/office/officeart/2005/8/layout/hProcess7"/>
    <dgm:cxn modelId="{86EBC0C1-5EB9-4FE6-A17C-A3438A8176C2}" type="presParOf" srcId="{AC3FA647-3B38-4E07-8200-BA973299ADE1}" destId="{6062C958-C115-4771-80F8-2F909815E110}" srcOrd="2" destOrd="0" presId="urn:microsoft.com/office/officeart/2005/8/layout/hProcess7"/>
    <dgm:cxn modelId="{25129F43-0DB6-4BBA-8EE8-0CF13BF63F8F}" type="presParOf" srcId="{CA729C2A-5801-47BD-A6B0-AD8D8083253E}" destId="{F717B1DF-75B8-4E19-982F-A8E1FCBB9B4D}" srcOrd="1" destOrd="0" presId="urn:microsoft.com/office/officeart/2005/8/layout/hProcess7"/>
    <dgm:cxn modelId="{119F7DFC-9FE4-4D0F-B643-C9F8012667B4}" type="presParOf" srcId="{CA729C2A-5801-47BD-A6B0-AD8D8083253E}" destId="{253ED10E-3AE5-4DE2-B14D-7D93C41EACD4}" srcOrd="2" destOrd="0" presId="urn:microsoft.com/office/officeart/2005/8/layout/hProcess7"/>
    <dgm:cxn modelId="{9535BE42-F666-400A-9BDE-A2BD7BC031A3}" type="presParOf" srcId="{253ED10E-3AE5-4DE2-B14D-7D93C41EACD4}" destId="{A4A8369C-E12B-4EE7-AAFA-63F1E6E6EC88}" srcOrd="0" destOrd="0" presId="urn:microsoft.com/office/officeart/2005/8/layout/hProcess7"/>
    <dgm:cxn modelId="{BF1F48DD-E724-4D5E-ADDA-EFE2878AEC74}" type="presParOf" srcId="{253ED10E-3AE5-4DE2-B14D-7D93C41EACD4}" destId="{04E0D2FE-AFEB-4118-9250-54028C6627D2}" srcOrd="1" destOrd="0" presId="urn:microsoft.com/office/officeart/2005/8/layout/hProcess7"/>
    <dgm:cxn modelId="{CD4D94FC-D22C-4F81-887D-0B7CEFE429F3}" type="presParOf" srcId="{253ED10E-3AE5-4DE2-B14D-7D93C41EACD4}" destId="{34903C4F-354A-4C4E-98FF-5063303A631C}" srcOrd="2" destOrd="0" presId="urn:microsoft.com/office/officeart/2005/8/layout/hProcess7"/>
    <dgm:cxn modelId="{2E90C5A3-B4D9-4B51-A342-D0A6A2C337F1}" type="presParOf" srcId="{CA729C2A-5801-47BD-A6B0-AD8D8083253E}" destId="{34E2B1CB-C555-4223-A59D-F7FE09A67626}" srcOrd="3" destOrd="0" presId="urn:microsoft.com/office/officeart/2005/8/layout/hProcess7"/>
    <dgm:cxn modelId="{28C044A8-C6F5-4608-8C54-CC30B90CC7F9}" type="presParOf" srcId="{CA729C2A-5801-47BD-A6B0-AD8D8083253E}" destId="{17E4C29D-EAEF-4DF0-9207-B3A446F21A36}" srcOrd="4" destOrd="0" presId="urn:microsoft.com/office/officeart/2005/8/layout/hProcess7"/>
    <dgm:cxn modelId="{3342802F-7538-4555-A637-4EE6DE23258C}" type="presParOf" srcId="{17E4C29D-EAEF-4DF0-9207-B3A446F21A36}" destId="{29EC329C-97C2-450C-BF0F-DF513B7ACDC0}" srcOrd="0" destOrd="0" presId="urn:microsoft.com/office/officeart/2005/8/layout/hProcess7"/>
    <dgm:cxn modelId="{4445EE83-EC7E-433E-B669-B7666E0872F2}" type="presParOf" srcId="{17E4C29D-EAEF-4DF0-9207-B3A446F21A36}" destId="{730653F7-D0EE-4DDA-A003-E7377D127260}" srcOrd="1" destOrd="0" presId="urn:microsoft.com/office/officeart/2005/8/layout/hProcess7"/>
    <dgm:cxn modelId="{1BCB5EE6-1964-43D6-969F-8CDBAA12B5E7}" type="presParOf" srcId="{17E4C29D-EAEF-4DF0-9207-B3A446F21A36}" destId="{3DD7D03E-9EA3-453D-8D03-CCA84502C930}" srcOrd="2" destOrd="0" presId="urn:microsoft.com/office/officeart/2005/8/layout/hProcess7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C502166-93C6-4BC7-BBAD-B2B2F8498B8F}" type="doc">
      <dgm:prSet loTypeId="urn:microsoft.com/office/officeart/2005/8/layout/hProcess7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79321DFD-93F5-4E7A-BBCE-D733E5D76C4C}">
      <dgm:prSet phldrT="[Text]" phldr="1"/>
      <dgm:spPr/>
      <dgm:t>
        <a:bodyPr/>
        <a:lstStyle/>
        <a:p>
          <a:endParaRPr lang="en-US" dirty="0"/>
        </a:p>
      </dgm:t>
    </dgm:pt>
    <dgm:pt modelId="{B2708E83-0391-4643-9225-7EB8FD41F798}" type="parTrans" cxnId="{1F319B9C-4F0B-4746-B4F9-C3E2860FF134}">
      <dgm:prSet/>
      <dgm:spPr/>
      <dgm:t>
        <a:bodyPr/>
        <a:lstStyle/>
        <a:p>
          <a:endParaRPr lang="en-US"/>
        </a:p>
      </dgm:t>
    </dgm:pt>
    <dgm:pt modelId="{961DFCFD-215F-4B91-8EAC-DC587568C294}" type="sibTrans" cxnId="{1F319B9C-4F0B-4746-B4F9-C3E2860FF134}">
      <dgm:prSet/>
      <dgm:spPr/>
      <dgm:t>
        <a:bodyPr/>
        <a:lstStyle/>
        <a:p>
          <a:endParaRPr lang="en-US"/>
        </a:p>
      </dgm:t>
    </dgm:pt>
    <dgm:pt modelId="{3F0AA7C5-4B33-4A3B-9DE3-4B978CF6F02A}">
      <dgm:prSet phldrT="[Text]" custT="1"/>
      <dgm:spPr/>
      <dgm:t>
        <a:bodyPr/>
        <a:lstStyle/>
        <a:p>
          <a:pPr algn="ctr"/>
          <a:endParaRPr lang="en-US" sz="2800" baseline="0" dirty="0" smtClean="0">
            <a:latin typeface="Baskerville Old Face" pitchFamily="18" charset="0"/>
          </a:endParaRPr>
        </a:p>
        <a:p>
          <a:pPr algn="ctr"/>
          <a:r>
            <a:rPr lang="en-US" sz="2800" baseline="0" dirty="0" smtClean="0">
              <a:latin typeface="Baskerville Old Face" pitchFamily="18" charset="0"/>
            </a:rPr>
            <a:t>Who Do People Say That I Am?</a:t>
          </a:r>
        </a:p>
        <a:p>
          <a:pPr algn="ctr"/>
          <a:endParaRPr lang="en-US" sz="2800" baseline="0" dirty="0" smtClean="0">
            <a:latin typeface="Baskerville Old Face" pitchFamily="18" charset="0"/>
          </a:endParaRPr>
        </a:p>
        <a:p>
          <a:pPr algn="ctr"/>
          <a:r>
            <a:rPr lang="en-US" sz="2400" baseline="0" dirty="0" smtClean="0">
              <a:latin typeface="Baskerville Old Face" pitchFamily="18" charset="0"/>
            </a:rPr>
            <a:t>8:27-30</a:t>
          </a:r>
        </a:p>
      </dgm:t>
    </dgm:pt>
    <dgm:pt modelId="{BD0E2BA4-E98B-4681-848B-7F6F312B916C}" type="parTrans" cxnId="{96869657-28E0-4058-9EFD-401D1CAFD944}">
      <dgm:prSet/>
      <dgm:spPr/>
      <dgm:t>
        <a:bodyPr/>
        <a:lstStyle/>
        <a:p>
          <a:endParaRPr lang="en-US"/>
        </a:p>
      </dgm:t>
    </dgm:pt>
    <dgm:pt modelId="{FDAC0190-3B04-4885-B738-8AB16483E83A}" type="sibTrans" cxnId="{96869657-28E0-4058-9EFD-401D1CAFD944}">
      <dgm:prSet/>
      <dgm:spPr/>
      <dgm:t>
        <a:bodyPr/>
        <a:lstStyle/>
        <a:p>
          <a:endParaRPr lang="en-US"/>
        </a:p>
      </dgm:t>
    </dgm:pt>
    <dgm:pt modelId="{3E62701E-28DB-4932-A587-DB7D1E96859A}" type="pres">
      <dgm:prSet presAssocID="{1C502166-93C6-4BC7-BBAD-B2B2F8498B8F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3C25AFB-8594-4A28-B416-BA77C065F5FA}" type="pres">
      <dgm:prSet presAssocID="{79321DFD-93F5-4E7A-BBCE-D733E5D76C4C}" presName="compositeNode" presStyleCnt="0">
        <dgm:presLayoutVars>
          <dgm:bulletEnabled val="1"/>
        </dgm:presLayoutVars>
      </dgm:prSet>
      <dgm:spPr/>
    </dgm:pt>
    <dgm:pt modelId="{C9CDA354-1957-46C0-A690-A7A1960669BB}" type="pres">
      <dgm:prSet presAssocID="{79321DFD-93F5-4E7A-BBCE-D733E5D76C4C}" presName="bgRect" presStyleLbl="node1" presStyleIdx="0" presStyleCnt="1" custScaleX="92075" custScaleY="128598" custLinFactNeighborX="1257" custLinFactNeighborY="-22500"/>
      <dgm:spPr/>
      <dgm:t>
        <a:bodyPr/>
        <a:lstStyle/>
        <a:p>
          <a:endParaRPr lang="en-US"/>
        </a:p>
      </dgm:t>
    </dgm:pt>
    <dgm:pt modelId="{534AAADC-7BD0-48A8-95FF-191E4566DEEB}" type="pres">
      <dgm:prSet presAssocID="{79321DFD-93F5-4E7A-BBCE-D733E5D76C4C}" presName="parentNode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D1AE1C7-6BFD-4CDD-B601-43D70468A9CC}" type="pres">
      <dgm:prSet presAssocID="{79321DFD-93F5-4E7A-BBCE-D733E5D76C4C}" presName="childNode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C925813-6029-4BB7-B92E-B94B924D1247}" type="presOf" srcId="{3F0AA7C5-4B33-4A3B-9DE3-4B978CF6F02A}" destId="{3D1AE1C7-6BFD-4CDD-B601-43D70468A9CC}" srcOrd="0" destOrd="0" presId="urn:microsoft.com/office/officeart/2005/8/layout/hProcess7"/>
    <dgm:cxn modelId="{341A4013-CCED-474B-B4F6-75776B907855}" type="presOf" srcId="{79321DFD-93F5-4E7A-BBCE-D733E5D76C4C}" destId="{534AAADC-7BD0-48A8-95FF-191E4566DEEB}" srcOrd="1" destOrd="0" presId="urn:microsoft.com/office/officeart/2005/8/layout/hProcess7"/>
    <dgm:cxn modelId="{041056AE-2C90-4EA9-B4B9-E1918792F3C4}" type="presOf" srcId="{79321DFD-93F5-4E7A-BBCE-D733E5D76C4C}" destId="{C9CDA354-1957-46C0-A690-A7A1960669BB}" srcOrd="0" destOrd="0" presId="urn:microsoft.com/office/officeart/2005/8/layout/hProcess7"/>
    <dgm:cxn modelId="{1F319B9C-4F0B-4746-B4F9-C3E2860FF134}" srcId="{1C502166-93C6-4BC7-BBAD-B2B2F8498B8F}" destId="{79321DFD-93F5-4E7A-BBCE-D733E5D76C4C}" srcOrd="0" destOrd="0" parTransId="{B2708E83-0391-4643-9225-7EB8FD41F798}" sibTransId="{961DFCFD-215F-4B91-8EAC-DC587568C294}"/>
    <dgm:cxn modelId="{63739954-158D-4331-9F05-C98651FAF665}" type="presOf" srcId="{1C502166-93C6-4BC7-BBAD-B2B2F8498B8F}" destId="{3E62701E-28DB-4932-A587-DB7D1E96859A}" srcOrd="0" destOrd="0" presId="urn:microsoft.com/office/officeart/2005/8/layout/hProcess7"/>
    <dgm:cxn modelId="{96869657-28E0-4058-9EFD-401D1CAFD944}" srcId="{79321DFD-93F5-4E7A-BBCE-D733E5D76C4C}" destId="{3F0AA7C5-4B33-4A3B-9DE3-4B978CF6F02A}" srcOrd="0" destOrd="0" parTransId="{BD0E2BA4-E98B-4681-848B-7F6F312B916C}" sibTransId="{FDAC0190-3B04-4885-B738-8AB16483E83A}"/>
    <dgm:cxn modelId="{D661D8C9-B93E-4A94-A9B8-DB6630A55B62}" type="presParOf" srcId="{3E62701E-28DB-4932-A587-DB7D1E96859A}" destId="{C3C25AFB-8594-4A28-B416-BA77C065F5FA}" srcOrd="0" destOrd="0" presId="urn:microsoft.com/office/officeart/2005/8/layout/hProcess7"/>
    <dgm:cxn modelId="{92DAE46E-B492-4914-BD63-801B797E6113}" type="presParOf" srcId="{C3C25AFB-8594-4A28-B416-BA77C065F5FA}" destId="{C9CDA354-1957-46C0-A690-A7A1960669BB}" srcOrd="0" destOrd="0" presId="urn:microsoft.com/office/officeart/2005/8/layout/hProcess7"/>
    <dgm:cxn modelId="{24211C7D-4BEE-427B-ADF0-5705B5410E79}" type="presParOf" srcId="{C3C25AFB-8594-4A28-B416-BA77C065F5FA}" destId="{534AAADC-7BD0-48A8-95FF-191E4566DEEB}" srcOrd="1" destOrd="0" presId="urn:microsoft.com/office/officeart/2005/8/layout/hProcess7"/>
    <dgm:cxn modelId="{2D674941-F11A-4DB9-889D-4C3E30B3C423}" type="presParOf" srcId="{C3C25AFB-8594-4A28-B416-BA77C065F5FA}" destId="{3D1AE1C7-6BFD-4CDD-B601-43D70468A9CC}" srcOrd="2" destOrd="0" presId="urn:microsoft.com/office/officeart/2005/8/layout/hProcess7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1125216-74FE-4F49-8F14-FE033A256F49}" type="doc">
      <dgm:prSet loTypeId="urn:microsoft.com/office/officeart/2005/8/layout/hProcess7" loCatId="list" qsTypeId="urn:microsoft.com/office/officeart/2005/8/quickstyle/simple1" qsCatId="simple" csTypeId="urn:microsoft.com/office/officeart/2005/8/colors/accent4_2" csCatId="accent4" phldr="1"/>
      <dgm:spPr/>
      <dgm:t>
        <a:bodyPr/>
        <a:lstStyle/>
        <a:p>
          <a:endParaRPr lang="en-US"/>
        </a:p>
      </dgm:t>
    </dgm:pt>
    <dgm:pt modelId="{CA444579-EF89-40A7-91C9-0680ED365C07}">
      <dgm:prSet phldrT="[Text]"/>
      <dgm:spPr/>
      <dgm:t>
        <a:bodyPr/>
        <a:lstStyle/>
        <a:p>
          <a:r>
            <a:rPr lang="en-US" baseline="0" dirty="0" smtClean="0">
              <a:latin typeface="Baskerville Old Face" pitchFamily="18" charset="0"/>
            </a:rPr>
            <a:t>Sacrifice</a:t>
          </a:r>
          <a:endParaRPr lang="en-US" baseline="0" dirty="0">
            <a:latin typeface="Baskerville Old Face" pitchFamily="18" charset="0"/>
          </a:endParaRPr>
        </a:p>
      </dgm:t>
    </dgm:pt>
    <dgm:pt modelId="{60D57BD1-E03F-4ADB-9479-96708A5033C7}" type="parTrans" cxnId="{72FB04D4-8650-47F8-B9AD-778B07DAEC0A}">
      <dgm:prSet/>
      <dgm:spPr/>
      <dgm:t>
        <a:bodyPr/>
        <a:lstStyle/>
        <a:p>
          <a:endParaRPr lang="en-US"/>
        </a:p>
      </dgm:t>
    </dgm:pt>
    <dgm:pt modelId="{4406DC6D-54E2-430F-8395-59E4A3433E72}" type="sibTrans" cxnId="{72FB04D4-8650-47F8-B9AD-778B07DAEC0A}">
      <dgm:prSet/>
      <dgm:spPr/>
      <dgm:t>
        <a:bodyPr/>
        <a:lstStyle/>
        <a:p>
          <a:endParaRPr lang="en-US"/>
        </a:p>
      </dgm:t>
    </dgm:pt>
    <dgm:pt modelId="{4F01B33F-0A16-4406-8530-21D2EA2FC3D9}">
      <dgm:prSet phldrT="[Text]" custT="1"/>
      <dgm:spPr/>
      <dgm:t>
        <a:bodyPr/>
        <a:lstStyle/>
        <a:p>
          <a:pPr algn="l"/>
          <a:endParaRPr lang="en-US" sz="2400" baseline="0" dirty="0" smtClean="0">
            <a:latin typeface="Baskerville Old Face" pitchFamily="18" charset="0"/>
          </a:endParaRPr>
        </a:p>
        <a:p>
          <a:pPr algn="ctr"/>
          <a:r>
            <a:rPr lang="en-US" sz="2400" baseline="0" dirty="0" smtClean="0">
              <a:latin typeface="Baskerville Old Face" pitchFamily="18" charset="0"/>
            </a:rPr>
            <a:t>Where’s He Going?</a:t>
          </a:r>
        </a:p>
        <a:p>
          <a:pPr algn="ctr"/>
          <a:endParaRPr lang="en-US" sz="2400" baseline="0" dirty="0" smtClean="0">
            <a:latin typeface="Baskerville Old Face" pitchFamily="18" charset="0"/>
          </a:endParaRPr>
        </a:p>
        <a:p>
          <a:pPr algn="ctr"/>
          <a:endParaRPr lang="en-US" sz="2400" baseline="0" dirty="0" smtClean="0">
            <a:latin typeface="Baskerville Old Face" pitchFamily="18" charset="0"/>
          </a:endParaRPr>
        </a:p>
        <a:p>
          <a:pPr algn="ctr"/>
          <a:r>
            <a:rPr lang="en-US" sz="2000" baseline="0" dirty="0" smtClean="0">
              <a:latin typeface="Baskerville Old Face" pitchFamily="18" charset="0"/>
            </a:rPr>
            <a:t>8:31-15:47</a:t>
          </a:r>
          <a:r>
            <a:rPr lang="en-US" sz="2400" baseline="0" dirty="0" smtClean="0">
              <a:latin typeface="Baskerville Old Face" pitchFamily="18" charset="0"/>
            </a:rPr>
            <a:t>	</a:t>
          </a:r>
        </a:p>
      </dgm:t>
    </dgm:pt>
    <dgm:pt modelId="{C27FC969-9C8A-4702-A9FD-A8202BDCD2A6}" type="parTrans" cxnId="{D1D959CB-1531-4552-9431-F93E2C8E04B4}">
      <dgm:prSet/>
      <dgm:spPr/>
      <dgm:t>
        <a:bodyPr/>
        <a:lstStyle/>
        <a:p>
          <a:endParaRPr lang="en-US"/>
        </a:p>
      </dgm:t>
    </dgm:pt>
    <dgm:pt modelId="{A1B4D124-D930-4696-B747-77A955D5FCAD}" type="sibTrans" cxnId="{D1D959CB-1531-4552-9431-F93E2C8E04B4}">
      <dgm:prSet/>
      <dgm:spPr/>
      <dgm:t>
        <a:bodyPr/>
        <a:lstStyle/>
        <a:p>
          <a:endParaRPr lang="en-US"/>
        </a:p>
      </dgm:t>
    </dgm:pt>
    <dgm:pt modelId="{B221D40B-22D2-4F59-B5EE-031D9A5F5A27}">
      <dgm:prSet phldrT="[Text]"/>
      <dgm:spPr/>
      <dgm:t>
        <a:bodyPr/>
        <a:lstStyle/>
        <a:p>
          <a:r>
            <a:rPr lang="en-US" baseline="0" dirty="0" smtClean="0">
              <a:latin typeface="Baskerville Old Face" pitchFamily="18" charset="0"/>
            </a:rPr>
            <a:t>Epilogue</a:t>
          </a:r>
          <a:endParaRPr lang="en-US" baseline="0" dirty="0">
            <a:latin typeface="Baskerville Old Face" pitchFamily="18" charset="0"/>
          </a:endParaRPr>
        </a:p>
      </dgm:t>
    </dgm:pt>
    <dgm:pt modelId="{5DF25ED0-1166-4DE4-A368-F749FA7256CA}" type="parTrans" cxnId="{C75770CC-FE81-4BF4-8D8A-4CFE1042D673}">
      <dgm:prSet/>
      <dgm:spPr/>
      <dgm:t>
        <a:bodyPr/>
        <a:lstStyle/>
        <a:p>
          <a:endParaRPr lang="en-US"/>
        </a:p>
      </dgm:t>
    </dgm:pt>
    <dgm:pt modelId="{54CD6FC8-03A8-4AF9-96DE-98EA5ED67A3B}" type="sibTrans" cxnId="{C75770CC-FE81-4BF4-8D8A-4CFE1042D673}">
      <dgm:prSet/>
      <dgm:spPr/>
      <dgm:t>
        <a:bodyPr/>
        <a:lstStyle/>
        <a:p>
          <a:endParaRPr lang="en-US"/>
        </a:p>
      </dgm:t>
    </dgm:pt>
    <dgm:pt modelId="{962C516E-6AD1-4016-A447-AED17D233B56}">
      <dgm:prSet phldrT="[Text]" custT="1"/>
      <dgm:spPr/>
      <dgm:t>
        <a:bodyPr/>
        <a:lstStyle/>
        <a:p>
          <a:pPr algn="l"/>
          <a:endParaRPr lang="en-US" sz="2800" dirty="0" smtClean="0">
            <a:latin typeface="Baskerville Old Face" pitchFamily="18" charset="0"/>
          </a:endParaRPr>
        </a:p>
        <a:p>
          <a:pPr algn="ctr"/>
          <a:r>
            <a:rPr lang="en-US" sz="2400" dirty="0" smtClean="0">
              <a:latin typeface="Baskerville Old Face" pitchFamily="18" charset="0"/>
            </a:rPr>
            <a:t>Jesus . . . Received Up</a:t>
          </a:r>
        </a:p>
        <a:p>
          <a:pPr algn="ctr"/>
          <a:endParaRPr lang="en-US" sz="2400" dirty="0" smtClean="0">
            <a:latin typeface="Baskerville Old Face" pitchFamily="18" charset="0"/>
          </a:endParaRPr>
        </a:p>
        <a:p>
          <a:pPr algn="ctr"/>
          <a:endParaRPr lang="en-US" sz="2400" dirty="0" smtClean="0">
            <a:latin typeface="Baskerville Old Face" pitchFamily="18" charset="0"/>
          </a:endParaRPr>
        </a:p>
        <a:p>
          <a:pPr algn="ctr"/>
          <a:r>
            <a:rPr lang="en-US" sz="2000" dirty="0" smtClean="0">
              <a:latin typeface="Baskerville Old Face" pitchFamily="18" charset="0"/>
            </a:rPr>
            <a:t>16:1-20</a:t>
          </a:r>
          <a:endParaRPr lang="en-US" sz="2000" dirty="0">
            <a:latin typeface="Baskerville Old Face" pitchFamily="18" charset="0"/>
          </a:endParaRPr>
        </a:p>
      </dgm:t>
    </dgm:pt>
    <dgm:pt modelId="{65A96446-14B7-4C3A-B593-11FDEE4E9470}" type="parTrans" cxnId="{C06B40B6-8381-4CED-9BA4-21BF7C127C70}">
      <dgm:prSet/>
      <dgm:spPr/>
      <dgm:t>
        <a:bodyPr/>
        <a:lstStyle/>
        <a:p>
          <a:endParaRPr lang="en-US"/>
        </a:p>
      </dgm:t>
    </dgm:pt>
    <dgm:pt modelId="{E69254FB-C855-49AA-BBE1-D5269190F007}" type="sibTrans" cxnId="{C06B40B6-8381-4CED-9BA4-21BF7C127C70}">
      <dgm:prSet/>
      <dgm:spPr/>
      <dgm:t>
        <a:bodyPr/>
        <a:lstStyle/>
        <a:p>
          <a:endParaRPr lang="en-US"/>
        </a:p>
      </dgm:t>
    </dgm:pt>
    <dgm:pt modelId="{E6567863-688A-4C7D-8C34-0050CC8A622F}" type="pres">
      <dgm:prSet presAssocID="{C1125216-74FE-4F49-8F14-FE033A256F4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B988146-D460-46BF-99D1-D912281280DA}" type="pres">
      <dgm:prSet presAssocID="{CA444579-EF89-40A7-91C9-0680ED365C07}" presName="compositeNode" presStyleCnt="0">
        <dgm:presLayoutVars>
          <dgm:bulletEnabled val="1"/>
        </dgm:presLayoutVars>
      </dgm:prSet>
      <dgm:spPr/>
    </dgm:pt>
    <dgm:pt modelId="{9AE958B4-5F34-4CA5-9DC1-37F166704447}" type="pres">
      <dgm:prSet presAssocID="{CA444579-EF89-40A7-91C9-0680ED365C07}" presName="bgRect" presStyleLbl="node1" presStyleIdx="0" presStyleCnt="2" custScaleY="116908" custLinFactNeighborX="-39" custLinFactNeighborY="-30239"/>
      <dgm:spPr/>
      <dgm:t>
        <a:bodyPr/>
        <a:lstStyle/>
        <a:p>
          <a:endParaRPr lang="en-US"/>
        </a:p>
      </dgm:t>
    </dgm:pt>
    <dgm:pt modelId="{D955515A-66E9-402B-B2F9-C0DADC981074}" type="pres">
      <dgm:prSet presAssocID="{CA444579-EF89-40A7-91C9-0680ED365C07}" presName="parentNode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51305EB-A547-4251-A1A0-BCB9406051FE}" type="pres">
      <dgm:prSet presAssocID="{CA444579-EF89-40A7-91C9-0680ED365C07}" presName="child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1FEB553-929C-4813-AD47-473D7B275583}" type="pres">
      <dgm:prSet presAssocID="{4406DC6D-54E2-430F-8395-59E4A3433E72}" presName="hSp" presStyleCnt="0"/>
      <dgm:spPr/>
    </dgm:pt>
    <dgm:pt modelId="{2C914CB7-F36F-4B74-8674-BDFAE565AB31}" type="pres">
      <dgm:prSet presAssocID="{4406DC6D-54E2-430F-8395-59E4A3433E72}" presName="vProcSp" presStyleCnt="0"/>
      <dgm:spPr/>
    </dgm:pt>
    <dgm:pt modelId="{A903ED54-930F-4DD9-8186-E735AD773FEA}" type="pres">
      <dgm:prSet presAssocID="{4406DC6D-54E2-430F-8395-59E4A3433E72}" presName="vSp1" presStyleCnt="0"/>
      <dgm:spPr/>
    </dgm:pt>
    <dgm:pt modelId="{E46E32CC-29AC-4967-837A-427EC48D658D}" type="pres">
      <dgm:prSet presAssocID="{4406DC6D-54E2-430F-8395-59E4A3433E72}" presName="simulatedConn" presStyleLbl="solidFgAcc1" presStyleIdx="0" presStyleCnt="1" custLinFactY="124097" custLinFactNeighborX="50782" custLinFactNeighborY="200000"/>
      <dgm:spPr/>
    </dgm:pt>
    <dgm:pt modelId="{297CB831-F284-4516-9FF3-0FE58EB694F8}" type="pres">
      <dgm:prSet presAssocID="{4406DC6D-54E2-430F-8395-59E4A3433E72}" presName="vSp2" presStyleCnt="0"/>
      <dgm:spPr/>
    </dgm:pt>
    <dgm:pt modelId="{261A6439-C0BA-41BF-904F-62A59912FE33}" type="pres">
      <dgm:prSet presAssocID="{4406DC6D-54E2-430F-8395-59E4A3433E72}" presName="sibTrans" presStyleCnt="0"/>
      <dgm:spPr/>
    </dgm:pt>
    <dgm:pt modelId="{5131993C-74B4-42BE-AAF5-A4BC2854888A}" type="pres">
      <dgm:prSet presAssocID="{B221D40B-22D2-4F59-B5EE-031D9A5F5A27}" presName="compositeNode" presStyleCnt="0">
        <dgm:presLayoutVars>
          <dgm:bulletEnabled val="1"/>
        </dgm:presLayoutVars>
      </dgm:prSet>
      <dgm:spPr/>
    </dgm:pt>
    <dgm:pt modelId="{C5D97146-CA3D-47F0-B094-64539806B046}" type="pres">
      <dgm:prSet presAssocID="{B221D40B-22D2-4F59-B5EE-031D9A5F5A27}" presName="bgRect" presStyleLbl="node1" presStyleIdx="1" presStyleCnt="2" custScaleY="117949" custLinFactNeighborX="1001" custLinFactNeighborY="-30239"/>
      <dgm:spPr/>
      <dgm:t>
        <a:bodyPr/>
        <a:lstStyle/>
        <a:p>
          <a:endParaRPr lang="en-US"/>
        </a:p>
      </dgm:t>
    </dgm:pt>
    <dgm:pt modelId="{0906336B-4A0C-4024-BAB5-26D670FFBB85}" type="pres">
      <dgm:prSet presAssocID="{B221D40B-22D2-4F59-B5EE-031D9A5F5A27}" presName="parentNode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4952FCE-8F6D-4173-8841-CCE1D4437810}" type="pres">
      <dgm:prSet presAssocID="{B221D40B-22D2-4F59-B5EE-031D9A5F5A27}" presName="child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92DD30C-0ADB-426C-B595-2795F78A582C}" type="presOf" srcId="{4F01B33F-0A16-4406-8530-21D2EA2FC3D9}" destId="{C51305EB-A547-4251-A1A0-BCB9406051FE}" srcOrd="0" destOrd="0" presId="urn:microsoft.com/office/officeart/2005/8/layout/hProcess7"/>
    <dgm:cxn modelId="{9A8B9EB3-68EF-40AD-AC1B-843D1B5ACB38}" type="presOf" srcId="{B221D40B-22D2-4F59-B5EE-031D9A5F5A27}" destId="{C5D97146-CA3D-47F0-B094-64539806B046}" srcOrd="0" destOrd="0" presId="urn:microsoft.com/office/officeart/2005/8/layout/hProcess7"/>
    <dgm:cxn modelId="{5FD1B82C-DAB4-41DA-BE1D-2E953AB77320}" type="presOf" srcId="{C1125216-74FE-4F49-8F14-FE033A256F49}" destId="{E6567863-688A-4C7D-8C34-0050CC8A622F}" srcOrd="0" destOrd="0" presId="urn:microsoft.com/office/officeart/2005/8/layout/hProcess7"/>
    <dgm:cxn modelId="{261CF4B8-A5D1-47D7-A3F7-8FF1432BE9A8}" type="presOf" srcId="{962C516E-6AD1-4016-A447-AED17D233B56}" destId="{84952FCE-8F6D-4173-8841-CCE1D4437810}" srcOrd="0" destOrd="0" presId="urn:microsoft.com/office/officeart/2005/8/layout/hProcess7"/>
    <dgm:cxn modelId="{C06B40B6-8381-4CED-9BA4-21BF7C127C70}" srcId="{B221D40B-22D2-4F59-B5EE-031D9A5F5A27}" destId="{962C516E-6AD1-4016-A447-AED17D233B56}" srcOrd="0" destOrd="0" parTransId="{65A96446-14B7-4C3A-B593-11FDEE4E9470}" sibTransId="{E69254FB-C855-49AA-BBE1-D5269190F007}"/>
    <dgm:cxn modelId="{C75770CC-FE81-4BF4-8D8A-4CFE1042D673}" srcId="{C1125216-74FE-4F49-8F14-FE033A256F49}" destId="{B221D40B-22D2-4F59-B5EE-031D9A5F5A27}" srcOrd="1" destOrd="0" parTransId="{5DF25ED0-1166-4DE4-A368-F749FA7256CA}" sibTransId="{54CD6FC8-03A8-4AF9-96DE-98EA5ED67A3B}"/>
    <dgm:cxn modelId="{5621D59A-7968-40C6-80B7-205C4F9D8A92}" type="presOf" srcId="{B221D40B-22D2-4F59-B5EE-031D9A5F5A27}" destId="{0906336B-4A0C-4024-BAB5-26D670FFBB85}" srcOrd="1" destOrd="0" presId="urn:microsoft.com/office/officeart/2005/8/layout/hProcess7"/>
    <dgm:cxn modelId="{A34C654D-5870-4587-9D9B-C51833454D2A}" type="presOf" srcId="{CA444579-EF89-40A7-91C9-0680ED365C07}" destId="{D955515A-66E9-402B-B2F9-C0DADC981074}" srcOrd="1" destOrd="0" presId="urn:microsoft.com/office/officeart/2005/8/layout/hProcess7"/>
    <dgm:cxn modelId="{72FB04D4-8650-47F8-B9AD-778B07DAEC0A}" srcId="{C1125216-74FE-4F49-8F14-FE033A256F49}" destId="{CA444579-EF89-40A7-91C9-0680ED365C07}" srcOrd="0" destOrd="0" parTransId="{60D57BD1-E03F-4ADB-9479-96708A5033C7}" sibTransId="{4406DC6D-54E2-430F-8395-59E4A3433E72}"/>
    <dgm:cxn modelId="{D1D959CB-1531-4552-9431-F93E2C8E04B4}" srcId="{CA444579-EF89-40A7-91C9-0680ED365C07}" destId="{4F01B33F-0A16-4406-8530-21D2EA2FC3D9}" srcOrd="0" destOrd="0" parTransId="{C27FC969-9C8A-4702-A9FD-A8202BDCD2A6}" sibTransId="{A1B4D124-D930-4696-B747-77A955D5FCAD}"/>
    <dgm:cxn modelId="{10D76B7B-D27E-485B-B1B4-5BC8AF06DEEA}" type="presOf" srcId="{CA444579-EF89-40A7-91C9-0680ED365C07}" destId="{9AE958B4-5F34-4CA5-9DC1-37F166704447}" srcOrd="0" destOrd="0" presId="urn:microsoft.com/office/officeart/2005/8/layout/hProcess7"/>
    <dgm:cxn modelId="{1B27C33A-4ABD-48F4-9D25-09293949F69C}" type="presParOf" srcId="{E6567863-688A-4C7D-8C34-0050CC8A622F}" destId="{CB988146-D460-46BF-99D1-D912281280DA}" srcOrd="0" destOrd="0" presId="urn:microsoft.com/office/officeart/2005/8/layout/hProcess7"/>
    <dgm:cxn modelId="{9115B006-BE0E-4810-8113-1A584B4389DF}" type="presParOf" srcId="{CB988146-D460-46BF-99D1-D912281280DA}" destId="{9AE958B4-5F34-4CA5-9DC1-37F166704447}" srcOrd="0" destOrd="0" presId="urn:microsoft.com/office/officeart/2005/8/layout/hProcess7"/>
    <dgm:cxn modelId="{3543D9C8-06F6-41EC-9893-53557E174C78}" type="presParOf" srcId="{CB988146-D460-46BF-99D1-D912281280DA}" destId="{D955515A-66E9-402B-B2F9-C0DADC981074}" srcOrd="1" destOrd="0" presId="urn:microsoft.com/office/officeart/2005/8/layout/hProcess7"/>
    <dgm:cxn modelId="{D38CCF8C-BEEA-45C4-9076-B90D98B9B49A}" type="presParOf" srcId="{CB988146-D460-46BF-99D1-D912281280DA}" destId="{C51305EB-A547-4251-A1A0-BCB9406051FE}" srcOrd="2" destOrd="0" presId="urn:microsoft.com/office/officeart/2005/8/layout/hProcess7"/>
    <dgm:cxn modelId="{4070C8D9-E582-4CFD-B3C2-4301EEB756D6}" type="presParOf" srcId="{E6567863-688A-4C7D-8C34-0050CC8A622F}" destId="{41FEB553-929C-4813-AD47-473D7B275583}" srcOrd="1" destOrd="0" presId="urn:microsoft.com/office/officeart/2005/8/layout/hProcess7"/>
    <dgm:cxn modelId="{CEED8FAB-F296-4787-B5D7-3EBE35D291DB}" type="presParOf" srcId="{E6567863-688A-4C7D-8C34-0050CC8A622F}" destId="{2C914CB7-F36F-4B74-8674-BDFAE565AB31}" srcOrd="2" destOrd="0" presId="urn:microsoft.com/office/officeart/2005/8/layout/hProcess7"/>
    <dgm:cxn modelId="{0F421BC3-CD29-442C-8592-91BD81444EEC}" type="presParOf" srcId="{2C914CB7-F36F-4B74-8674-BDFAE565AB31}" destId="{A903ED54-930F-4DD9-8186-E735AD773FEA}" srcOrd="0" destOrd="0" presId="urn:microsoft.com/office/officeart/2005/8/layout/hProcess7"/>
    <dgm:cxn modelId="{420B15AB-DB0E-4B3E-8AD5-8ABB1F21D3F6}" type="presParOf" srcId="{2C914CB7-F36F-4B74-8674-BDFAE565AB31}" destId="{E46E32CC-29AC-4967-837A-427EC48D658D}" srcOrd="1" destOrd="0" presId="urn:microsoft.com/office/officeart/2005/8/layout/hProcess7"/>
    <dgm:cxn modelId="{D189B3F9-CCCE-4367-93E4-A0BAEDDE5B7E}" type="presParOf" srcId="{2C914CB7-F36F-4B74-8674-BDFAE565AB31}" destId="{297CB831-F284-4516-9FF3-0FE58EB694F8}" srcOrd="2" destOrd="0" presId="urn:microsoft.com/office/officeart/2005/8/layout/hProcess7"/>
    <dgm:cxn modelId="{7EE09F83-32FE-4545-8234-BB40084C28CB}" type="presParOf" srcId="{E6567863-688A-4C7D-8C34-0050CC8A622F}" destId="{261A6439-C0BA-41BF-904F-62A59912FE33}" srcOrd="3" destOrd="0" presId="urn:microsoft.com/office/officeart/2005/8/layout/hProcess7"/>
    <dgm:cxn modelId="{DAC79FBE-C541-4B3B-9726-DF4883217B87}" type="presParOf" srcId="{E6567863-688A-4C7D-8C34-0050CC8A622F}" destId="{5131993C-74B4-42BE-AAF5-A4BC2854888A}" srcOrd="4" destOrd="0" presId="urn:microsoft.com/office/officeart/2005/8/layout/hProcess7"/>
    <dgm:cxn modelId="{850E585B-EEE9-4796-87B8-FCD657CFC6FE}" type="presParOf" srcId="{5131993C-74B4-42BE-AAF5-A4BC2854888A}" destId="{C5D97146-CA3D-47F0-B094-64539806B046}" srcOrd="0" destOrd="0" presId="urn:microsoft.com/office/officeart/2005/8/layout/hProcess7"/>
    <dgm:cxn modelId="{ECC6AD52-C87B-433B-AA58-4748D1E3ABD8}" type="presParOf" srcId="{5131993C-74B4-42BE-AAF5-A4BC2854888A}" destId="{0906336B-4A0C-4024-BAB5-26D670FFBB85}" srcOrd="1" destOrd="0" presId="urn:microsoft.com/office/officeart/2005/8/layout/hProcess7"/>
    <dgm:cxn modelId="{A64AAEE7-68E6-4B55-9EBA-058DB1F95CA4}" type="presParOf" srcId="{5131993C-74B4-42BE-AAF5-A4BC2854888A}" destId="{84952FCE-8F6D-4173-8841-CCE1D4437810}" srcOrd="2" destOrd="0" presId="urn:microsoft.com/office/officeart/2005/8/layout/hProcess7"/>
  </dgm:cxnLst>
  <dgm:bg/>
  <dgm:whole/>
  <dgm:extLst>
    <a:ext uri="http://schemas.microsoft.com/office/drawing/2008/diagram">
      <dsp:dataModelExt xmlns:dsp="http://schemas.microsoft.com/office/drawing/2008/diagram" relId="rId2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EDA193A-03F0-410E-AE65-3253B65FAE5F}">
      <dsp:nvSpPr>
        <dsp:cNvPr id="0" name=""/>
        <dsp:cNvSpPr/>
      </dsp:nvSpPr>
      <dsp:spPr>
        <a:xfrm>
          <a:off x="0" y="0"/>
          <a:ext cx="8763000" cy="1160151"/>
        </a:xfrm>
        <a:prstGeom prst="rect">
          <a:avLst/>
        </a:prstGeom>
        <a:solidFill>
          <a:schemeClr val="dk2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flat">
          <a:bevelT w="100800" h="1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4310" tIns="194310" rIns="194310" bIns="194310" numCol="1" spcCol="1270" anchor="ctr" anchorCtr="0">
          <a:noAutofit/>
        </a:bodyPr>
        <a:lstStyle/>
        <a:p>
          <a:pPr lvl="0" algn="ctr" defTabSz="2266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100" kern="1200" baseline="0" dirty="0" smtClean="0">
              <a:latin typeface="Baskerville Old Face" pitchFamily="18" charset="0"/>
            </a:rPr>
            <a:t>The Gospel of Mark</a:t>
          </a:r>
          <a:endParaRPr lang="en-US" sz="5100" kern="1200" baseline="0" dirty="0">
            <a:latin typeface="Baskerville Old Face" pitchFamily="18" charset="0"/>
          </a:endParaRPr>
        </a:p>
      </dsp:txBody>
      <dsp:txXfrm>
        <a:off x="0" y="0"/>
        <a:ext cx="8763000" cy="1160151"/>
      </dsp:txXfrm>
    </dsp:sp>
    <dsp:sp modelId="{C2C58358-6E35-49D2-89F4-D45E6A2DA76A}">
      <dsp:nvSpPr>
        <dsp:cNvPr id="0" name=""/>
        <dsp:cNvSpPr/>
      </dsp:nvSpPr>
      <dsp:spPr>
        <a:xfrm>
          <a:off x="0" y="1219198"/>
          <a:ext cx="3474392" cy="527330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baseline="0" dirty="0" smtClean="0">
              <a:latin typeface="Baskerville Old Face" pitchFamily="18" charset="0"/>
            </a:rPr>
            <a:t>“Came To Serve”</a:t>
          </a:r>
          <a:endParaRPr lang="en-US" sz="3800" kern="1200" dirty="0"/>
        </a:p>
      </dsp:txBody>
      <dsp:txXfrm>
        <a:off x="0" y="1219198"/>
        <a:ext cx="3474392" cy="527330"/>
      </dsp:txXfrm>
    </dsp:sp>
    <dsp:sp modelId="{25523214-E98C-47CE-B2A8-327CAF2BFFFC}">
      <dsp:nvSpPr>
        <dsp:cNvPr id="0" name=""/>
        <dsp:cNvSpPr/>
      </dsp:nvSpPr>
      <dsp:spPr>
        <a:xfrm>
          <a:off x="3443431" y="1219198"/>
          <a:ext cx="1812277" cy="527330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0" i="1" kern="1200" baseline="0" dirty="0" smtClean="0">
              <a:latin typeface="Baskerville Old Face" pitchFamily="18" charset="0"/>
            </a:rPr>
            <a:t>and</a:t>
          </a:r>
          <a:endParaRPr lang="en-US" sz="2800" b="0" i="1" kern="1200" baseline="0" dirty="0">
            <a:latin typeface="Baskerville Old Face" pitchFamily="18" charset="0"/>
          </a:endParaRPr>
        </a:p>
      </dsp:txBody>
      <dsp:txXfrm>
        <a:off x="3443431" y="1219198"/>
        <a:ext cx="1812277" cy="527330"/>
      </dsp:txXfrm>
    </dsp:sp>
    <dsp:sp modelId="{88D8CB69-B82F-4D12-A440-E27746B6DCBE}">
      <dsp:nvSpPr>
        <dsp:cNvPr id="0" name=""/>
        <dsp:cNvSpPr/>
      </dsp:nvSpPr>
      <dsp:spPr>
        <a:xfrm>
          <a:off x="5288607" y="1225308"/>
          <a:ext cx="3474392" cy="527290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baseline="0" dirty="0" smtClean="0">
              <a:latin typeface="Baskerville Old Face" pitchFamily="18" charset="0"/>
            </a:rPr>
            <a:t>“Give His Life”</a:t>
          </a:r>
          <a:endParaRPr lang="en-US" sz="2800" kern="1200" baseline="0" dirty="0">
            <a:latin typeface="Baskerville Old Face" pitchFamily="18" charset="0"/>
          </a:endParaRPr>
        </a:p>
      </dsp:txBody>
      <dsp:txXfrm>
        <a:off x="5288607" y="1225308"/>
        <a:ext cx="3474392" cy="527290"/>
      </dsp:txXfrm>
    </dsp:sp>
    <dsp:sp modelId="{8C3DF6EE-107E-42DA-9706-3E67E854484F}">
      <dsp:nvSpPr>
        <dsp:cNvPr id="0" name=""/>
        <dsp:cNvSpPr/>
      </dsp:nvSpPr>
      <dsp:spPr>
        <a:xfrm>
          <a:off x="0" y="5952744"/>
          <a:ext cx="8763000" cy="448056"/>
        </a:xfrm>
        <a:prstGeom prst="rect">
          <a:avLst/>
        </a:prstGeom>
        <a:solidFill>
          <a:schemeClr val="dk2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flat">
          <a:bevelT w="100800" h="1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F0AAD6F-7443-485C-807F-40F8A7312D23}">
      <dsp:nvSpPr>
        <dsp:cNvPr id="0" name=""/>
        <dsp:cNvSpPr/>
      </dsp:nvSpPr>
      <dsp:spPr>
        <a:xfrm>
          <a:off x="4" y="0"/>
          <a:ext cx="1609501" cy="2207457"/>
        </a:xfrm>
        <a:prstGeom prst="roundRect">
          <a:avLst>
            <a:gd name="adj" fmla="val 5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61722" rIns="80010" bIns="0" numCol="1" spcCol="1270" anchor="t" anchorCtr="0">
          <a:noAutofit/>
        </a:bodyPr>
        <a:lstStyle/>
        <a:p>
          <a:pPr lvl="0" algn="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baseline="0" dirty="0" smtClean="0">
              <a:latin typeface="Baskerville Old Face" pitchFamily="18" charset="0"/>
            </a:rPr>
            <a:t>Prologue</a:t>
          </a:r>
          <a:endParaRPr lang="en-US" sz="1800" kern="1200" baseline="0" dirty="0">
            <a:latin typeface="Baskerville Old Face" pitchFamily="18" charset="0"/>
          </a:endParaRPr>
        </a:p>
      </dsp:txBody>
      <dsp:txXfrm rot="16200000">
        <a:off x="-744103" y="744107"/>
        <a:ext cx="1810115" cy="321900"/>
      </dsp:txXfrm>
    </dsp:sp>
    <dsp:sp modelId="{6062C958-C115-4771-80F8-2F909815E110}">
      <dsp:nvSpPr>
        <dsp:cNvPr id="0" name=""/>
        <dsp:cNvSpPr/>
      </dsp:nvSpPr>
      <dsp:spPr>
        <a:xfrm>
          <a:off x="321904" y="0"/>
          <a:ext cx="1199078" cy="2207457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96012" rIns="0" bIns="0" numCol="1" spcCol="1270" anchor="t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800" kern="1200" dirty="0" smtClean="0">
            <a:latin typeface="Baskerville Old Face" pitchFamily="18" charset="0"/>
          </a:endParaRP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latin typeface="Baskerville Old Face" pitchFamily="18" charset="0"/>
            </a:rPr>
            <a:t>Jesus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latin typeface="Baskerville Old Face" pitchFamily="18" charset="0"/>
            </a:rPr>
            <a:t>Came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800" kern="1200" dirty="0" smtClean="0">
            <a:latin typeface="Baskerville Old Face" pitchFamily="18" charset="0"/>
          </a:endParaRP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 dirty="0" smtClean="0">
            <a:latin typeface="Baskerville Old Face" pitchFamily="18" charset="0"/>
          </a:endParaRP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latin typeface="Baskerville Old Face" pitchFamily="18" charset="0"/>
            </a:rPr>
            <a:t>1:1-45</a:t>
          </a:r>
          <a:endParaRPr lang="en-US" sz="2000" kern="1200" dirty="0">
            <a:latin typeface="Baskerville Old Face" pitchFamily="18" charset="0"/>
          </a:endParaRPr>
        </a:p>
      </dsp:txBody>
      <dsp:txXfrm>
        <a:off x="321904" y="0"/>
        <a:ext cx="1199078" cy="2207457"/>
      </dsp:txXfrm>
    </dsp:sp>
    <dsp:sp modelId="{29EC329C-97C2-450C-BF0F-DF513B7ACDC0}">
      <dsp:nvSpPr>
        <dsp:cNvPr id="0" name=""/>
        <dsp:cNvSpPr/>
      </dsp:nvSpPr>
      <dsp:spPr>
        <a:xfrm>
          <a:off x="1638300" y="0"/>
          <a:ext cx="1609501" cy="2207457"/>
        </a:xfrm>
        <a:prstGeom prst="roundRect">
          <a:avLst>
            <a:gd name="adj" fmla="val 5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61722" rIns="80010" bIns="0" numCol="1" spcCol="1270" anchor="t" anchorCtr="0">
          <a:noAutofit/>
        </a:bodyPr>
        <a:lstStyle/>
        <a:p>
          <a:pPr lvl="0" algn="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Service</a:t>
          </a:r>
          <a:endParaRPr lang="en-US" sz="1800" kern="1200" dirty="0"/>
        </a:p>
      </dsp:txBody>
      <dsp:txXfrm rot="16200000">
        <a:off x="894192" y="744107"/>
        <a:ext cx="1810115" cy="321900"/>
      </dsp:txXfrm>
    </dsp:sp>
    <dsp:sp modelId="{04E0D2FE-AFEB-4118-9250-54028C6627D2}">
      <dsp:nvSpPr>
        <dsp:cNvPr id="0" name=""/>
        <dsp:cNvSpPr/>
      </dsp:nvSpPr>
      <dsp:spPr>
        <a:xfrm rot="5400000">
          <a:off x="1502880" y="2611919"/>
          <a:ext cx="283662" cy="241425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DD7D03E-9EA3-453D-8D03-CCA84502C930}">
      <dsp:nvSpPr>
        <dsp:cNvPr id="0" name=""/>
        <dsp:cNvSpPr/>
      </dsp:nvSpPr>
      <dsp:spPr>
        <a:xfrm>
          <a:off x="1960200" y="0"/>
          <a:ext cx="1199078" cy="2207457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96012" rIns="0" bIns="0" numCol="1" spcCol="1270" anchor="t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800" kern="1200" dirty="0" smtClean="0">
            <a:latin typeface="Baskerville Old Face" pitchFamily="18" charset="0"/>
          </a:endParaRPr>
        </a:p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latin typeface="Baskerville Old Face" pitchFamily="18" charset="0"/>
            </a:rPr>
            <a:t>Who</a:t>
          </a:r>
        </a:p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latin typeface="Baskerville Old Face" pitchFamily="18" charset="0"/>
            </a:rPr>
            <a:t>Is He?</a:t>
          </a:r>
        </a:p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800" kern="1200" dirty="0" smtClean="0">
            <a:latin typeface="Baskerville Old Face" pitchFamily="18" charset="0"/>
          </a:endParaRPr>
        </a:p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 dirty="0" smtClean="0">
            <a:latin typeface="Baskerville Old Face" pitchFamily="18" charset="0"/>
          </a:endParaRPr>
        </a:p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latin typeface="Baskerville Old Face" pitchFamily="18" charset="0"/>
            </a:rPr>
            <a:t>2:1-8:26</a:t>
          </a:r>
          <a:endParaRPr lang="en-US" sz="2000" kern="1200" dirty="0">
            <a:latin typeface="Baskerville Old Face" pitchFamily="18" charset="0"/>
          </a:endParaRPr>
        </a:p>
      </dsp:txBody>
      <dsp:txXfrm>
        <a:off x="1960200" y="0"/>
        <a:ext cx="1199078" cy="220745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9CDA354-1957-46C0-A690-A7A1960669BB}">
      <dsp:nvSpPr>
        <dsp:cNvPr id="0" name=""/>
        <dsp:cNvSpPr/>
      </dsp:nvSpPr>
      <dsp:spPr>
        <a:xfrm>
          <a:off x="96253" y="-2"/>
          <a:ext cx="1682223" cy="2819404"/>
        </a:xfrm>
        <a:prstGeom prst="roundRect">
          <a:avLst>
            <a:gd name="adj" fmla="val 5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65151" rIns="84455" bIns="0" numCol="1" spcCol="1270" anchor="t" anchorCtr="0">
          <a:noAutofit/>
        </a:bodyPr>
        <a:lstStyle/>
        <a:p>
          <a:pPr lvl="0" algn="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900" kern="1200" dirty="0"/>
        </a:p>
      </dsp:txBody>
      <dsp:txXfrm rot="16200000">
        <a:off x="-891479" y="987731"/>
        <a:ext cx="2311911" cy="336444"/>
      </dsp:txXfrm>
    </dsp:sp>
    <dsp:sp modelId="{3D1AE1C7-6BFD-4CDD-B601-43D70468A9CC}">
      <dsp:nvSpPr>
        <dsp:cNvPr id="0" name=""/>
        <dsp:cNvSpPr/>
      </dsp:nvSpPr>
      <dsp:spPr>
        <a:xfrm>
          <a:off x="443195" y="-2"/>
          <a:ext cx="1253256" cy="2819404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96012" rIns="0" bIns="0" numCol="1" spcCol="1270" anchor="t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800" kern="1200" baseline="0" dirty="0" smtClean="0">
            <a:latin typeface="Baskerville Old Face" pitchFamily="18" charset="0"/>
          </a:endParaRP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baseline="0" dirty="0" smtClean="0">
              <a:latin typeface="Baskerville Old Face" pitchFamily="18" charset="0"/>
            </a:rPr>
            <a:t>Who Do People Say That I Am?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800" kern="1200" baseline="0" dirty="0" smtClean="0">
            <a:latin typeface="Baskerville Old Face" pitchFamily="18" charset="0"/>
          </a:endParaRP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baseline="0" dirty="0" smtClean="0">
              <a:latin typeface="Baskerville Old Face" pitchFamily="18" charset="0"/>
            </a:rPr>
            <a:t>8:27-30</a:t>
          </a:r>
        </a:p>
      </dsp:txBody>
      <dsp:txXfrm>
        <a:off x="443195" y="-2"/>
        <a:ext cx="1253256" cy="281940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AE958B4-5F34-4CA5-9DC1-37F166704447}">
      <dsp:nvSpPr>
        <dsp:cNvPr id="0" name=""/>
        <dsp:cNvSpPr/>
      </dsp:nvSpPr>
      <dsp:spPr>
        <a:xfrm>
          <a:off x="4" y="0"/>
          <a:ext cx="1609501" cy="2257963"/>
        </a:xfrm>
        <a:prstGeom prst="roundRect">
          <a:avLst>
            <a:gd name="adj" fmla="val 5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65151" rIns="84455" bIns="0" numCol="1" spcCol="1270" anchor="t" anchorCtr="0">
          <a:noAutofit/>
        </a:bodyPr>
        <a:lstStyle/>
        <a:p>
          <a:pPr lvl="0" algn="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baseline="0" dirty="0" smtClean="0">
              <a:latin typeface="Baskerville Old Face" pitchFamily="18" charset="0"/>
            </a:rPr>
            <a:t>Sacrifice</a:t>
          </a:r>
          <a:endParaRPr lang="en-US" sz="1900" kern="1200" baseline="0" dirty="0">
            <a:latin typeface="Baskerville Old Face" pitchFamily="18" charset="0"/>
          </a:endParaRPr>
        </a:p>
      </dsp:txBody>
      <dsp:txXfrm rot="16200000">
        <a:off x="-764810" y="764814"/>
        <a:ext cx="1851530" cy="321900"/>
      </dsp:txXfrm>
    </dsp:sp>
    <dsp:sp modelId="{C51305EB-A547-4251-A1A0-BCB9406051FE}">
      <dsp:nvSpPr>
        <dsp:cNvPr id="0" name=""/>
        <dsp:cNvSpPr/>
      </dsp:nvSpPr>
      <dsp:spPr>
        <a:xfrm>
          <a:off x="321904" y="0"/>
          <a:ext cx="1199078" cy="2257963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82296" rIns="0" bIns="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 baseline="0" dirty="0" smtClean="0">
            <a:latin typeface="Baskerville Old Face" pitchFamily="18" charset="0"/>
          </a:endParaRP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baseline="0" dirty="0" smtClean="0">
              <a:latin typeface="Baskerville Old Face" pitchFamily="18" charset="0"/>
            </a:rPr>
            <a:t>Where’s He Going?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 baseline="0" dirty="0" smtClean="0">
            <a:latin typeface="Baskerville Old Face" pitchFamily="18" charset="0"/>
          </a:endParaRP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 baseline="0" dirty="0" smtClean="0">
            <a:latin typeface="Baskerville Old Face" pitchFamily="18" charset="0"/>
          </a:endParaRP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baseline="0" dirty="0" smtClean="0">
              <a:latin typeface="Baskerville Old Face" pitchFamily="18" charset="0"/>
            </a:rPr>
            <a:t>8:31-15:47</a:t>
          </a:r>
          <a:r>
            <a:rPr lang="en-US" sz="2400" kern="1200" baseline="0" dirty="0" smtClean="0">
              <a:latin typeface="Baskerville Old Face" pitchFamily="18" charset="0"/>
            </a:rPr>
            <a:t>	</a:t>
          </a:r>
        </a:p>
      </dsp:txBody>
      <dsp:txXfrm>
        <a:off x="321904" y="0"/>
        <a:ext cx="1199078" cy="2257963"/>
      </dsp:txXfrm>
    </dsp:sp>
    <dsp:sp modelId="{C5D97146-CA3D-47F0-B094-64539806B046}">
      <dsp:nvSpPr>
        <dsp:cNvPr id="0" name=""/>
        <dsp:cNvSpPr/>
      </dsp:nvSpPr>
      <dsp:spPr>
        <a:xfrm>
          <a:off x="1667098" y="0"/>
          <a:ext cx="1609501" cy="2278069"/>
        </a:xfrm>
        <a:prstGeom prst="roundRect">
          <a:avLst>
            <a:gd name="adj" fmla="val 5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65151" rIns="84455" bIns="0" numCol="1" spcCol="1270" anchor="t" anchorCtr="0">
          <a:noAutofit/>
        </a:bodyPr>
        <a:lstStyle/>
        <a:p>
          <a:pPr lvl="0" algn="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baseline="0" dirty="0" smtClean="0">
              <a:latin typeface="Baskerville Old Face" pitchFamily="18" charset="0"/>
            </a:rPr>
            <a:t>Epilogue</a:t>
          </a:r>
          <a:endParaRPr lang="en-US" sz="1900" kern="1200" baseline="0" dirty="0">
            <a:latin typeface="Baskerville Old Face" pitchFamily="18" charset="0"/>
          </a:endParaRPr>
        </a:p>
      </dsp:txBody>
      <dsp:txXfrm rot="16200000">
        <a:off x="894039" y="773058"/>
        <a:ext cx="1868016" cy="321900"/>
      </dsp:txXfrm>
    </dsp:sp>
    <dsp:sp modelId="{E46E32CC-29AC-4967-837A-427EC48D658D}">
      <dsp:nvSpPr>
        <dsp:cNvPr id="0" name=""/>
        <dsp:cNvSpPr/>
      </dsp:nvSpPr>
      <dsp:spPr>
        <a:xfrm rot="5400000">
          <a:off x="1655283" y="2688120"/>
          <a:ext cx="283662" cy="241425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4952FCE-8F6D-4173-8841-CCE1D4437810}">
      <dsp:nvSpPr>
        <dsp:cNvPr id="0" name=""/>
        <dsp:cNvSpPr/>
      </dsp:nvSpPr>
      <dsp:spPr>
        <a:xfrm>
          <a:off x="1988998" y="0"/>
          <a:ext cx="1199078" cy="2278069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96012" rIns="0" bIns="0" numCol="1" spcCol="1270" anchor="t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800" kern="1200" dirty="0" smtClean="0">
            <a:latin typeface="Baskerville Old Face" pitchFamily="18" charset="0"/>
          </a:endParaRP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latin typeface="Baskerville Old Face" pitchFamily="18" charset="0"/>
            </a:rPr>
            <a:t>Jesus . . . Received Up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 dirty="0" smtClean="0">
            <a:latin typeface="Baskerville Old Face" pitchFamily="18" charset="0"/>
          </a:endParaRP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 dirty="0" smtClean="0">
            <a:latin typeface="Baskerville Old Face" pitchFamily="18" charset="0"/>
          </a:endParaRP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latin typeface="Baskerville Old Face" pitchFamily="18" charset="0"/>
            </a:rPr>
            <a:t>16:1-20</a:t>
          </a:r>
          <a:endParaRPr lang="en-US" sz="2000" kern="1200" dirty="0">
            <a:latin typeface="Baskerville Old Face" pitchFamily="18" charset="0"/>
          </a:endParaRPr>
        </a:p>
      </dsp:txBody>
      <dsp:txXfrm>
        <a:off x="1988998" y="0"/>
        <a:ext cx="1199078" cy="227806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7">
  <dgm:title val=""/>
  <dgm:desc val=""/>
  <dgm:catLst>
    <dgm:cat type="process" pri="21000"/>
    <dgm:cat type="lis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ch" forName="hSp" refType="w" refFor="ch" refForName="compositeNode" fact="-0.035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-0.08"/>
      <dgm:constr type="primFontSz" for="des" forName="parentNode" op="equ"/>
      <dgm:constr type="primFontSz" for="des" forName="childNode" op="equ"/>
    </dgm:constrLst>
    <dgm:ruleLst/>
    <dgm:forEach name="Name4" axis="ch" ptType="node">
      <dgm:layoutNode name="compositeNode">
        <dgm:varLst>
          <dgm:bulletEnabled val="1"/>
        </dgm:varLst>
        <dgm:alg type="composite"/>
        <dgm:choose name="Name5">
          <dgm:if name="Name6" func="var" arg="dir" op="equ" val="norm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l" for="ch" forName="bgRect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l" for="ch" forName="parentNode"/>
              <dgm:constr type="r" for="ch" forName="childNode" refType="r" refFor="ch" refForName="bgRect" fact="0.945"/>
              <dgm:constr type="h" for="ch" forName="childNode" refType="h" refFor="ch" refForName="bgRect" op="equ"/>
              <dgm:constr type="t" for="ch" forName="childNode"/>
              <dgm:constr type="l" for="ch" forName="childNode" refType="r" refFor="ch" refForName="parentNode"/>
            </dgm:constrLst>
          </dgm:if>
          <dgm:else name="Name7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r" for="ch" forName="bgRect" refType="w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r" for="ch" forName="parentNode" refType="w"/>
              <dgm:constr type="h" for="ch" forName="childNode" refType="h" refFor="ch" refForName="bgRect"/>
              <dgm:constr type="t" for="ch" forName="childNode"/>
              <dgm:constr type="r" for="ch" forName="childNode" refType="l" refFor="ch" refForName="parentNode"/>
              <dgm:constr type="l" for="ch" forName="childNode" refType="w" refFor="ch" refForName="bgRect" fact="0.055"/>
            </dgm:constrLst>
          </dgm:else>
        </dgm:choose>
        <dgm:ruleLst>
          <dgm:rule type="w" for="ch" forName="childNode" val="NaN" fact="NaN" max="30"/>
        </dgm:ruleLst>
        <dgm:layoutNode name="bgRect" styleLbl="node1">
          <dgm:alg type="sp"/>
          <dgm:shape xmlns:r="http://schemas.openxmlformats.org/officeDocument/2006/relationships" type="roundRect" r:blip="" zOrderOff="-1">
            <dgm:adjLst>
              <dgm:adj idx="1" val="0.05"/>
            </dgm:adjLst>
          </dgm:shape>
          <dgm:presOf axis="self"/>
          <dgm:constrLst/>
          <dgm:ruleLst/>
        </dgm:layoutNode>
        <dgm:layoutNode name="parentNode" styleLbl="node1">
          <dgm:varLst>
            <dgm:chMax val="0"/>
            <dgm:bulletEnabled val="1"/>
          </dgm:varLst>
          <dgm:presOf axis="self"/>
          <dgm:choose name="Name8">
            <dgm:if name="Name9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 hideGeom="1">
                <dgm:adjLst/>
              </dgm:shape>
              <dgm:constrLst>
                <dgm:constr type="primFontSz" val="65"/>
                <dgm:constr type="lMarg"/>
                <dgm:constr type="rMarg" refType="primFontSz" fact="0.35"/>
                <dgm:constr type="tMarg" refType="primFontSz" fact="0.27"/>
                <dgm:constr type="bMarg"/>
              </dgm:constrLst>
            </dgm:if>
            <dgm:else name="Name10">
              <dgm:alg type="tx">
                <dgm:param type="autoTxRot" val="grav"/>
                <dgm:param type="txAnchorVert" val="t"/>
                <dgm:param type="parTxLTRAlign" val="l"/>
                <dgm:param type="parTxRTLAlign" val="l"/>
              </dgm:alg>
              <dgm:shape xmlns:r="http://schemas.openxmlformats.org/officeDocument/2006/relationships" rot="90" type="rect" r:blip="" hideGeom="1">
                <dgm:adjLst/>
              </dgm:shape>
              <dgm:constrLst>
                <dgm:constr type="primFontSz" val="65"/>
                <dgm:constr type="lMarg" refType="primFontSz" fact="0.35"/>
                <dgm:constr type="rMarg"/>
                <dgm:constr type="tMarg" refType="primFontSz" fact="0.27"/>
                <dgm:constr type="bMarg"/>
              </dgm:constrLst>
            </dgm:else>
          </dgm:choose>
          <dgm:ruleLst>
            <dgm:rule type="primFontSz" val="5" fact="NaN" max="NaN"/>
          </dgm:ruleLst>
        </dgm:layoutNode>
        <dgm:choose name="Name11">
          <dgm:if name="Name12" axis="ch" ptType="node" func="cnt" op="gte" val="1">
            <dgm:layoutNode name="childNode" styleLbl="node1" moveWith="bgRect">
              <dgm:varLst>
                <dgm:bulletEnabled val="1"/>
              </dgm:varLst>
              <dgm:alg type="tx">
                <dgm:param type="parTxLTRAlign" val="l"/>
                <dgm:param type="parTxRTLAlign" val="r"/>
                <dgm:param type="txAnchorVert" val="t"/>
              </dgm:alg>
              <dgm:shape xmlns:r="http://schemas.openxmlformats.org/officeDocument/2006/relationships" type="rect" r:blip="" hideGeom="1">
                <dgm:adjLst/>
              </dgm:shape>
              <dgm:presOf axis="des" ptType="node"/>
              <dgm:constrLst>
                <dgm:constr type="primFontSz" val="65"/>
                <dgm:constr type="lMarg"/>
                <dgm:constr type="bMarg"/>
                <dgm:constr type="tMarg" refType="primFontSz" fact="0.27"/>
                <dgm:constr type="rMarg"/>
              </dgm:constrLst>
              <dgm:ruleLst>
                <dgm:rule type="prim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h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vProcSp" moveWith="bgRec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vSp1" refType="w"/>
            <dgm:constr type="w" for="ch" forName="simulatedConn" refType="w"/>
            <dgm:constr type="w" for="ch" forName="vSp2" refType="w"/>
          </dgm:constrLst>
          <dgm:ruleLst/>
          <dgm:layoutNode name="vSp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imulatedConn" styleLbl="solidFgAcc1">
            <dgm:alg type="sp"/>
            <dgm:choose name="Name15">
              <dgm:if name="Name16" func="var" arg="dir" op="equ" val="norm">
                <dgm:shape xmlns:r="http://schemas.openxmlformats.org/officeDocument/2006/relationships" rot="90" type="flowChartExtract" r:blip="">
                  <dgm:adjLst/>
                </dgm:shape>
              </dgm:if>
              <dgm:else name="Name17">
                <dgm:shape xmlns:r="http://schemas.openxmlformats.org/officeDocument/2006/relationships" rot="-90" type="flowChartExtract" r:blip="">
                  <dgm:adjLst/>
                </dgm:shape>
              </dgm:else>
            </dgm:choose>
            <dgm:presOf/>
            <dgm:constrLst/>
            <dgm:ruleLst/>
          </dgm:layoutNode>
          <dgm:layoutNode name="vSp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7">
  <dgm:title val=""/>
  <dgm:desc val=""/>
  <dgm:catLst>
    <dgm:cat type="process" pri="21000"/>
    <dgm:cat type="lis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ch" forName="hSp" refType="w" refFor="ch" refForName="compositeNode" fact="-0.035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-0.08"/>
      <dgm:constr type="primFontSz" for="des" forName="parentNode" op="equ"/>
      <dgm:constr type="primFontSz" for="des" forName="childNode" op="equ"/>
    </dgm:constrLst>
    <dgm:ruleLst/>
    <dgm:forEach name="Name4" axis="ch" ptType="node">
      <dgm:layoutNode name="compositeNode">
        <dgm:varLst>
          <dgm:bulletEnabled val="1"/>
        </dgm:varLst>
        <dgm:alg type="composite"/>
        <dgm:choose name="Name5">
          <dgm:if name="Name6" func="var" arg="dir" op="equ" val="norm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l" for="ch" forName="bgRect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l" for="ch" forName="parentNode"/>
              <dgm:constr type="r" for="ch" forName="childNode" refType="r" refFor="ch" refForName="bgRect" fact="0.945"/>
              <dgm:constr type="h" for="ch" forName="childNode" refType="h" refFor="ch" refForName="bgRect" op="equ"/>
              <dgm:constr type="t" for="ch" forName="childNode"/>
              <dgm:constr type="l" for="ch" forName="childNode" refType="r" refFor="ch" refForName="parentNode"/>
            </dgm:constrLst>
          </dgm:if>
          <dgm:else name="Name7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r" for="ch" forName="bgRect" refType="w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r" for="ch" forName="parentNode" refType="w"/>
              <dgm:constr type="h" for="ch" forName="childNode" refType="h" refFor="ch" refForName="bgRect"/>
              <dgm:constr type="t" for="ch" forName="childNode"/>
              <dgm:constr type="r" for="ch" forName="childNode" refType="l" refFor="ch" refForName="parentNode"/>
              <dgm:constr type="l" for="ch" forName="childNode" refType="w" refFor="ch" refForName="bgRect" fact="0.055"/>
            </dgm:constrLst>
          </dgm:else>
        </dgm:choose>
        <dgm:ruleLst>
          <dgm:rule type="w" for="ch" forName="childNode" val="NaN" fact="NaN" max="30"/>
        </dgm:ruleLst>
        <dgm:layoutNode name="bgRect" styleLbl="node1">
          <dgm:alg type="sp"/>
          <dgm:shape xmlns:r="http://schemas.openxmlformats.org/officeDocument/2006/relationships" type="roundRect" r:blip="" zOrderOff="-1">
            <dgm:adjLst>
              <dgm:adj idx="1" val="0.05"/>
            </dgm:adjLst>
          </dgm:shape>
          <dgm:presOf axis="self"/>
          <dgm:constrLst/>
          <dgm:ruleLst/>
        </dgm:layoutNode>
        <dgm:layoutNode name="parentNode" styleLbl="node1">
          <dgm:varLst>
            <dgm:chMax val="0"/>
            <dgm:bulletEnabled val="1"/>
          </dgm:varLst>
          <dgm:presOf axis="self"/>
          <dgm:choose name="Name8">
            <dgm:if name="Name9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 hideGeom="1">
                <dgm:adjLst/>
              </dgm:shape>
              <dgm:constrLst>
                <dgm:constr type="primFontSz" val="65"/>
                <dgm:constr type="lMarg"/>
                <dgm:constr type="rMarg" refType="primFontSz" fact="0.35"/>
                <dgm:constr type="tMarg" refType="primFontSz" fact="0.27"/>
                <dgm:constr type="bMarg"/>
              </dgm:constrLst>
            </dgm:if>
            <dgm:else name="Name10">
              <dgm:alg type="tx">
                <dgm:param type="autoTxRot" val="grav"/>
                <dgm:param type="txAnchorVert" val="t"/>
                <dgm:param type="parTxLTRAlign" val="l"/>
                <dgm:param type="parTxRTLAlign" val="l"/>
              </dgm:alg>
              <dgm:shape xmlns:r="http://schemas.openxmlformats.org/officeDocument/2006/relationships" rot="90" type="rect" r:blip="" hideGeom="1">
                <dgm:adjLst/>
              </dgm:shape>
              <dgm:constrLst>
                <dgm:constr type="primFontSz" val="65"/>
                <dgm:constr type="lMarg" refType="primFontSz" fact="0.35"/>
                <dgm:constr type="rMarg"/>
                <dgm:constr type="tMarg" refType="primFontSz" fact="0.27"/>
                <dgm:constr type="bMarg"/>
              </dgm:constrLst>
            </dgm:else>
          </dgm:choose>
          <dgm:ruleLst>
            <dgm:rule type="primFontSz" val="5" fact="NaN" max="NaN"/>
          </dgm:ruleLst>
        </dgm:layoutNode>
        <dgm:choose name="Name11">
          <dgm:if name="Name12" axis="ch" ptType="node" func="cnt" op="gte" val="1">
            <dgm:layoutNode name="childNode" styleLbl="node1" moveWith="bgRect">
              <dgm:varLst>
                <dgm:bulletEnabled val="1"/>
              </dgm:varLst>
              <dgm:alg type="tx">
                <dgm:param type="parTxLTRAlign" val="l"/>
                <dgm:param type="parTxRTLAlign" val="r"/>
                <dgm:param type="txAnchorVert" val="t"/>
              </dgm:alg>
              <dgm:shape xmlns:r="http://schemas.openxmlformats.org/officeDocument/2006/relationships" type="rect" r:blip="" hideGeom="1">
                <dgm:adjLst/>
              </dgm:shape>
              <dgm:presOf axis="des" ptType="node"/>
              <dgm:constrLst>
                <dgm:constr type="primFontSz" val="65"/>
                <dgm:constr type="lMarg"/>
                <dgm:constr type="bMarg"/>
                <dgm:constr type="tMarg" refType="primFontSz" fact="0.27"/>
                <dgm:constr type="rMarg"/>
              </dgm:constrLst>
              <dgm:ruleLst>
                <dgm:rule type="prim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h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vProcSp" moveWith="bgRec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vSp1" refType="w"/>
            <dgm:constr type="w" for="ch" forName="simulatedConn" refType="w"/>
            <dgm:constr type="w" for="ch" forName="vSp2" refType="w"/>
          </dgm:constrLst>
          <dgm:ruleLst/>
          <dgm:layoutNode name="vSp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imulatedConn" styleLbl="solidFgAcc1">
            <dgm:alg type="sp"/>
            <dgm:choose name="Name15">
              <dgm:if name="Name16" func="var" arg="dir" op="equ" val="norm">
                <dgm:shape xmlns:r="http://schemas.openxmlformats.org/officeDocument/2006/relationships" rot="90" type="flowChartExtract" r:blip="">
                  <dgm:adjLst/>
                </dgm:shape>
              </dgm:if>
              <dgm:else name="Name17">
                <dgm:shape xmlns:r="http://schemas.openxmlformats.org/officeDocument/2006/relationships" rot="-90" type="flowChartExtract" r:blip="">
                  <dgm:adjLst/>
                </dgm:shape>
              </dgm:else>
            </dgm:choose>
            <dgm:presOf/>
            <dgm:constrLst/>
            <dgm:ruleLst/>
          </dgm:layoutNode>
          <dgm:layoutNode name="vSp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Process7">
  <dgm:title val=""/>
  <dgm:desc val=""/>
  <dgm:catLst>
    <dgm:cat type="process" pri="21000"/>
    <dgm:cat type="lis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ch" forName="hSp" refType="w" refFor="ch" refForName="compositeNode" fact="-0.035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-0.08"/>
      <dgm:constr type="primFontSz" for="des" forName="parentNode" op="equ"/>
      <dgm:constr type="primFontSz" for="des" forName="childNode" op="equ"/>
    </dgm:constrLst>
    <dgm:ruleLst/>
    <dgm:forEach name="Name4" axis="ch" ptType="node">
      <dgm:layoutNode name="compositeNode">
        <dgm:varLst>
          <dgm:bulletEnabled val="1"/>
        </dgm:varLst>
        <dgm:alg type="composite"/>
        <dgm:choose name="Name5">
          <dgm:if name="Name6" func="var" arg="dir" op="equ" val="norm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l" for="ch" forName="bgRect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l" for="ch" forName="parentNode"/>
              <dgm:constr type="r" for="ch" forName="childNode" refType="r" refFor="ch" refForName="bgRect" fact="0.945"/>
              <dgm:constr type="h" for="ch" forName="childNode" refType="h" refFor="ch" refForName="bgRect" op="equ"/>
              <dgm:constr type="t" for="ch" forName="childNode"/>
              <dgm:constr type="l" for="ch" forName="childNode" refType="r" refFor="ch" refForName="parentNode"/>
            </dgm:constrLst>
          </dgm:if>
          <dgm:else name="Name7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r" for="ch" forName="bgRect" refType="w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r" for="ch" forName="parentNode" refType="w"/>
              <dgm:constr type="h" for="ch" forName="childNode" refType="h" refFor="ch" refForName="bgRect"/>
              <dgm:constr type="t" for="ch" forName="childNode"/>
              <dgm:constr type="r" for="ch" forName="childNode" refType="l" refFor="ch" refForName="parentNode"/>
              <dgm:constr type="l" for="ch" forName="childNode" refType="w" refFor="ch" refForName="bgRect" fact="0.055"/>
            </dgm:constrLst>
          </dgm:else>
        </dgm:choose>
        <dgm:ruleLst>
          <dgm:rule type="w" for="ch" forName="childNode" val="NaN" fact="NaN" max="30"/>
        </dgm:ruleLst>
        <dgm:layoutNode name="bgRect" styleLbl="node1">
          <dgm:alg type="sp"/>
          <dgm:shape xmlns:r="http://schemas.openxmlformats.org/officeDocument/2006/relationships" type="roundRect" r:blip="" zOrderOff="-1">
            <dgm:adjLst>
              <dgm:adj idx="1" val="0.05"/>
            </dgm:adjLst>
          </dgm:shape>
          <dgm:presOf axis="self"/>
          <dgm:constrLst/>
          <dgm:ruleLst/>
        </dgm:layoutNode>
        <dgm:layoutNode name="parentNode" styleLbl="node1">
          <dgm:varLst>
            <dgm:chMax val="0"/>
            <dgm:bulletEnabled val="1"/>
          </dgm:varLst>
          <dgm:presOf axis="self"/>
          <dgm:choose name="Name8">
            <dgm:if name="Name9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 hideGeom="1">
                <dgm:adjLst/>
              </dgm:shape>
              <dgm:constrLst>
                <dgm:constr type="primFontSz" val="65"/>
                <dgm:constr type="lMarg"/>
                <dgm:constr type="rMarg" refType="primFontSz" fact="0.35"/>
                <dgm:constr type="tMarg" refType="primFontSz" fact="0.27"/>
                <dgm:constr type="bMarg"/>
              </dgm:constrLst>
            </dgm:if>
            <dgm:else name="Name10">
              <dgm:alg type="tx">
                <dgm:param type="autoTxRot" val="grav"/>
                <dgm:param type="txAnchorVert" val="t"/>
                <dgm:param type="parTxLTRAlign" val="l"/>
                <dgm:param type="parTxRTLAlign" val="l"/>
              </dgm:alg>
              <dgm:shape xmlns:r="http://schemas.openxmlformats.org/officeDocument/2006/relationships" rot="90" type="rect" r:blip="" hideGeom="1">
                <dgm:adjLst/>
              </dgm:shape>
              <dgm:constrLst>
                <dgm:constr type="primFontSz" val="65"/>
                <dgm:constr type="lMarg" refType="primFontSz" fact="0.35"/>
                <dgm:constr type="rMarg"/>
                <dgm:constr type="tMarg" refType="primFontSz" fact="0.27"/>
                <dgm:constr type="bMarg"/>
              </dgm:constrLst>
            </dgm:else>
          </dgm:choose>
          <dgm:ruleLst>
            <dgm:rule type="primFontSz" val="5" fact="NaN" max="NaN"/>
          </dgm:ruleLst>
        </dgm:layoutNode>
        <dgm:choose name="Name11">
          <dgm:if name="Name12" axis="ch" ptType="node" func="cnt" op="gte" val="1">
            <dgm:layoutNode name="childNode" styleLbl="node1" moveWith="bgRect">
              <dgm:varLst>
                <dgm:bulletEnabled val="1"/>
              </dgm:varLst>
              <dgm:alg type="tx">
                <dgm:param type="parTxLTRAlign" val="l"/>
                <dgm:param type="parTxRTLAlign" val="r"/>
                <dgm:param type="txAnchorVert" val="t"/>
              </dgm:alg>
              <dgm:shape xmlns:r="http://schemas.openxmlformats.org/officeDocument/2006/relationships" type="rect" r:blip="" hideGeom="1">
                <dgm:adjLst/>
              </dgm:shape>
              <dgm:presOf axis="des" ptType="node"/>
              <dgm:constrLst>
                <dgm:constr type="primFontSz" val="65"/>
                <dgm:constr type="lMarg"/>
                <dgm:constr type="bMarg"/>
                <dgm:constr type="tMarg" refType="primFontSz" fact="0.27"/>
                <dgm:constr type="rMarg"/>
              </dgm:constrLst>
              <dgm:ruleLst>
                <dgm:rule type="prim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h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vProcSp" moveWith="bgRec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vSp1" refType="w"/>
            <dgm:constr type="w" for="ch" forName="simulatedConn" refType="w"/>
            <dgm:constr type="w" for="ch" forName="vSp2" refType="w"/>
          </dgm:constrLst>
          <dgm:ruleLst/>
          <dgm:layoutNode name="vSp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imulatedConn" styleLbl="solidFgAcc1">
            <dgm:alg type="sp"/>
            <dgm:choose name="Name15">
              <dgm:if name="Name16" func="var" arg="dir" op="equ" val="norm">
                <dgm:shape xmlns:r="http://schemas.openxmlformats.org/officeDocument/2006/relationships" rot="90" type="flowChartExtract" r:blip="">
                  <dgm:adjLst/>
                </dgm:shape>
              </dgm:if>
              <dgm:else name="Name17">
                <dgm:shape xmlns:r="http://schemas.openxmlformats.org/officeDocument/2006/relationships" rot="-90" type="flowChartExtract" r:blip="">
                  <dgm:adjLst/>
                </dgm:shape>
              </dgm:else>
            </dgm:choose>
            <dgm:presOf/>
            <dgm:constrLst/>
            <dgm:ruleLst/>
          </dgm:layoutNode>
          <dgm:layoutNode name="vSp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08705" y="0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r">
              <a:defRPr sz="1200"/>
            </a:lvl1pPr>
          </a:lstStyle>
          <a:p>
            <a:fld id="{32E14BBF-F180-476A-B16B-B65006BD7FD0}" type="datetimeFigureOut">
              <a:rPr lang="en-US" smtClean="0"/>
              <a:t>10/17/2012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93296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08705" y="8893296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r">
              <a:defRPr sz="1200"/>
            </a:lvl1pPr>
          </a:lstStyle>
          <a:p>
            <a:fld id="{0CA45FA3-1813-4993-B015-7DCF7551935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59712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705" y="0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r">
              <a:defRPr sz="1200"/>
            </a:lvl1pPr>
          </a:lstStyle>
          <a:p>
            <a:fld id="{1F3D096E-7D8E-48EE-905C-0FE1926656C7}" type="datetimeFigureOut">
              <a:rPr lang="en-US" smtClean="0"/>
              <a:t>10/17/2012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6975" y="701675"/>
            <a:ext cx="4683125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936" tIns="46968" rIns="93936" bIns="46968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3936" tIns="46968" rIns="93936" bIns="46968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93296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705" y="8893296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r">
              <a:defRPr sz="1200"/>
            </a:lvl1pPr>
          </a:lstStyle>
          <a:p>
            <a:fld id="{68BE8DD3-5B34-40E3-AF04-ADFDB2949CF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26087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4FC7F-A269-40D3-B395-EE15E1494745}" type="datetimeFigureOut">
              <a:rPr lang="en-US" smtClean="0"/>
              <a:t>10/17/2012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C3D59-0444-4F06-A976-7B4A89E4059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17354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4FC7F-A269-40D3-B395-EE15E1494745}" type="datetimeFigureOut">
              <a:rPr lang="en-US" smtClean="0"/>
              <a:t>10/17/2012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C3D59-0444-4F06-A976-7B4A89E4059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66804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4FC7F-A269-40D3-B395-EE15E1494745}" type="datetimeFigureOut">
              <a:rPr lang="en-US" smtClean="0"/>
              <a:t>10/17/2012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C3D59-0444-4F06-A976-7B4A89E4059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60798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4FC7F-A269-40D3-B395-EE15E1494745}" type="datetimeFigureOut">
              <a:rPr lang="en-US" smtClean="0"/>
              <a:t>10/17/2012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C3D59-0444-4F06-A976-7B4A89E4059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4571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4FC7F-A269-40D3-B395-EE15E1494745}" type="datetimeFigureOut">
              <a:rPr lang="en-US" smtClean="0"/>
              <a:t>10/17/2012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C3D59-0444-4F06-A976-7B4A89E4059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5019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4FC7F-A269-40D3-B395-EE15E1494745}" type="datetimeFigureOut">
              <a:rPr lang="en-US" smtClean="0"/>
              <a:t>10/17/2012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C3D59-0444-4F06-A976-7B4A89E4059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6482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4FC7F-A269-40D3-B395-EE15E1494745}" type="datetimeFigureOut">
              <a:rPr lang="en-US" smtClean="0"/>
              <a:t>10/17/2012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C3D59-0444-4F06-A976-7B4A89E4059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6512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4FC7F-A269-40D3-B395-EE15E1494745}" type="datetimeFigureOut">
              <a:rPr lang="en-US" smtClean="0"/>
              <a:t>10/17/2012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C3D59-0444-4F06-A976-7B4A89E4059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12752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4FC7F-A269-40D3-B395-EE15E1494745}" type="datetimeFigureOut">
              <a:rPr lang="en-US" smtClean="0"/>
              <a:t>10/17/2012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C3D59-0444-4F06-A976-7B4A89E4059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86306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4FC7F-A269-40D3-B395-EE15E1494745}" type="datetimeFigureOut">
              <a:rPr lang="en-US" smtClean="0"/>
              <a:t>10/17/2012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C3D59-0444-4F06-A976-7B4A89E4059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5551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4FC7F-A269-40D3-B395-EE15E1494745}" type="datetimeFigureOut">
              <a:rPr lang="en-US" smtClean="0"/>
              <a:t>10/17/2012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C3D59-0444-4F06-A976-7B4A89E4059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04190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44FC7F-A269-40D3-B395-EE15E1494745}" type="datetimeFigureOut">
              <a:rPr lang="en-US" smtClean="0"/>
              <a:t>10/17/2012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FC3D59-0444-4F06-A976-7B4A89E4059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0479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13" Type="http://schemas.openxmlformats.org/officeDocument/2006/relationships/diagramLayout" Target="../diagrams/layout3.xml"/><Relationship Id="rId18" Type="http://schemas.openxmlformats.org/officeDocument/2006/relationships/diagramLayout" Target="../diagrams/layout4.xml"/><Relationship Id="rId3" Type="http://schemas.openxmlformats.org/officeDocument/2006/relationships/diagramLayout" Target="../diagrams/layout1.xml"/><Relationship Id="rId21" Type="http://schemas.microsoft.com/office/2007/relationships/diagramDrawing" Target="../diagrams/drawing4.xml"/><Relationship Id="rId7" Type="http://schemas.openxmlformats.org/officeDocument/2006/relationships/diagramData" Target="../diagrams/data2.xml"/><Relationship Id="rId12" Type="http://schemas.openxmlformats.org/officeDocument/2006/relationships/diagramData" Target="../diagrams/data3.xml"/><Relationship Id="rId17" Type="http://schemas.openxmlformats.org/officeDocument/2006/relationships/diagramData" Target="../diagrams/data4.xml"/><Relationship Id="rId2" Type="http://schemas.openxmlformats.org/officeDocument/2006/relationships/diagramData" Target="../diagrams/data1.xml"/><Relationship Id="rId16" Type="http://schemas.microsoft.com/office/2007/relationships/diagramDrawing" Target="../diagrams/drawing3.xml"/><Relationship Id="rId20" Type="http://schemas.openxmlformats.org/officeDocument/2006/relationships/diagramColors" Target="../diagrams/colors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5" Type="http://schemas.openxmlformats.org/officeDocument/2006/relationships/diagramColors" Target="../diagrams/colors3.xml"/><Relationship Id="rId10" Type="http://schemas.openxmlformats.org/officeDocument/2006/relationships/diagramColors" Target="../diagrams/colors2.xml"/><Relationship Id="rId19" Type="http://schemas.openxmlformats.org/officeDocument/2006/relationships/diagramQuickStyle" Target="../diagrams/quickStyle4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Relationship Id="rId1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37108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990886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774462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676400" y="1219200"/>
            <a:ext cx="5867400" cy="313932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US" sz="6600" cap="none" spc="0" dirty="0" smtClean="0">
                <a:ln w="50800"/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Summarize</a:t>
            </a:r>
          </a:p>
          <a:p>
            <a:pPr algn="ctr"/>
            <a:r>
              <a:rPr lang="en-US" sz="6600" dirty="0" smtClean="0">
                <a:ln w="50800"/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Your </a:t>
            </a:r>
          </a:p>
          <a:p>
            <a:pPr algn="ctr"/>
            <a:r>
              <a:rPr lang="en-US" sz="6600" cap="none" spc="0" dirty="0" smtClean="0">
                <a:ln w="50800"/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Observations</a:t>
            </a:r>
            <a:endParaRPr lang="en-US" sz="6600" cap="none" spc="0" dirty="0">
              <a:ln w="50800"/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74815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66000"/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arkisim" pitchFamily="34" charset="-79"/>
                <a:cs typeface="Narkisim" pitchFamily="34" charset="-79"/>
              </a:rPr>
              <a:t>Good Chart Qualities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arkisim" pitchFamily="34" charset="-79"/>
              <a:cs typeface="Narkisim" pitchFamily="34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525963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arkisim" pitchFamily="34" charset="-79"/>
                <a:cs typeface="Narkisim" pitchFamily="34" charset="-79"/>
              </a:rPr>
              <a:t>It uses the power of the picture</a:t>
            </a:r>
          </a:p>
          <a:p>
            <a:pPr marL="514350" indent="-514350">
              <a:buFont typeface="+mj-lt"/>
              <a:buAutoNum type="arabicPeriod"/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arkisim" pitchFamily="34" charset="-79"/>
              <a:cs typeface="Narkisim" pitchFamily="34" charset="-79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arkisim" pitchFamily="34" charset="-79"/>
                <a:cs typeface="Narkisim" pitchFamily="34" charset="-79"/>
              </a:rPr>
              <a:t>It tends to be memorable</a:t>
            </a:r>
          </a:p>
          <a:p>
            <a:pPr marL="514350" indent="-514350">
              <a:buFont typeface="+mj-lt"/>
              <a:buAutoNum type="arabicPeriod"/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arkisim" pitchFamily="34" charset="-79"/>
              <a:cs typeface="Narkisim" pitchFamily="34" charset="-79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arkisim" pitchFamily="34" charset="-79"/>
                <a:cs typeface="Narkisim" pitchFamily="34" charset="-79"/>
              </a:rPr>
              <a:t>It can illustrate your observations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arkisim" pitchFamily="34" charset="-79"/>
              <a:cs typeface="Narkisim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632199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1943145920"/>
              </p:ext>
            </p:extLst>
          </p:nvPr>
        </p:nvGraphicFramePr>
        <p:xfrm>
          <a:off x="228600" y="76200"/>
          <a:ext cx="8763000" cy="6400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384426968"/>
              </p:ext>
            </p:extLst>
          </p:nvPr>
        </p:nvGraphicFramePr>
        <p:xfrm>
          <a:off x="228600" y="1981200"/>
          <a:ext cx="3276600" cy="3505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3922599487"/>
              </p:ext>
            </p:extLst>
          </p:nvPr>
        </p:nvGraphicFramePr>
        <p:xfrm>
          <a:off x="3733800" y="1981200"/>
          <a:ext cx="1828800" cy="2819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val="1647727415"/>
              </p:ext>
            </p:extLst>
          </p:nvPr>
        </p:nvGraphicFramePr>
        <p:xfrm>
          <a:off x="5715000" y="1981200"/>
          <a:ext cx="3276600" cy="3352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7" r:lo="rId18" r:qs="rId19" r:cs="rId20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381000" y="6019800"/>
            <a:ext cx="845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  <a:latin typeface="Baskerville Old Face" pitchFamily="18" charset="0"/>
              </a:rPr>
              <a:t> </a:t>
            </a:r>
            <a:r>
              <a:rPr lang="en-US" sz="2800" dirty="0" smtClean="0">
                <a:solidFill>
                  <a:schemeClr val="bg1"/>
                </a:solidFill>
                <a:latin typeface="Baskerville Old Face" pitchFamily="18" charset="0"/>
              </a:rPr>
              <a:t>   His Person 		  </a:t>
            </a:r>
            <a:r>
              <a:rPr lang="en-US" sz="2800" i="1" dirty="0" smtClean="0">
                <a:solidFill>
                  <a:schemeClr val="bg1"/>
                </a:solidFill>
                <a:latin typeface="Baskerville Old Face" pitchFamily="18" charset="0"/>
              </a:rPr>
              <a:t>and</a:t>
            </a:r>
            <a:r>
              <a:rPr lang="en-US" sz="2800" dirty="0" smtClean="0">
                <a:solidFill>
                  <a:schemeClr val="bg1"/>
                </a:solidFill>
                <a:latin typeface="Baskerville Old Face" pitchFamily="18" charset="0"/>
              </a:rPr>
              <a:t> 		    His Purpose</a:t>
            </a:r>
            <a:endParaRPr lang="en-US" sz="2800" dirty="0">
              <a:solidFill>
                <a:schemeClr val="bg1"/>
              </a:solidFill>
              <a:latin typeface="Baskerville Old Fac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5420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0964187"/>
              </p:ext>
            </p:extLst>
          </p:nvPr>
        </p:nvGraphicFramePr>
        <p:xfrm>
          <a:off x="1524000" y="1524000"/>
          <a:ext cx="6096000" cy="5130800"/>
        </p:xfrm>
        <a:graphic>
          <a:graphicData uri="http://schemas.openxmlformats.org/drawingml/2006/table">
            <a:tbl>
              <a:tblPr firstRow="1" bandRow="1">
                <a:tableStyleId>{284E427A-3D55-4303-BF80-6455036E1DE7}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Salvation</a:t>
                      </a:r>
                      <a:endParaRPr lang="en-US" dirty="0">
                        <a:solidFill>
                          <a:schemeClr val="bg1"/>
                        </a:solidFill>
                        <a:latin typeface="Aharoni" pitchFamily="2" charset="-79"/>
                        <a:cs typeface="Aharoni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Submission</a:t>
                      </a:r>
                      <a:endParaRPr lang="en-US" dirty="0">
                        <a:solidFill>
                          <a:schemeClr val="bg1"/>
                        </a:solidFill>
                        <a:latin typeface="Aharoni" pitchFamily="2" charset="-79"/>
                        <a:cs typeface="Aharoni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Suffering</a:t>
                      </a:r>
                      <a:endParaRPr lang="en-US" dirty="0">
                        <a:solidFill>
                          <a:schemeClr val="bg1"/>
                        </a:solidFill>
                        <a:latin typeface="Aharoni" pitchFamily="2" charset="-79"/>
                        <a:cs typeface="Aharoni" pitchFamily="2" charset="-79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Privileges of salvation</a:t>
                      </a:r>
                    </a:p>
                    <a:p>
                      <a:pPr algn="ctr"/>
                      <a:r>
                        <a:rPr lang="en-US" dirty="0" smtClean="0"/>
                        <a:t>1:2-12</a:t>
                      </a:r>
                    </a:p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Products</a:t>
                      </a:r>
                      <a:r>
                        <a:rPr lang="en-US" baseline="0" dirty="0" smtClean="0"/>
                        <a:t> of salvation</a:t>
                      </a:r>
                    </a:p>
                    <a:p>
                      <a:pPr algn="ctr"/>
                      <a:r>
                        <a:rPr lang="en-US" baseline="0" dirty="0" smtClean="0"/>
                        <a:t>1:13-25</a:t>
                      </a:r>
                    </a:p>
                    <a:p>
                      <a:pPr algn="ctr"/>
                      <a:endParaRPr lang="en-US" baseline="0" dirty="0" smtClean="0"/>
                    </a:p>
                    <a:p>
                      <a:pPr algn="ctr"/>
                      <a:r>
                        <a:rPr lang="en-US" baseline="0" dirty="0" smtClean="0"/>
                        <a:t>Process of salvation</a:t>
                      </a:r>
                    </a:p>
                    <a:p>
                      <a:pPr algn="ctr"/>
                      <a:r>
                        <a:rPr lang="en-US" baseline="0" dirty="0" smtClean="0"/>
                        <a:t>2:1-10</a:t>
                      </a:r>
                      <a:endParaRPr lang="en-US" dirty="0" smtClean="0">
                        <a:solidFill>
                          <a:schemeClr val="bg1"/>
                        </a:solidFill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In</a:t>
                      </a:r>
                      <a:r>
                        <a:rPr lang="en-US" baseline="0" dirty="0" smtClean="0"/>
                        <a:t> the state</a:t>
                      </a:r>
                    </a:p>
                    <a:p>
                      <a:pPr algn="ctr"/>
                      <a:r>
                        <a:rPr lang="en-US" baseline="0" dirty="0" smtClean="0"/>
                        <a:t>2:13-17; civil</a:t>
                      </a:r>
                    </a:p>
                    <a:p>
                      <a:pPr algn="ctr"/>
                      <a:endParaRPr lang="en-US" baseline="0" dirty="0" smtClean="0"/>
                    </a:p>
                    <a:p>
                      <a:pPr algn="ctr"/>
                      <a:r>
                        <a:rPr lang="en-US" baseline="0" dirty="0" smtClean="0"/>
                        <a:t>In the household</a:t>
                      </a:r>
                    </a:p>
                    <a:p>
                      <a:pPr algn="ctr"/>
                      <a:r>
                        <a:rPr lang="en-US" baseline="0" dirty="0" smtClean="0"/>
                        <a:t>2:18-25; social</a:t>
                      </a:r>
                    </a:p>
                    <a:p>
                      <a:pPr algn="ctr"/>
                      <a:endParaRPr lang="en-US" baseline="0" dirty="0" smtClean="0"/>
                    </a:p>
                    <a:p>
                      <a:pPr algn="ctr"/>
                      <a:r>
                        <a:rPr lang="en-US" baseline="0" dirty="0" smtClean="0"/>
                        <a:t>In the family</a:t>
                      </a:r>
                    </a:p>
                    <a:p>
                      <a:pPr algn="ctr"/>
                      <a:r>
                        <a:rPr lang="en-US" baseline="0" dirty="0" smtClean="0"/>
                        <a:t>3:1-7; domestic</a:t>
                      </a:r>
                      <a:endParaRPr lang="en-US" dirty="0">
                        <a:solidFill>
                          <a:schemeClr val="bg1"/>
                        </a:solidFill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As a citizen</a:t>
                      </a:r>
                    </a:p>
                    <a:p>
                      <a:pPr algn="ctr"/>
                      <a:r>
                        <a:rPr lang="en-US" dirty="0" smtClean="0"/>
                        <a:t>3:13-4:6</a:t>
                      </a:r>
                    </a:p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As a saint</a:t>
                      </a:r>
                    </a:p>
                    <a:p>
                      <a:pPr algn="ctr"/>
                      <a:r>
                        <a:rPr lang="en-US" dirty="0" smtClean="0"/>
                        <a:t>4:7-19</a:t>
                      </a:r>
                    </a:p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As a shepherd</a:t>
                      </a:r>
                    </a:p>
                    <a:p>
                      <a:pPr algn="ctr"/>
                      <a:r>
                        <a:rPr lang="en-US" dirty="0" smtClean="0"/>
                        <a:t>5:1-7</a:t>
                      </a:r>
                    </a:p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As a soldier</a:t>
                      </a:r>
                    </a:p>
                    <a:p>
                      <a:pPr algn="ctr"/>
                      <a:r>
                        <a:rPr lang="en-US" dirty="0" smtClean="0"/>
                        <a:t>5:8-11</a:t>
                      </a:r>
                      <a:endParaRPr lang="en-US" dirty="0">
                        <a:solidFill>
                          <a:schemeClr val="bg1"/>
                        </a:solidFill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DOCTRINE</a:t>
                      </a:r>
                      <a:r>
                        <a:rPr lang="en-US" baseline="0" dirty="0" smtClean="0"/>
                        <a:t> IS DYNAMIC!</a:t>
                      </a:r>
                      <a:endParaRPr lang="en-US" dirty="0">
                        <a:solidFill>
                          <a:schemeClr val="bg1"/>
                        </a:solidFill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THE CHRISTIAN’S LIFESTYLE!</a:t>
                      </a:r>
                      <a:endParaRPr lang="en-US" dirty="0">
                        <a:solidFill>
                          <a:schemeClr val="bg1"/>
                        </a:solidFill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THE CHISEL TO SHAPE THE SOUL!</a:t>
                      </a:r>
                      <a:endParaRPr lang="en-US" dirty="0">
                        <a:solidFill>
                          <a:schemeClr val="bg1"/>
                        </a:solidFill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1:3    2:10</a:t>
                      </a:r>
                      <a:endParaRPr lang="en-US" dirty="0">
                        <a:solidFill>
                          <a:schemeClr val="bg1"/>
                        </a:solidFill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2:11    3:12</a:t>
                      </a:r>
                      <a:endParaRPr lang="en-US" dirty="0">
                        <a:solidFill>
                          <a:schemeClr val="bg1"/>
                        </a:solidFill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3:13    5:11</a:t>
                      </a:r>
                      <a:endParaRPr lang="en-US" dirty="0">
                        <a:solidFill>
                          <a:schemeClr val="bg1"/>
                        </a:solidFill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The DESTINY of the Christian</a:t>
                      </a:r>
                      <a:endParaRPr lang="en-US" dirty="0">
                        <a:solidFill>
                          <a:schemeClr val="bg1"/>
                        </a:solidFill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The</a:t>
                      </a:r>
                      <a:r>
                        <a:rPr lang="en-US" baseline="0" dirty="0" smtClean="0"/>
                        <a:t> DUTY of the Christian</a:t>
                      </a:r>
                      <a:endParaRPr lang="en-US" dirty="0">
                        <a:solidFill>
                          <a:schemeClr val="bg1"/>
                        </a:solidFill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The DISCIPLINE</a:t>
                      </a:r>
                      <a:r>
                        <a:rPr lang="en-US" baseline="0" dirty="0" smtClean="0"/>
                        <a:t> of the Christian</a:t>
                      </a:r>
                      <a:endParaRPr lang="en-US" dirty="0">
                        <a:solidFill>
                          <a:schemeClr val="bg1"/>
                        </a:solidFill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6003549"/>
              </p:ext>
            </p:extLst>
          </p:nvPr>
        </p:nvGraphicFramePr>
        <p:xfrm>
          <a:off x="1524000" y="152400"/>
          <a:ext cx="6096000" cy="1407160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6096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1 PETER</a:t>
                      </a:r>
                      <a:endParaRPr lang="en-US" sz="2400" dirty="0">
                        <a:solidFill>
                          <a:schemeClr val="bg1"/>
                        </a:solidFill>
                        <a:latin typeface="Aharoni" pitchFamily="2" charset="-79"/>
                        <a:cs typeface="Aharoni" pitchFamily="2" charset="-79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i="1" dirty="0" smtClean="0">
                          <a:solidFill>
                            <a:schemeClr val="bg1"/>
                          </a:solidFill>
                        </a:rPr>
                        <a:t>SYLLABUS FOR SUFFERING SAINTS</a:t>
                      </a:r>
                      <a:endParaRPr lang="en-US" sz="3200" i="1" dirty="0">
                        <a:solidFill>
                          <a:schemeClr val="bg1"/>
                        </a:solidFill>
                        <a:latin typeface="Aharoni" pitchFamily="2" charset="-79"/>
                        <a:cs typeface="Aharoni" pitchFamily="2" charset="-79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How to Hold Up – Not Fold Up</a:t>
                      </a:r>
                      <a:endParaRPr lang="en-US" dirty="0">
                        <a:solidFill>
                          <a:schemeClr val="bg1"/>
                        </a:solidFill>
                        <a:latin typeface="Aharoni" pitchFamily="2" charset="-79"/>
                        <a:cs typeface="Aharoni" pitchFamily="2" charset="-79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394399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3563842"/>
              </p:ext>
            </p:extLst>
          </p:nvPr>
        </p:nvGraphicFramePr>
        <p:xfrm>
          <a:off x="1219200" y="1645920"/>
          <a:ext cx="6629400" cy="4882444"/>
        </p:xfrm>
        <a:graphic>
          <a:graphicData uri="http://schemas.openxmlformats.org/drawingml/2006/table">
            <a:tbl>
              <a:tblPr firstRow="1" bandRow="1">
                <a:tableStyleId>{638B1855-1B75-4FBE-930C-398BA8C253C6}</a:tableStyleId>
              </a:tblPr>
              <a:tblGrid>
                <a:gridCol w="2209800"/>
                <a:gridCol w="2209800"/>
                <a:gridCol w="2209800"/>
              </a:tblGrid>
              <a:tr h="767644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Salvation</a:t>
                      </a:r>
                      <a:endParaRPr lang="en-US" sz="2800" dirty="0">
                        <a:latin typeface="Castellar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Submission</a:t>
                      </a:r>
                      <a:endParaRPr lang="en-US" sz="2800" dirty="0">
                        <a:latin typeface="Castellar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Suffering</a:t>
                      </a:r>
                      <a:endParaRPr lang="en-US" sz="2800" dirty="0">
                        <a:latin typeface="Castellar" pitchFamily="18" charset="0"/>
                      </a:endParaRPr>
                    </a:p>
                  </a:txBody>
                  <a:tcPr/>
                </a:tc>
              </a:tr>
              <a:tr h="3682436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Priests</a:t>
                      </a:r>
                    </a:p>
                    <a:p>
                      <a:pPr algn="ctr"/>
                      <a:r>
                        <a:rPr lang="en-US" sz="2400" b="1" dirty="0" smtClean="0"/>
                        <a:t>1:6-2:9</a:t>
                      </a:r>
                    </a:p>
                    <a:p>
                      <a:pPr algn="ctr"/>
                      <a:endParaRPr lang="en-US" sz="2400" b="1" dirty="0" smtClean="0"/>
                    </a:p>
                    <a:p>
                      <a:pPr algn="ctr"/>
                      <a:endParaRPr lang="en-US" sz="2400" b="1" dirty="0" smtClean="0"/>
                    </a:p>
                    <a:p>
                      <a:pPr algn="ctr"/>
                      <a:endParaRPr lang="en-US" sz="2400" b="1" dirty="0" smtClean="0"/>
                    </a:p>
                    <a:p>
                      <a:pPr algn="ctr"/>
                      <a:r>
                        <a:rPr lang="en-US" sz="2400" b="1" dirty="0" smtClean="0"/>
                        <a:t>People</a:t>
                      </a:r>
                    </a:p>
                    <a:p>
                      <a:pPr algn="ctr"/>
                      <a:r>
                        <a:rPr lang="en-US" sz="2400" b="1" dirty="0" smtClean="0"/>
                        <a:t>2:10-16</a:t>
                      </a:r>
                    </a:p>
                    <a:p>
                      <a:pPr algn="ctr"/>
                      <a:endParaRPr lang="en-US" sz="2400" b="1" dirty="0" smtClean="0"/>
                    </a:p>
                    <a:p>
                      <a:pPr algn="ctr"/>
                      <a:endParaRPr lang="en-US" sz="2400" b="1" dirty="0" smtClean="0"/>
                    </a:p>
                    <a:p>
                      <a:pPr algn="ctr"/>
                      <a:endParaRPr lang="en-US" sz="2400" b="1" dirty="0" smtClean="0"/>
                    </a:p>
                    <a:p>
                      <a:pPr algn="ctr"/>
                      <a:r>
                        <a:rPr lang="en-US" sz="2400" b="1" dirty="0" smtClean="0"/>
                        <a:t>1:6    2:16</a:t>
                      </a:r>
                      <a:endParaRPr lang="en-US" sz="2400" b="1" dirty="0"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Accusation</a:t>
                      </a:r>
                    </a:p>
                    <a:p>
                      <a:pPr algn="ctr"/>
                      <a:r>
                        <a:rPr lang="en-US" sz="2400" b="1" dirty="0" smtClean="0"/>
                        <a:t>2:17</a:t>
                      </a:r>
                    </a:p>
                    <a:p>
                      <a:pPr algn="ctr"/>
                      <a:endParaRPr lang="en-US" sz="2400" b="1" dirty="0" smtClean="0"/>
                    </a:p>
                    <a:p>
                      <a:pPr algn="ctr"/>
                      <a:endParaRPr lang="en-US" sz="2400" b="1" dirty="0" smtClean="0"/>
                    </a:p>
                    <a:p>
                      <a:pPr algn="ctr"/>
                      <a:endParaRPr lang="en-US" sz="2400" b="1" dirty="0" smtClean="0"/>
                    </a:p>
                    <a:p>
                      <a:pPr algn="ctr"/>
                      <a:r>
                        <a:rPr lang="en-US" sz="2400" b="1" dirty="0" smtClean="0"/>
                        <a:t>Announcement</a:t>
                      </a:r>
                    </a:p>
                    <a:p>
                      <a:pPr algn="ctr"/>
                      <a:r>
                        <a:rPr lang="en-US" sz="2400" b="1" dirty="0" smtClean="0"/>
                        <a:t>2:17</a:t>
                      </a:r>
                      <a:r>
                        <a:rPr lang="en-US" sz="2400" b="1" baseline="0" dirty="0" smtClean="0"/>
                        <a:t>    </a:t>
                      </a:r>
                      <a:r>
                        <a:rPr lang="en-US" sz="2400" b="1" dirty="0" smtClean="0"/>
                        <a:t>3:6</a:t>
                      </a:r>
                    </a:p>
                    <a:p>
                      <a:pPr algn="ctr"/>
                      <a:endParaRPr lang="en-US" sz="2400" b="1" dirty="0" smtClean="0"/>
                    </a:p>
                    <a:p>
                      <a:pPr algn="ctr"/>
                      <a:endParaRPr lang="en-US" sz="2400" b="1" dirty="0" smtClean="0"/>
                    </a:p>
                    <a:p>
                      <a:pPr algn="ctr"/>
                      <a:endParaRPr lang="en-US" sz="2400" b="1" dirty="0" smtClean="0"/>
                    </a:p>
                    <a:p>
                      <a:pPr algn="ctr"/>
                      <a:r>
                        <a:rPr lang="en-US" sz="2400" b="1" dirty="0" smtClean="0"/>
                        <a:t>2:17    3:6</a:t>
                      </a:r>
                      <a:endParaRPr lang="en-US" sz="2400" b="1" dirty="0"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Response</a:t>
                      </a:r>
                    </a:p>
                    <a:p>
                      <a:pPr algn="ctr"/>
                      <a:r>
                        <a:rPr lang="en-US" sz="2400" b="1" dirty="0" smtClean="0"/>
                        <a:t>3:7-18</a:t>
                      </a:r>
                    </a:p>
                    <a:p>
                      <a:pPr algn="ctr"/>
                      <a:endParaRPr lang="en-US" sz="2400" b="1" dirty="0" smtClean="0"/>
                    </a:p>
                    <a:p>
                      <a:pPr algn="ctr"/>
                      <a:endParaRPr lang="en-US" sz="2400" b="1" dirty="0" smtClean="0"/>
                    </a:p>
                    <a:p>
                      <a:pPr algn="ctr"/>
                      <a:endParaRPr lang="en-US" sz="2400" b="1" dirty="0" smtClean="0"/>
                    </a:p>
                    <a:p>
                      <a:pPr algn="ctr"/>
                      <a:r>
                        <a:rPr lang="en-US" sz="2400" b="1" dirty="0" smtClean="0"/>
                        <a:t>Reason</a:t>
                      </a:r>
                    </a:p>
                    <a:p>
                      <a:pPr algn="ctr"/>
                      <a:r>
                        <a:rPr lang="en-US" sz="2400" b="1" dirty="0" smtClean="0"/>
                        <a:t>3:7</a:t>
                      </a:r>
                      <a:r>
                        <a:rPr lang="en-US" sz="2400" b="1" baseline="0" dirty="0" smtClean="0"/>
                        <a:t>    4:3</a:t>
                      </a:r>
                    </a:p>
                    <a:p>
                      <a:pPr algn="ctr"/>
                      <a:endParaRPr lang="en-US" sz="2400" b="1" baseline="0" dirty="0" smtClean="0"/>
                    </a:p>
                    <a:p>
                      <a:pPr algn="ctr"/>
                      <a:endParaRPr lang="en-US" sz="2400" b="1" baseline="0" dirty="0" smtClean="0"/>
                    </a:p>
                    <a:p>
                      <a:pPr algn="ctr"/>
                      <a:endParaRPr lang="en-US" sz="2400" b="1" baseline="0" dirty="0" smtClean="0"/>
                    </a:p>
                    <a:p>
                      <a:pPr algn="ctr"/>
                      <a:r>
                        <a:rPr lang="en-US" sz="2400" b="1" baseline="0" dirty="0" smtClean="0"/>
                        <a:t>3:7    4:3</a:t>
                      </a:r>
                      <a:endParaRPr lang="en-US" sz="2400" b="1" dirty="0"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0550050"/>
              </p:ext>
            </p:extLst>
          </p:nvPr>
        </p:nvGraphicFramePr>
        <p:xfrm>
          <a:off x="1447800" y="381000"/>
          <a:ext cx="6096000" cy="103632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6096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MALACHI</a:t>
                      </a:r>
                      <a:endParaRPr lang="en-US" sz="3200" dirty="0">
                        <a:latin typeface="Castellar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i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“The Wail of Wounded Love”</a:t>
                      </a:r>
                      <a:endParaRPr lang="en-US" sz="2400" i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152400" y="1676400"/>
            <a:ext cx="990600" cy="48768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52400" y="1600200"/>
            <a:ext cx="9906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2800" dirty="0" smtClean="0">
              <a:solidFill>
                <a:schemeClr val="bg1"/>
              </a:solidFill>
              <a:latin typeface="Cambria Math" pitchFamily="18" charset="0"/>
              <a:ea typeface="Cambria Math" pitchFamily="18" charset="0"/>
            </a:endParaRPr>
          </a:p>
          <a:p>
            <a:pPr algn="ctr"/>
            <a:endParaRPr lang="en-US" sz="2800" dirty="0">
              <a:solidFill>
                <a:schemeClr val="bg1"/>
              </a:solidFill>
              <a:latin typeface="Cambria Math" pitchFamily="18" charset="0"/>
              <a:ea typeface="Cambria Math" pitchFamily="18" charset="0"/>
            </a:endParaRPr>
          </a:p>
          <a:p>
            <a:pPr algn="ctr"/>
            <a:endParaRPr lang="en-US" sz="2800" dirty="0" smtClean="0">
              <a:solidFill>
                <a:schemeClr val="bg1"/>
              </a:solidFill>
              <a:latin typeface="Cambria Math" pitchFamily="18" charset="0"/>
              <a:ea typeface="Cambria Math" pitchFamily="18" charset="0"/>
            </a:endParaRPr>
          </a:p>
          <a:p>
            <a:pPr algn="ctr"/>
            <a:endParaRPr lang="en-US" sz="2800" dirty="0">
              <a:solidFill>
                <a:schemeClr val="bg1"/>
              </a:solidFill>
              <a:latin typeface="Cambria Math" pitchFamily="18" charset="0"/>
              <a:ea typeface="Cambria Math" pitchFamily="18" charset="0"/>
            </a:endParaRPr>
          </a:p>
          <a:p>
            <a:pPr algn="ctr"/>
            <a:r>
              <a:rPr lang="en-US" sz="2800" dirty="0" smtClean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Intro</a:t>
            </a:r>
          </a:p>
          <a:p>
            <a:pPr algn="ctr"/>
            <a:r>
              <a:rPr lang="en-US" sz="2800" dirty="0" smtClean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1:1-5</a:t>
            </a:r>
            <a:endParaRPr lang="en-US" sz="2800" dirty="0">
              <a:solidFill>
                <a:schemeClr val="bg1"/>
              </a:solidFill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848600" y="1676400"/>
            <a:ext cx="1066800" cy="48768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7848600" y="1676400"/>
            <a:ext cx="11430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800" dirty="0" smtClean="0">
              <a:solidFill>
                <a:schemeClr val="bg1"/>
              </a:solidFill>
              <a:latin typeface="Cambria Math" pitchFamily="18" charset="0"/>
              <a:ea typeface="Cambria Math" pitchFamily="18" charset="0"/>
            </a:endParaRPr>
          </a:p>
          <a:p>
            <a:endParaRPr lang="en-US" sz="2800" dirty="0">
              <a:solidFill>
                <a:schemeClr val="bg1"/>
              </a:solidFill>
              <a:latin typeface="Cambria Math" pitchFamily="18" charset="0"/>
              <a:ea typeface="Cambria Math" pitchFamily="18" charset="0"/>
            </a:endParaRPr>
          </a:p>
          <a:p>
            <a:endParaRPr lang="en-US" sz="2800" dirty="0" smtClean="0">
              <a:solidFill>
                <a:schemeClr val="bg1"/>
              </a:solidFill>
              <a:latin typeface="Cambria Math" pitchFamily="18" charset="0"/>
              <a:ea typeface="Cambria Math" pitchFamily="18" charset="0"/>
            </a:endParaRPr>
          </a:p>
          <a:p>
            <a:endParaRPr lang="en-US" sz="2800" dirty="0" smtClean="0">
              <a:solidFill>
                <a:schemeClr val="bg1"/>
              </a:solidFill>
              <a:latin typeface="Cambria Math" pitchFamily="18" charset="0"/>
              <a:ea typeface="Cambria Math" pitchFamily="18" charset="0"/>
            </a:endParaRPr>
          </a:p>
          <a:p>
            <a:r>
              <a:rPr lang="en-US" sz="2800" dirty="0" smtClean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Concl.</a:t>
            </a:r>
          </a:p>
          <a:p>
            <a:r>
              <a:rPr lang="en-US" sz="2800" dirty="0" smtClean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4:4-6</a:t>
            </a:r>
            <a:endParaRPr lang="en-US" sz="2800" dirty="0">
              <a:solidFill>
                <a:schemeClr val="bg1"/>
              </a:solidFill>
              <a:latin typeface="Cambria Math" pitchFamily="18" charset="0"/>
              <a:ea typeface="Cambria Math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94616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FF00"/>
                </a:solidFill>
                <a:latin typeface="Maiandra GD" pitchFamily="34" charset="0"/>
              </a:rPr>
              <a:t>Luke</a:t>
            </a:r>
            <a:br>
              <a:rPr lang="en-US" dirty="0" smtClean="0">
                <a:solidFill>
                  <a:srgbClr val="FFFF00"/>
                </a:solidFill>
                <a:latin typeface="Maiandra GD" pitchFamily="34" charset="0"/>
              </a:rPr>
            </a:br>
            <a:r>
              <a:rPr lang="en-US" sz="3600" dirty="0" smtClean="0">
                <a:solidFill>
                  <a:srgbClr val="FFFF00"/>
                </a:solidFill>
                <a:latin typeface="Maiandra GD" pitchFamily="34" charset="0"/>
              </a:rPr>
              <a:t>Law of Proportion</a:t>
            </a:r>
            <a:endParaRPr lang="en-US" sz="3600" dirty="0">
              <a:solidFill>
                <a:srgbClr val="FFFF00"/>
              </a:solidFill>
              <a:latin typeface="Maiandra GD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600200"/>
            <a:ext cx="8991600" cy="4525963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2400" dirty="0" smtClean="0">
                <a:solidFill>
                  <a:schemeClr val="bg1"/>
                </a:solidFill>
                <a:latin typeface="Maiandra GD" pitchFamily="34" charset="0"/>
              </a:rPr>
              <a:t>Cf.</a:t>
            </a:r>
          </a:p>
          <a:p>
            <a:pPr marL="0" indent="0" algn="ctr">
              <a:buNone/>
            </a:pPr>
            <a:r>
              <a:rPr lang="en-US" sz="2400" dirty="0" smtClean="0">
                <a:solidFill>
                  <a:srgbClr val="FFFF00"/>
                </a:solidFill>
                <a:latin typeface="Maiandra GD" pitchFamily="34" charset="0"/>
              </a:rPr>
              <a:t>Matthew</a:t>
            </a:r>
          </a:p>
          <a:p>
            <a:pPr marL="0" indent="0" algn="ctr">
              <a:buNone/>
            </a:pPr>
            <a:r>
              <a:rPr lang="en-US" sz="2400" dirty="0" smtClean="0">
                <a:solidFill>
                  <a:schemeClr val="bg1"/>
                </a:solidFill>
                <a:latin typeface="Maiandra GD" pitchFamily="34" charset="0"/>
              </a:rPr>
              <a:t>(2 Chapters)</a:t>
            </a:r>
          </a:p>
          <a:p>
            <a:pPr marL="0" indent="0" algn="ctr">
              <a:buNone/>
            </a:pPr>
            <a:r>
              <a:rPr lang="en-US" sz="2400" dirty="0" smtClean="0">
                <a:solidFill>
                  <a:srgbClr val="FFFF00"/>
                </a:solidFill>
                <a:latin typeface="Maiandra GD" pitchFamily="34" charset="0"/>
              </a:rPr>
              <a:t>Mark</a:t>
            </a:r>
          </a:p>
          <a:p>
            <a:pPr marL="0" indent="0" algn="ctr">
              <a:buNone/>
            </a:pPr>
            <a:r>
              <a:rPr lang="en-US" sz="2400" dirty="0" smtClean="0">
                <a:solidFill>
                  <a:schemeClr val="bg1"/>
                </a:solidFill>
                <a:latin typeface="Maiandra GD" pitchFamily="34" charset="0"/>
              </a:rPr>
              <a:t>(20 Verses)</a:t>
            </a:r>
          </a:p>
          <a:p>
            <a:pPr marL="0" indent="0" algn="ctr">
              <a:buNone/>
            </a:pPr>
            <a:endParaRPr lang="en-US" sz="2800" dirty="0">
              <a:solidFill>
                <a:schemeClr val="bg1"/>
              </a:solidFill>
              <a:latin typeface="Maiandra GD" pitchFamily="34" charset="0"/>
            </a:endParaRPr>
          </a:p>
          <a:p>
            <a:pPr marL="0" indent="0" algn="ctr">
              <a:buNone/>
            </a:pPr>
            <a:endParaRPr lang="en-US" sz="2800" dirty="0" smtClean="0">
              <a:solidFill>
                <a:schemeClr val="bg1"/>
              </a:solidFill>
              <a:latin typeface="Maiandra GD" pitchFamily="34" charset="0"/>
            </a:endParaRPr>
          </a:p>
          <a:p>
            <a:pPr marL="0" indent="0">
              <a:buNone/>
            </a:pPr>
            <a:r>
              <a:rPr lang="en-US" sz="2200" i="1" dirty="0" smtClean="0">
                <a:solidFill>
                  <a:schemeClr val="bg1"/>
                </a:solidFill>
                <a:latin typeface="Maiandra GD" pitchFamily="34" charset="0"/>
              </a:rPr>
              <a:t>  </a:t>
            </a:r>
            <a:r>
              <a:rPr lang="en-US" sz="2000" i="1" dirty="0" smtClean="0">
                <a:solidFill>
                  <a:schemeClr val="bg1"/>
                </a:solidFill>
                <a:latin typeface="Maiandra GD" pitchFamily="34" charset="0"/>
              </a:rPr>
              <a:t>1:1       4:13     	4:14      9:50   9:51      19:27   19:28      23:56   24:1    24:52</a:t>
            </a:r>
          </a:p>
          <a:p>
            <a:pPr marL="0" indent="0">
              <a:buNone/>
            </a:pPr>
            <a:r>
              <a:rPr lang="en-US" sz="2800" dirty="0" smtClean="0">
                <a:solidFill>
                  <a:schemeClr val="bg1"/>
                </a:solidFill>
                <a:latin typeface="Maiandra GD" pitchFamily="34" charset="0"/>
              </a:rPr>
              <a:t> 30 Years	2 ½ Years	½ Year	8 Days	50 Days</a:t>
            </a:r>
          </a:p>
          <a:p>
            <a:pPr marL="0" indent="0">
              <a:buNone/>
            </a:pPr>
            <a:r>
              <a:rPr lang="en-US" sz="2200" dirty="0" smtClean="0">
                <a:solidFill>
                  <a:schemeClr val="bg1"/>
                </a:solidFill>
                <a:latin typeface="Maiandra GD" pitchFamily="34" charset="0"/>
              </a:rPr>
              <a:t> Preparation	Galilean	Samaritan	Jerusalem       Resurrection</a:t>
            </a:r>
            <a:endParaRPr lang="en-US" sz="2200" dirty="0">
              <a:solidFill>
                <a:schemeClr val="bg1"/>
              </a:solidFill>
              <a:latin typeface="Maiandra GD" pitchFamily="34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76200" y="4953000"/>
            <a:ext cx="8839200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76200" y="2895600"/>
            <a:ext cx="152400" cy="205740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1752600" y="2895600"/>
            <a:ext cx="152400" cy="205740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3505200" y="2895600"/>
            <a:ext cx="152400" cy="205740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5334000" y="2819400"/>
            <a:ext cx="152400" cy="213360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7239000" y="2819400"/>
            <a:ext cx="152400" cy="213360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V="1">
            <a:off x="8915400" y="2819400"/>
            <a:ext cx="152400" cy="213360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1752600" y="4953000"/>
            <a:ext cx="0" cy="106680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3505200" y="4953000"/>
            <a:ext cx="0" cy="106680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5334000" y="4953000"/>
            <a:ext cx="0" cy="106680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7239000" y="4953000"/>
            <a:ext cx="0" cy="106680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940744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Monotype Corsiva" pitchFamily="66" charset="0"/>
              </a:rPr>
              <a:t>Mark 4:35-5:42</a:t>
            </a:r>
            <a:endParaRPr lang="en-US" dirty="0">
              <a:solidFill>
                <a:schemeClr val="bg1"/>
              </a:solidFill>
              <a:latin typeface="Monotype Corsiva" pitchFamily="66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4147194"/>
              </p:ext>
            </p:extLst>
          </p:nvPr>
        </p:nvGraphicFramePr>
        <p:xfrm>
          <a:off x="381000" y="1143000"/>
          <a:ext cx="8458200" cy="561208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1409700"/>
                <a:gridCol w="1409700"/>
                <a:gridCol w="1409700"/>
                <a:gridCol w="1409700"/>
                <a:gridCol w="1409700"/>
                <a:gridCol w="1409700"/>
              </a:tblGrid>
              <a:tr h="739240"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Andalus" pitchFamily="2" charset="-78"/>
                        <a:cs typeface="Andalus" pitchFamily="2" charset="-78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Andalus" pitchFamily="2" charset="-78"/>
                        <a:cs typeface="Andalus" pitchFamily="2" charset="-78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Andalus" pitchFamily="2" charset="-78"/>
                        <a:cs typeface="Andalus" pitchFamily="2" charset="-78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Andalus" pitchFamily="2" charset="-78"/>
                        <a:cs typeface="Andalus" pitchFamily="2" charset="-78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Andalus" pitchFamily="2" charset="-78"/>
                        <a:cs typeface="Andalus" pitchFamily="2" charset="-78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Andalus" pitchFamily="2" charset="-78"/>
                        <a:cs typeface="Andalus" pitchFamily="2" charset="-78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1129640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bg1"/>
                        </a:solidFill>
                        <a:latin typeface="Monotype Corsiva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bg1"/>
                        </a:solidFill>
                        <a:latin typeface="Monotype Corsiva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bg1"/>
                        </a:solidFill>
                        <a:latin typeface="Monotype Corsiva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bg1"/>
                        </a:solidFill>
                        <a:latin typeface="Monotype Corsiva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bg1"/>
                        </a:solidFill>
                        <a:latin typeface="Monotype Corsiva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bg1"/>
                        </a:solidFill>
                        <a:latin typeface="Monotype Corsiva" pitchFamily="66" charset="0"/>
                      </a:endParaRPr>
                    </a:p>
                  </a:txBody>
                  <a:tcPr/>
                </a:tc>
              </a:tr>
              <a:tr h="1255320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bg1"/>
                        </a:solidFill>
                        <a:latin typeface="Monotype Corsiva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bg1"/>
                        </a:solidFill>
                        <a:latin typeface="Monotype Corsiva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bg1"/>
                        </a:solidFill>
                        <a:latin typeface="Monotype Corsiva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bg1"/>
                        </a:solidFill>
                        <a:latin typeface="Monotype Corsiva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bg1"/>
                        </a:solidFill>
                        <a:latin typeface="Monotype Corsiva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bg1"/>
                        </a:solidFill>
                        <a:latin typeface="Monotype Corsiva" pitchFamily="66" charset="0"/>
                      </a:endParaRPr>
                    </a:p>
                  </a:txBody>
                  <a:tcPr/>
                </a:tc>
              </a:tr>
              <a:tr h="1129640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bg1"/>
                        </a:solidFill>
                        <a:latin typeface="Monotype Corsiva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bg1"/>
                        </a:solidFill>
                        <a:latin typeface="Monotype Corsiva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bg1"/>
                        </a:solidFill>
                        <a:latin typeface="Monotype Corsiva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bg1"/>
                        </a:solidFill>
                        <a:latin typeface="Monotype Corsiva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bg1"/>
                        </a:solidFill>
                        <a:latin typeface="Monotype Corsiva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bg1"/>
                        </a:solidFill>
                        <a:latin typeface="Monotype Corsiva" pitchFamily="66" charset="0"/>
                      </a:endParaRPr>
                    </a:p>
                  </a:txBody>
                  <a:tcPr/>
                </a:tc>
              </a:tr>
              <a:tr h="1358240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bg1"/>
                        </a:solidFill>
                        <a:latin typeface="Monotype Corsiva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bg1"/>
                        </a:solidFill>
                        <a:latin typeface="Monotype Corsiva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bg1"/>
                        </a:solidFill>
                        <a:latin typeface="Monotype Corsiva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bg1"/>
                        </a:solidFill>
                        <a:latin typeface="Monotype Corsiva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bg1"/>
                        </a:solidFill>
                        <a:latin typeface="Monotype Corsiva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bg1"/>
                        </a:solidFill>
                        <a:latin typeface="Monotype Corsiva" pitchFamily="66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33400" y="1263525"/>
            <a:ext cx="121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Andalus" pitchFamily="2" charset="-78"/>
                <a:cs typeface="Andalus" pitchFamily="2" charset="-78"/>
              </a:rPr>
              <a:t>Miracle</a:t>
            </a:r>
            <a:endParaRPr lang="en-US" sz="2400" dirty="0">
              <a:latin typeface="Andalus" pitchFamily="2" charset="-78"/>
              <a:cs typeface="Andalus" pitchFamily="2" charset="-7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905000" y="1263525"/>
            <a:ext cx="114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Andalus" pitchFamily="2" charset="-78"/>
                <a:cs typeface="Andalus" pitchFamily="2" charset="-78"/>
              </a:rPr>
              <a:t>Realm</a:t>
            </a:r>
            <a:endParaRPr lang="en-US" sz="2400" dirty="0">
              <a:latin typeface="Andalus" pitchFamily="2" charset="-78"/>
              <a:cs typeface="Andalus" pitchFamily="2" charset="-7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154135" y="1285296"/>
            <a:ext cx="152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Andalus" pitchFamily="2" charset="-78"/>
                <a:cs typeface="Andalus" pitchFamily="2" charset="-78"/>
              </a:rPr>
              <a:t>People</a:t>
            </a:r>
            <a:endParaRPr lang="en-US" sz="2400" dirty="0">
              <a:latin typeface="Andalus" pitchFamily="2" charset="-78"/>
              <a:cs typeface="Andalus" pitchFamily="2" charset="-78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667249" y="1263525"/>
            <a:ext cx="137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Andalus" pitchFamily="2" charset="-78"/>
                <a:cs typeface="Andalus" pitchFamily="2" charset="-78"/>
              </a:rPr>
              <a:t>Means</a:t>
            </a:r>
            <a:endParaRPr lang="en-US" sz="2400" dirty="0">
              <a:latin typeface="Andalus" pitchFamily="2" charset="-78"/>
              <a:cs typeface="Andalus" pitchFamily="2" charset="-78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038849" y="1263525"/>
            <a:ext cx="129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Andalus" pitchFamily="2" charset="-78"/>
                <a:cs typeface="Andalus" pitchFamily="2" charset="-78"/>
              </a:rPr>
              <a:t>Results</a:t>
            </a:r>
            <a:endParaRPr lang="en-US" sz="2400" dirty="0">
              <a:latin typeface="Andalus" pitchFamily="2" charset="-78"/>
              <a:cs typeface="Andalus" pitchFamily="2" charset="-78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543800" y="1240971"/>
            <a:ext cx="121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Andalus" pitchFamily="2" charset="-78"/>
                <a:cs typeface="Andalus" pitchFamily="2" charset="-78"/>
              </a:rPr>
              <a:t>Faith</a:t>
            </a:r>
            <a:endParaRPr lang="en-US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457200" y="2111514"/>
            <a:ext cx="1219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bg1"/>
                </a:solidFill>
                <a:latin typeface="Monotype Corsiva" pitchFamily="66" charset="0"/>
              </a:rPr>
              <a:t>Stilling of the Storm</a:t>
            </a:r>
            <a:endParaRPr lang="en-US" sz="2000" dirty="0">
              <a:solidFill>
                <a:schemeClr val="bg1"/>
              </a:solidFill>
              <a:latin typeface="Monotype Corsiva" pitchFamily="66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33400" y="3381344"/>
            <a:ext cx="1219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bg1"/>
                </a:solidFill>
                <a:latin typeface="Monotype Corsiva" pitchFamily="66" charset="0"/>
              </a:rPr>
              <a:t>Demoniac</a:t>
            </a:r>
            <a:endParaRPr lang="en-US" sz="2000" dirty="0">
              <a:solidFill>
                <a:schemeClr val="bg1"/>
              </a:solidFill>
              <a:latin typeface="Monotype Corsiva" pitchFamily="66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13657" y="4318337"/>
            <a:ext cx="1371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bg1"/>
                </a:solidFill>
                <a:latin typeface="Monotype Corsiva" pitchFamily="66" charset="0"/>
              </a:rPr>
              <a:t>Woman with the Hemorrhage</a:t>
            </a:r>
            <a:endParaRPr lang="en-US" sz="2000" dirty="0">
              <a:solidFill>
                <a:schemeClr val="bg1"/>
              </a:solidFill>
              <a:latin typeface="Monotype Corsiva" pitchFamily="66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22514" y="5611504"/>
            <a:ext cx="1219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bg1"/>
                </a:solidFill>
                <a:latin typeface="Monotype Corsiva" pitchFamily="66" charset="0"/>
              </a:rPr>
              <a:t>Jairus’ Daughter</a:t>
            </a:r>
            <a:endParaRPr lang="en-US" sz="2000" dirty="0">
              <a:solidFill>
                <a:schemeClr val="bg1"/>
              </a:solidFill>
              <a:latin typeface="Monotype Corsiva" pitchFamily="66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1905000" y="2265402"/>
            <a:ext cx="1219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bg1"/>
                </a:solidFill>
                <a:latin typeface="Monotype Corsiva" pitchFamily="66" charset="0"/>
              </a:rPr>
              <a:t>Physical</a:t>
            </a:r>
            <a:endParaRPr lang="en-US" sz="2000" dirty="0">
              <a:solidFill>
                <a:schemeClr val="bg1"/>
              </a:solidFill>
              <a:latin typeface="Monotype Corsiva" pitchFamily="66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2019300" y="3381345"/>
            <a:ext cx="990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bg1"/>
                </a:solidFill>
                <a:latin typeface="Monotype Corsiva" pitchFamily="66" charset="0"/>
              </a:rPr>
              <a:t>Mental</a:t>
            </a:r>
            <a:endParaRPr lang="en-US" sz="2000" dirty="0">
              <a:solidFill>
                <a:schemeClr val="bg1"/>
              </a:solidFill>
              <a:latin typeface="Monotype Corsiva" pitchFamily="66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1943099" y="4344612"/>
            <a:ext cx="1143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bg1"/>
                </a:solidFill>
                <a:latin typeface="Monotype Corsiva" pitchFamily="66" charset="0"/>
              </a:rPr>
              <a:t>Physical/</a:t>
            </a:r>
          </a:p>
          <a:p>
            <a:r>
              <a:rPr lang="en-US" sz="2000" dirty="0" smtClean="0">
                <a:solidFill>
                  <a:schemeClr val="bg1"/>
                </a:solidFill>
                <a:latin typeface="Monotype Corsiva" pitchFamily="66" charset="0"/>
              </a:rPr>
              <a:t>Emotional</a:t>
            </a:r>
            <a:endParaRPr lang="en-US" sz="2000" dirty="0">
              <a:solidFill>
                <a:schemeClr val="bg1"/>
              </a:solidFill>
              <a:latin typeface="Monotype Corsiva" pitchFamily="66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1875064" y="5457616"/>
            <a:ext cx="127907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  <a:latin typeface="Monotype Corsiva" pitchFamily="66" charset="0"/>
              </a:rPr>
              <a:t>Physical/</a:t>
            </a:r>
          </a:p>
          <a:p>
            <a:pPr algn="ctr"/>
            <a:r>
              <a:rPr lang="en-US" sz="2000" dirty="0" smtClean="0">
                <a:solidFill>
                  <a:schemeClr val="bg1"/>
                </a:solidFill>
                <a:latin typeface="Monotype Corsiva" pitchFamily="66" charset="0"/>
              </a:rPr>
              <a:t>Emotional/</a:t>
            </a:r>
          </a:p>
          <a:p>
            <a:r>
              <a:rPr lang="en-US" sz="2000" dirty="0" smtClean="0">
                <a:solidFill>
                  <a:schemeClr val="bg1"/>
                </a:solidFill>
                <a:latin typeface="Monotype Corsiva" pitchFamily="66" charset="0"/>
              </a:rPr>
              <a:t>Spiritual</a:t>
            </a:r>
            <a:endParaRPr lang="en-US" sz="2000" dirty="0">
              <a:solidFill>
                <a:schemeClr val="bg1"/>
              </a:solidFill>
              <a:latin typeface="Monotype Corsiva" pitchFamily="66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3276600" y="2111514"/>
            <a:ext cx="1295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bg1"/>
                </a:solidFill>
                <a:latin typeface="Monotype Corsiva" pitchFamily="66" charset="0"/>
              </a:rPr>
              <a:t>Disciples</a:t>
            </a:r>
          </a:p>
          <a:p>
            <a:pPr algn="ctr"/>
            <a:r>
              <a:rPr lang="en-US" sz="2000" dirty="0" smtClean="0">
                <a:solidFill>
                  <a:schemeClr val="bg1"/>
                </a:solidFill>
                <a:latin typeface="Monotype Corsiva" pitchFamily="66" charset="0"/>
              </a:rPr>
              <a:t>Jesus</a:t>
            </a:r>
            <a:endParaRPr lang="en-US" sz="2000" dirty="0">
              <a:solidFill>
                <a:schemeClr val="bg1"/>
              </a:solidFill>
              <a:latin typeface="Monotype Corsiva" pitchFamily="66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3227612" y="3073568"/>
            <a:ext cx="140153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bg1"/>
                </a:solidFill>
                <a:latin typeface="Monotype Corsiva" pitchFamily="66" charset="0"/>
              </a:rPr>
              <a:t>Jesus</a:t>
            </a:r>
          </a:p>
          <a:p>
            <a:pPr algn="ctr"/>
            <a:r>
              <a:rPr lang="en-US" sz="2000" dirty="0" smtClean="0">
                <a:solidFill>
                  <a:schemeClr val="bg1"/>
                </a:solidFill>
                <a:latin typeface="Monotype Corsiva" pitchFamily="66" charset="0"/>
              </a:rPr>
              <a:t>Man</a:t>
            </a:r>
          </a:p>
          <a:p>
            <a:pPr algn="ctr"/>
            <a:r>
              <a:rPr lang="en-US" sz="2000" dirty="0" smtClean="0">
                <a:solidFill>
                  <a:schemeClr val="bg1"/>
                </a:solidFill>
                <a:latin typeface="Monotype Corsiva" pitchFamily="66" charset="0"/>
              </a:rPr>
              <a:t>Townspeople</a:t>
            </a:r>
            <a:endParaRPr lang="en-US" sz="2000" dirty="0">
              <a:solidFill>
                <a:schemeClr val="bg1"/>
              </a:solidFill>
              <a:latin typeface="Monotype Corsiva" pitchFamily="66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3362324" y="4318337"/>
            <a:ext cx="110762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bg1"/>
                </a:solidFill>
                <a:latin typeface="Monotype Corsiva" pitchFamily="66" charset="0"/>
              </a:rPr>
              <a:t>Disciples</a:t>
            </a:r>
          </a:p>
          <a:p>
            <a:pPr algn="ctr"/>
            <a:r>
              <a:rPr lang="en-US" sz="2000" dirty="0" smtClean="0">
                <a:solidFill>
                  <a:schemeClr val="bg1"/>
                </a:solidFill>
                <a:latin typeface="Monotype Corsiva" pitchFamily="66" charset="0"/>
              </a:rPr>
              <a:t>Woman</a:t>
            </a:r>
          </a:p>
          <a:p>
            <a:pPr algn="ctr"/>
            <a:r>
              <a:rPr lang="en-US" sz="2000" dirty="0" smtClean="0">
                <a:solidFill>
                  <a:schemeClr val="bg1"/>
                </a:solidFill>
                <a:latin typeface="Monotype Corsiva" pitchFamily="66" charset="0"/>
              </a:rPr>
              <a:t>Jesus</a:t>
            </a:r>
            <a:endParaRPr lang="en-US" sz="2000" dirty="0">
              <a:solidFill>
                <a:schemeClr val="bg1"/>
              </a:solidFill>
              <a:latin typeface="Monotype Corsiva" pitchFamily="66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3396342" y="5380672"/>
            <a:ext cx="11049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Monotype Corsiva" pitchFamily="66" charset="0"/>
              </a:rPr>
              <a:t>Jairus</a:t>
            </a:r>
          </a:p>
          <a:p>
            <a:pPr algn="ctr"/>
            <a:r>
              <a:rPr lang="en-US" dirty="0" smtClean="0">
                <a:solidFill>
                  <a:schemeClr val="bg1"/>
                </a:solidFill>
                <a:latin typeface="Monotype Corsiva" pitchFamily="66" charset="0"/>
              </a:rPr>
              <a:t>Daughter</a:t>
            </a:r>
          </a:p>
          <a:p>
            <a:pPr algn="ctr"/>
            <a:r>
              <a:rPr lang="en-US" dirty="0" smtClean="0">
                <a:solidFill>
                  <a:schemeClr val="bg1"/>
                </a:solidFill>
                <a:latin typeface="Monotype Corsiva" pitchFamily="66" charset="0"/>
              </a:rPr>
              <a:t>Jesus</a:t>
            </a:r>
          </a:p>
          <a:p>
            <a:pPr algn="ctr"/>
            <a:r>
              <a:rPr lang="en-US" dirty="0" smtClean="0">
                <a:solidFill>
                  <a:schemeClr val="bg1"/>
                </a:solidFill>
                <a:latin typeface="Monotype Corsiva" pitchFamily="66" charset="0"/>
              </a:rPr>
              <a:t>Disciples</a:t>
            </a:r>
          </a:p>
          <a:p>
            <a:pPr algn="ctr"/>
            <a:r>
              <a:rPr lang="en-US" dirty="0" smtClean="0">
                <a:solidFill>
                  <a:schemeClr val="bg1"/>
                </a:solidFill>
                <a:latin typeface="Monotype Corsiva" pitchFamily="66" charset="0"/>
              </a:rPr>
              <a:t>Mourners</a:t>
            </a:r>
            <a:endParaRPr lang="en-US" dirty="0">
              <a:solidFill>
                <a:schemeClr val="bg1"/>
              </a:solidFill>
              <a:latin typeface="Monotype Corsiva" pitchFamily="66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4933949" y="2280791"/>
            <a:ext cx="838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  <a:latin typeface="Monotype Corsiva" pitchFamily="66" charset="0"/>
              </a:rPr>
              <a:t>Speaks</a:t>
            </a:r>
            <a:endParaRPr lang="en-US" sz="2000" dirty="0">
              <a:solidFill>
                <a:schemeClr val="bg1"/>
              </a:solidFill>
              <a:latin typeface="Monotype Corsiva" pitchFamily="66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4838700" y="3381344"/>
            <a:ext cx="990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  <a:latin typeface="Monotype Corsiva" pitchFamily="66" charset="0"/>
              </a:rPr>
              <a:t>Speaks</a:t>
            </a:r>
            <a:endParaRPr lang="en-US" sz="2000" dirty="0">
              <a:solidFill>
                <a:schemeClr val="bg1"/>
              </a:solidFill>
              <a:latin typeface="Monotype Corsiva" pitchFamily="66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4895850" y="4487612"/>
            <a:ext cx="8763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  <a:latin typeface="Monotype Corsiva" pitchFamily="66" charset="0"/>
              </a:rPr>
              <a:t>Touch</a:t>
            </a:r>
            <a:endParaRPr lang="en-US" sz="2000" dirty="0">
              <a:solidFill>
                <a:schemeClr val="bg1"/>
              </a:solidFill>
              <a:latin typeface="Monotype Corsiva" pitchFamily="66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4872716" y="5611504"/>
            <a:ext cx="96066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  <a:latin typeface="Monotype Corsiva" pitchFamily="66" charset="0"/>
              </a:rPr>
              <a:t>Touch</a:t>
            </a:r>
          </a:p>
          <a:p>
            <a:r>
              <a:rPr lang="en-US" sz="2000" dirty="0" smtClean="0">
                <a:solidFill>
                  <a:schemeClr val="bg1"/>
                </a:solidFill>
                <a:latin typeface="Monotype Corsiva" pitchFamily="66" charset="0"/>
              </a:rPr>
              <a:t>Speaks</a:t>
            </a:r>
            <a:endParaRPr lang="en-US" sz="2000" dirty="0">
              <a:solidFill>
                <a:schemeClr val="bg1"/>
              </a:solidFill>
              <a:latin typeface="Monotype Corsiva" pitchFamily="66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6219824" y="2126903"/>
            <a:ext cx="93344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bg1"/>
                </a:solidFill>
                <a:latin typeface="Monotype Corsiva" pitchFamily="66" charset="0"/>
              </a:rPr>
              <a:t>A Great Calm</a:t>
            </a:r>
            <a:endParaRPr lang="en-US" sz="2000" dirty="0">
              <a:solidFill>
                <a:schemeClr val="bg1"/>
              </a:solidFill>
              <a:latin typeface="Monotype Corsiva" pitchFamily="66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5900057" y="2943761"/>
            <a:ext cx="1676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bg1"/>
                </a:solidFill>
                <a:latin typeface="Monotype Corsiva" pitchFamily="66" charset="0"/>
              </a:rPr>
              <a:t>Normalcy</a:t>
            </a:r>
          </a:p>
          <a:p>
            <a:pPr algn="ctr"/>
            <a:r>
              <a:rPr lang="en-US" sz="2000" dirty="0" smtClean="0">
                <a:solidFill>
                  <a:schemeClr val="bg1"/>
                </a:solidFill>
                <a:latin typeface="Monotype Corsiva" pitchFamily="66" charset="0"/>
              </a:rPr>
              <a:t>Sitting</a:t>
            </a:r>
          </a:p>
          <a:p>
            <a:pPr algn="ctr"/>
            <a:r>
              <a:rPr lang="en-US" sz="2000" dirty="0" smtClean="0">
                <a:solidFill>
                  <a:schemeClr val="bg1"/>
                </a:solidFill>
                <a:latin typeface="Monotype Corsiva" pitchFamily="66" charset="0"/>
              </a:rPr>
              <a:t>Clothed</a:t>
            </a:r>
          </a:p>
          <a:p>
            <a:pPr algn="ctr"/>
            <a:r>
              <a:rPr lang="en-US" sz="2000" dirty="0" smtClean="0">
                <a:solidFill>
                  <a:schemeClr val="bg1"/>
                </a:solidFill>
                <a:latin typeface="Monotype Corsiva" pitchFamily="66" charset="0"/>
              </a:rPr>
              <a:t>Rt mind</a:t>
            </a:r>
            <a:endParaRPr lang="en-US" sz="2000" dirty="0">
              <a:solidFill>
                <a:schemeClr val="bg1"/>
              </a:solidFill>
              <a:latin typeface="Monotype Corsiva" pitchFamily="66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6038849" y="4344612"/>
            <a:ext cx="12953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bg1"/>
                </a:solidFill>
                <a:latin typeface="Monotype Corsiva" pitchFamily="66" charset="0"/>
              </a:rPr>
              <a:t>Immediate </a:t>
            </a:r>
          </a:p>
          <a:p>
            <a:pPr algn="ctr"/>
            <a:r>
              <a:rPr lang="en-US" sz="2000" dirty="0" smtClean="0">
                <a:solidFill>
                  <a:schemeClr val="bg1"/>
                </a:solidFill>
                <a:latin typeface="Monotype Corsiva" pitchFamily="66" charset="0"/>
              </a:rPr>
              <a:t>Healing</a:t>
            </a:r>
            <a:endParaRPr lang="en-US" sz="2000" dirty="0">
              <a:solidFill>
                <a:schemeClr val="bg1"/>
              </a:solidFill>
              <a:latin typeface="Monotype Corsiva" pitchFamily="66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6219824" y="5484749"/>
            <a:ext cx="100964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bg1"/>
                </a:solidFill>
                <a:latin typeface="Monotype Corsiva" pitchFamily="66" charset="0"/>
              </a:rPr>
              <a:t>Stands</a:t>
            </a:r>
          </a:p>
          <a:p>
            <a:pPr algn="ctr"/>
            <a:r>
              <a:rPr lang="en-US" sz="2000" dirty="0" smtClean="0">
                <a:solidFill>
                  <a:schemeClr val="bg1"/>
                </a:solidFill>
                <a:latin typeface="Monotype Corsiva" pitchFamily="66" charset="0"/>
              </a:rPr>
              <a:t>Walks</a:t>
            </a:r>
          </a:p>
          <a:p>
            <a:pPr algn="ctr"/>
            <a:r>
              <a:rPr lang="en-US" sz="2000" dirty="0" smtClean="0">
                <a:solidFill>
                  <a:schemeClr val="bg1"/>
                </a:solidFill>
                <a:latin typeface="Monotype Corsiva" pitchFamily="66" charset="0"/>
              </a:rPr>
              <a:t>Eats</a:t>
            </a:r>
            <a:endParaRPr lang="en-US" sz="2000" dirty="0">
              <a:solidFill>
                <a:schemeClr val="bg1"/>
              </a:solidFill>
              <a:latin typeface="Monotype Corsiva" pitchFamily="66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7543800" y="2102269"/>
            <a:ext cx="1219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bg1"/>
                </a:solidFill>
                <a:latin typeface="Monotype Corsiva" pitchFamily="66" charset="0"/>
              </a:rPr>
              <a:t>No Faith/</a:t>
            </a:r>
          </a:p>
          <a:p>
            <a:pPr algn="ctr"/>
            <a:r>
              <a:rPr lang="en-US" sz="2000" dirty="0" smtClean="0">
                <a:solidFill>
                  <a:schemeClr val="bg1"/>
                </a:solidFill>
                <a:latin typeface="Monotype Corsiva" pitchFamily="66" charset="0"/>
              </a:rPr>
              <a:t>Only Fear</a:t>
            </a:r>
            <a:endParaRPr lang="en-US" sz="2000" dirty="0">
              <a:solidFill>
                <a:schemeClr val="bg1"/>
              </a:solidFill>
              <a:latin typeface="Monotype Corsiva" pitchFamily="66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7620000" y="3021173"/>
            <a:ext cx="990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bg1"/>
                </a:solidFill>
                <a:latin typeface="Monotype Corsiva" pitchFamily="66" charset="0"/>
              </a:rPr>
              <a:t>Recogni-tion</a:t>
            </a:r>
          </a:p>
          <a:p>
            <a:pPr algn="ctr"/>
            <a:r>
              <a:rPr lang="en-US" sz="2000" dirty="0" smtClean="0">
                <a:solidFill>
                  <a:schemeClr val="bg1"/>
                </a:solidFill>
                <a:latin typeface="Monotype Corsiva" pitchFamily="66" charset="0"/>
              </a:rPr>
              <a:t>Desire to Follow</a:t>
            </a:r>
            <a:endParaRPr lang="en-US" sz="2000" dirty="0">
              <a:solidFill>
                <a:schemeClr val="bg1"/>
              </a:solidFill>
              <a:latin typeface="Monotype Corsiva" pitchFamily="66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7543800" y="4472225"/>
            <a:ext cx="1219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bg1"/>
                </a:solidFill>
                <a:latin typeface="Monotype Corsiva" pitchFamily="66" charset="0"/>
              </a:rPr>
              <a:t>Her Faith Healed Her</a:t>
            </a:r>
            <a:endParaRPr lang="en-US" sz="2000" dirty="0">
              <a:solidFill>
                <a:schemeClr val="bg1"/>
              </a:solidFill>
              <a:latin typeface="Monotype Corsiva" pitchFamily="66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7696200" y="5616865"/>
            <a:ext cx="838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bg1"/>
                </a:solidFill>
                <a:latin typeface="Monotype Corsiva" pitchFamily="66" charset="0"/>
              </a:rPr>
              <a:t>Great Faith</a:t>
            </a:r>
            <a:endParaRPr lang="en-US" sz="2000" dirty="0">
              <a:solidFill>
                <a:schemeClr val="bg1"/>
              </a:solidFill>
              <a:latin typeface="Monotype Corsiva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15708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9" dur="500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4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  <p:bldP spid="37" grpId="0"/>
      <p:bldP spid="38" grpId="0"/>
      <p:bldP spid="39" grpId="0"/>
      <p:bldP spid="40" grpId="0"/>
      <p:bldP spid="41" grpId="0"/>
      <p:bldP spid="42" grpId="0"/>
      <p:bldP spid="43" grpId="0"/>
      <p:bldP spid="44" grpId="0"/>
      <p:bldP spid="45" grpId="0"/>
      <p:bldP spid="46" grpId="0"/>
      <p:bldP spid="47" grpId="0"/>
      <p:bldP spid="48" grpId="0"/>
      <p:bldP spid="49" grpId="0"/>
      <p:bldP spid="50" grpId="0"/>
      <p:bldP spid="51" grpId="0"/>
      <p:bldP spid="52" grpId="0"/>
      <p:bldP spid="53" grpId="0"/>
      <p:bldP spid="5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2568</TotalTime>
  <Words>301</Words>
  <Application>Microsoft Office PowerPoint</Application>
  <PresentationFormat>On-screen Show (4:3)</PresentationFormat>
  <Paragraphs>199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PowerPoint Presentation</vt:lpstr>
      <vt:lpstr>PowerPoint Presentation</vt:lpstr>
      <vt:lpstr>Good Chart Qualities</vt:lpstr>
      <vt:lpstr>PowerPoint Presentation</vt:lpstr>
      <vt:lpstr>PowerPoint Presentation</vt:lpstr>
      <vt:lpstr>PowerPoint Presentation</vt:lpstr>
      <vt:lpstr>Luke Law of Proportion</vt:lpstr>
      <vt:lpstr>Mark 4:35-5:42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Eric</dc:creator>
  <cp:lastModifiedBy>Eric</cp:lastModifiedBy>
  <cp:revision>55</cp:revision>
  <cp:lastPrinted>2012-09-01T14:41:00Z</cp:lastPrinted>
  <dcterms:created xsi:type="dcterms:W3CDTF">2012-06-10T16:56:07Z</dcterms:created>
  <dcterms:modified xsi:type="dcterms:W3CDTF">2012-10-17T20:23:44Z</dcterms:modified>
</cp:coreProperties>
</file>