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b="def" i="def"/>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p:nvPr>
            <p:ph type="sldImg"/>
          </p:nvPr>
        </p:nvSpPr>
        <p:spPr>
          <a:xfrm>
            <a:off x="1143000" y="685800"/>
            <a:ext cx="4572000" cy="3429000"/>
          </a:xfrm>
          <a:prstGeom prst="rect">
            <a:avLst/>
          </a:prstGeom>
        </p:spPr>
        <p:txBody>
          <a:bodyPr/>
          <a:lstStyle/>
          <a:p>
            <a:pPr lvl="0"/>
          </a:p>
        </p:txBody>
      </p:sp>
      <p:sp>
        <p:nvSpPr>
          <p:cNvPr id="53" name="Shape 5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 name="Shape 9"/>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0" name="Shape 10"/>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1" name="Shape 11"/>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2" name="Shape 12"/>
          <p:cNvSpPr/>
          <p:nvPr>
            <p:ph type="title"/>
          </p:nvPr>
        </p:nvSpPr>
        <p:spPr>
          <a:xfrm>
            <a:off x="508000" y="4140200"/>
            <a:ext cx="7200900" cy="2413000"/>
          </a:xfrm>
          <a:prstGeom prst="rect">
            <a:avLst/>
          </a:prstGeom>
        </p:spPr>
        <p:txBody>
          <a:bodyPr lIns="0" tIns="0" rIns="0" bIns="0"/>
          <a:lstStyle>
            <a:lvl1pPr defTabSz="584200">
              <a:spcBef>
                <a:spcPts val="1600"/>
              </a:spcBef>
              <a:defRPr sz="7000">
                <a:solidFill>
                  <a:srgbClr val="D93E2B"/>
                </a:solidFill>
                <a:latin typeface="+mn-lt"/>
                <a:ea typeface="+mn-ea"/>
                <a:cs typeface="+mn-cs"/>
                <a:sym typeface="Bodoni SvtyTwo ITC TT-Book"/>
              </a:defRPr>
            </a:lvl1pPr>
          </a:lstStyle>
          <a:p>
            <a:pPr lvl="0">
              <a:defRPr sz="1800">
                <a:solidFill>
                  <a:srgbClr val="000000"/>
                </a:solidFill>
              </a:defRPr>
            </a:pPr>
            <a:r>
              <a:rPr sz="7000">
                <a:solidFill>
                  <a:srgbClr val="D93E2B"/>
                </a:solidFill>
              </a:rPr>
              <a:t>Title Text</a:t>
            </a:r>
          </a:p>
        </p:txBody>
      </p:sp>
      <p:sp>
        <p:nvSpPr>
          <p:cNvPr id="13" name="Shape 13"/>
          <p:cNvSpPr/>
          <p:nvPr>
            <p:ph type="body" idx="1"/>
          </p:nvPr>
        </p:nvSpPr>
        <p:spPr>
          <a:xfrm>
            <a:off x="8280400" y="4140200"/>
            <a:ext cx="4241800" cy="2413000"/>
          </a:xfrm>
          <a:prstGeom prst="rect">
            <a:avLst/>
          </a:prstGeom>
        </p:spPr>
        <p:txBody>
          <a:bodyPr lIns="0" tIns="0" rIns="0" bIns="0" anchor="ctr"/>
          <a:lstStyle>
            <a:lvl1pPr marL="0" indent="0" defTabSz="584200">
              <a:lnSpc>
                <a:spcPct val="100000"/>
              </a:lnSpc>
              <a:spcBef>
                <a:spcPts val="0"/>
              </a:spcBef>
              <a:buClrTx/>
              <a:buSzTx/>
              <a:buFontTx/>
              <a:buNone/>
              <a:defRPr sz="2400">
                <a:solidFill>
                  <a:srgbClr val="414141"/>
                </a:solidFill>
                <a:latin typeface="Palatino"/>
                <a:ea typeface="Palatino"/>
                <a:cs typeface="Palatino"/>
                <a:sym typeface="Palatino"/>
              </a:defRPr>
            </a:lvl1pPr>
            <a:lvl2pPr marL="0" indent="228600" defTabSz="584200">
              <a:lnSpc>
                <a:spcPct val="100000"/>
              </a:lnSpc>
              <a:spcBef>
                <a:spcPts val="0"/>
              </a:spcBef>
              <a:buClrTx/>
              <a:buSzTx/>
              <a:buFontTx/>
              <a:buNone/>
              <a:defRPr sz="2400">
                <a:solidFill>
                  <a:srgbClr val="414141"/>
                </a:solidFill>
                <a:latin typeface="Palatino"/>
                <a:ea typeface="Palatino"/>
                <a:cs typeface="Palatino"/>
                <a:sym typeface="Palatino"/>
              </a:defRPr>
            </a:lvl2pPr>
            <a:lvl3pPr marL="0" indent="457200" defTabSz="584200">
              <a:lnSpc>
                <a:spcPct val="100000"/>
              </a:lnSpc>
              <a:spcBef>
                <a:spcPts val="0"/>
              </a:spcBef>
              <a:buClrTx/>
              <a:buSzTx/>
              <a:buFontTx/>
              <a:buNone/>
              <a:defRPr sz="2400">
                <a:solidFill>
                  <a:srgbClr val="414141"/>
                </a:solidFill>
                <a:latin typeface="Palatino"/>
                <a:ea typeface="Palatino"/>
                <a:cs typeface="Palatino"/>
                <a:sym typeface="Palatino"/>
              </a:defRPr>
            </a:lvl3pPr>
            <a:lvl4pPr marL="0" indent="685800" defTabSz="584200">
              <a:lnSpc>
                <a:spcPct val="100000"/>
              </a:lnSpc>
              <a:spcBef>
                <a:spcPts val="0"/>
              </a:spcBef>
              <a:buClrTx/>
              <a:buSzTx/>
              <a:buFontTx/>
              <a:buNone/>
              <a:defRPr sz="2400">
                <a:solidFill>
                  <a:srgbClr val="414141"/>
                </a:solidFill>
                <a:latin typeface="Palatino"/>
                <a:ea typeface="Palatino"/>
                <a:cs typeface="Palatino"/>
                <a:sym typeface="Palatino"/>
              </a:defRPr>
            </a:lvl4pPr>
            <a:lvl5pPr marL="0" indent="914400" defTabSz="584200">
              <a:lnSpc>
                <a:spcPct val="100000"/>
              </a:lnSpc>
              <a:spcBef>
                <a:spcPts val="0"/>
              </a:spcBef>
              <a:buClrTx/>
              <a:buSzTx/>
              <a:buFontTx/>
              <a:buNone/>
              <a:defRPr sz="2400">
                <a:solidFill>
                  <a:srgbClr val="414141"/>
                </a:solidFill>
                <a:latin typeface="Palatino"/>
                <a:ea typeface="Palatino"/>
                <a:cs typeface="Palatino"/>
                <a:sym typeface="Palatino"/>
              </a:defRPr>
            </a:lvl5pPr>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p>
            <a:pPr lvl="0">
              <a:defRPr sz="1800">
                <a:solidFill>
                  <a:srgbClr val="000000"/>
                </a:solidFill>
              </a:defRPr>
            </a:pPr>
            <a:r>
              <a:rPr sz="5600">
                <a:solidFill>
                  <a:srgbClr val="262626"/>
                </a:solidFill>
              </a:rPr>
              <a:t>Title Text</a:t>
            </a:r>
          </a:p>
        </p:txBody>
      </p:sp>
      <p:sp>
        <p:nvSpPr>
          <p:cNvPr id="50" name="Shape 50"/>
          <p:cNvSpPr/>
          <p:nvPr>
            <p:ph type="body" idx="1"/>
          </p:nvPr>
        </p:nvSpPr>
        <p:spPr>
          <a:prstGeom prst="rect">
            <a:avLst/>
          </a:prstGeom>
        </p:spPr>
        <p:txBody>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
        <p:nvSpPr>
          <p:cNvPr id="51" name="Shape 5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 name="Shape 15"/>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6" name="Shape 16"/>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7" name="Shape 17"/>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8" name="Shape 18"/>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19" name="Shape 19"/>
          <p:cNvSpPr/>
          <p:nvPr>
            <p:ph type="title"/>
          </p:nvPr>
        </p:nvSpPr>
        <p:spPr>
          <a:xfrm>
            <a:off x="508000" y="6680200"/>
            <a:ext cx="7200900" cy="2413000"/>
          </a:xfrm>
          <a:prstGeom prst="rect">
            <a:avLst/>
          </a:prstGeom>
        </p:spPr>
        <p:txBody>
          <a:bodyPr lIns="0" tIns="0" rIns="0" bIns="0"/>
          <a:lstStyle>
            <a:lvl1pPr defTabSz="584200">
              <a:spcBef>
                <a:spcPts val="1600"/>
              </a:spcBef>
              <a:defRPr sz="7000">
                <a:solidFill>
                  <a:srgbClr val="D93E2B"/>
                </a:solidFill>
                <a:latin typeface="+mn-lt"/>
                <a:ea typeface="+mn-ea"/>
                <a:cs typeface="+mn-cs"/>
                <a:sym typeface="Bodoni SvtyTwo ITC TT-Book"/>
              </a:defRPr>
            </a:lvl1pPr>
          </a:lstStyle>
          <a:p>
            <a:pPr lvl="0">
              <a:defRPr sz="1800">
                <a:solidFill>
                  <a:srgbClr val="000000"/>
                </a:solidFill>
              </a:defRPr>
            </a:pPr>
            <a:r>
              <a:rPr sz="7000">
                <a:solidFill>
                  <a:srgbClr val="D93E2B"/>
                </a:solidFill>
              </a:rPr>
              <a:t>Title Text</a:t>
            </a:r>
          </a:p>
        </p:txBody>
      </p:sp>
      <p:sp>
        <p:nvSpPr>
          <p:cNvPr id="20" name="Shape 20"/>
          <p:cNvSpPr/>
          <p:nvPr>
            <p:ph type="body" idx="1"/>
          </p:nvPr>
        </p:nvSpPr>
        <p:spPr>
          <a:xfrm>
            <a:off x="8280400" y="6680200"/>
            <a:ext cx="4241800" cy="2413000"/>
          </a:xfrm>
          <a:prstGeom prst="rect">
            <a:avLst/>
          </a:prstGeom>
        </p:spPr>
        <p:txBody>
          <a:bodyPr lIns="0" tIns="0" rIns="0" bIns="0" anchor="ctr"/>
          <a:lstStyle>
            <a:lvl1pPr marL="0" indent="0" defTabSz="584200">
              <a:lnSpc>
                <a:spcPct val="100000"/>
              </a:lnSpc>
              <a:spcBef>
                <a:spcPts val="0"/>
              </a:spcBef>
              <a:buClrTx/>
              <a:buSzTx/>
              <a:buFontTx/>
              <a:buNone/>
              <a:defRPr sz="2400">
                <a:solidFill>
                  <a:srgbClr val="414141"/>
                </a:solidFill>
                <a:latin typeface="Palatino"/>
                <a:ea typeface="Palatino"/>
                <a:cs typeface="Palatino"/>
                <a:sym typeface="Palatino"/>
              </a:defRPr>
            </a:lvl1pPr>
            <a:lvl2pPr marL="0" indent="228600" defTabSz="584200">
              <a:lnSpc>
                <a:spcPct val="100000"/>
              </a:lnSpc>
              <a:spcBef>
                <a:spcPts val="0"/>
              </a:spcBef>
              <a:buClrTx/>
              <a:buSzTx/>
              <a:buFontTx/>
              <a:buNone/>
              <a:defRPr sz="2400">
                <a:solidFill>
                  <a:srgbClr val="414141"/>
                </a:solidFill>
                <a:latin typeface="Palatino"/>
                <a:ea typeface="Palatino"/>
                <a:cs typeface="Palatino"/>
                <a:sym typeface="Palatino"/>
              </a:defRPr>
            </a:lvl2pPr>
            <a:lvl3pPr marL="0" indent="457200" defTabSz="584200">
              <a:lnSpc>
                <a:spcPct val="100000"/>
              </a:lnSpc>
              <a:spcBef>
                <a:spcPts val="0"/>
              </a:spcBef>
              <a:buClrTx/>
              <a:buSzTx/>
              <a:buFontTx/>
              <a:buNone/>
              <a:defRPr sz="2400">
                <a:solidFill>
                  <a:srgbClr val="414141"/>
                </a:solidFill>
                <a:latin typeface="Palatino"/>
                <a:ea typeface="Palatino"/>
                <a:cs typeface="Palatino"/>
                <a:sym typeface="Palatino"/>
              </a:defRPr>
            </a:lvl3pPr>
            <a:lvl4pPr marL="0" indent="685800" defTabSz="584200">
              <a:lnSpc>
                <a:spcPct val="100000"/>
              </a:lnSpc>
              <a:spcBef>
                <a:spcPts val="0"/>
              </a:spcBef>
              <a:buClrTx/>
              <a:buSzTx/>
              <a:buFontTx/>
              <a:buNone/>
              <a:defRPr sz="2400">
                <a:solidFill>
                  <a:srgbClr val="414141"/>
                </a:solidFill>
                <a:latin typeface="Palatino"/>
                <a:ea typeface="Palatino"/>
                <a:cs typeface="Palatino"/>
                <a:sym typeface="Palatino"/>
              </a:defRPr>
            </a:lvl4pPr>
            <a:lvl5pPr marL="0" indent="914400" defTabSz="584200">
              <a:lnSpc>
                <a:spcPct val="100000"/>
              </a:lnSpc>
              <a:spcBef>
                <a:spcPts val="0"/>
              </a:spcBef>
              <a:buClrTx/>
              <a:buSzTx/>
              <a:buFontTx/>
              <a:buNone/>
              <a:defRPr sz="2400">
                <a:solidFill>
                  <a:srgbClr val="414141"/>
                </a:solidFill>
                <a:latin typeface="Palatino"/>
                <a:ea typeface="Palatino"/>
                <a:cs typeface="Palatino"/>
                <a:sym typeface="Palatino"/>
              </a:defRPr>
            </a:lvl5pPr>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 name="Shape 22"/>
          <p:cNvSpPr/>
          <p:nvPr>
            <p:ph type="title"/>
          </p:nvPr>
        </p:nvSpPr>
        <p:spPr>
          <a:xfrm>
            <a:off x="508000" y="3670300"/>
            <a:ext cx="11988800" cy="2413000"/>
          </a:xfrm>
          <a:prstGeom prst="rect">
            <a:avLst/>
          </a:prstGeom>
        </p:spPr>
        <p:txBody>
          <a:bodyPr lIns="0" tIns="0" rIns="0" bIns="0"/>
          <a:lstStyle>
            <a:lvl1pPr algn="ctr" defTabSz="584200">
              <a:spcBef>
                <a:spcPts val="1600"/>
              </a:spcBef>
              <a:defRPr sz="7000">
                <a:solidFill>
                  <a:srgbClr val="D93E2B"/>
                </a:solidFill>
                <a:latin typeface="+mn-lt"/>
                <a:ea typeface="+mn-ea"/>
                <a:cs typeface="+mn-cs"/>
                <a:sym typeface="Bodoni SvtyTwo ITC TT-Book"/>
              </a:defRPr>
            </a:lvl1pPr>
          </a:lstStyle>
          <a:p>
            <a:pPr lvl="0">
              <a:defRPr sz="1800">
                <a:solidFill>
                  <a:srgbClr val="000000"/>
                </a:solidFill>
              </a:defRPr>
            </a:pPr>
            <a:r>
              <a:rPr sz="7000">
                <a:solidFill>
                  <a:srgbClr val="D93E2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 name="Shape 24"/>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5" name="Shape 25"/>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26" name="Shape 26"/>
          <p:cNvSpPr/>
          <p:nvPr>
            <p:ph type="title"/>
          </p:nvPr>
        </p:nvSpPr>
        <p:spPr>
          <a:xfrm>
            <a:off x="508000" y="2806700"/>
            <a:ext cx="5676900" cy="2032000"/>
          </a:xfrm>
          <a:prstGeom prst="rect">
            <a:avLst/>
          </a:prstGeom>
        </p:spPr>
        <p:txBody>
          <a:bodyPr lIns="0" tIns="0" rIns="0" bIns="0"/>
          <a:lstStyle>
            <a:lvl1pPr defTabSz="584200">
              <a:spcBef>
                <a:spcPts val="1600"/>
              </a:spcBef>
              <a:defRPr>
                <a:solidFill>
                  <a:srgbClr val="D93E2B"/>
                </a:solidFill>
                <a:latin typeface="+mn-lt"/>
                <a:ea typeface="+mn-ea"/>
                <a:cs typeface="+mn-cs"/>
                <a:sym typeface="Bodoni SvtyTwo ITC TT-Book"/>
              </a:defRPr>
            </a:lvl1pPr>
          </a:lstStyle>
          <a:p>
            <a:pPr lvl="0">
              <a:defRPr sz="1800">
                <a:solidFill>
                  <a:srgbClr val="000000"/>
                </a:solidFill>
              </a:defRPr>
            </a:pPr>
            <a:r>
              <a:rPr sz="5600">
                <a:solidFill>
                  <a:srgbClr val="D93E2B"/>
                </a:solidFill>
              </a:rPr>
              <a:t>Title Text</a:t>
            </a:r>
          </a:p>
        </p:txBody>
      </p:sp>
      <p:sp>
        <p:nvSpPr>
          <p:cNvPr id="27" name="Shape 27"/>
          <p:cNvSpPr/>
          <p:nvPr>
            <p:ph type="body" idx="1"/>
          </p:nvPr>
        </p:nvSpPr>
        <p:spPr>
          <a:xfrm>
            <a:off x="508000" y="5029200"/>
            <a:ext cx="5676900" cy="4013200"/>
          </a:xfrm>
          <a:prstGeom prst="rect">
            <a:avLst/>
          </a:prstGeom>
        </p:spPr>
        <p:txBody>
          <a:bodyPr lIns="0" tIns="0" rIns="0" bIns="0"/>
          <a:lstStyle>
            <a:lvl1pPr marL="0" indent="0" defTabSz="584200">
              <a:lnSpc>
                <a:spcPct val="100000"/>
              </a:lnSpc>
              <a:spcBef>
                <a:spcPts val="0"/>
              </a:spcBef>
              <a:buClrTx/>
              <a:buSzTx/>
              <a:buFontTx/>
              <a:buNone/>
              <a:defRPr sz="2400">
                <a:solidFill>
                  <a:srgbClr val="414141"/>
                </a:solidFill>
                <a:latin typeface="Palatino"/>
                <a:ea typeface="Palatino"/>
                <a:cs typeface="Palatino"/>
                <a:sym typeface="Palatino"/>
              </a:defRPr>
            </a:lvl1pPr>
            <a:lvl2pPr marL="0" indent="228600" defTabSz="584200">
              <a:lnSpc>
                <a:spcPct val="100000"/>
              </a:lnSpc>
              <a:spcBef>
                <a:spcPts val="0"/>
              </a:spcBef>
              <a:buClrTx/>
              <a:buSzTx/>
              <a:buFontTx/>
              <a:buNone/>
              <a:defRPr sz="2400">
                <a:solidFill>
                  <a:srgbClr val="414141"/>
                </a:solidFill>
                <a:latin typeface="Palatino"/>
                <a:ea typeface="Palatino"/>
                <a:cs typeface="Palatino"/>
                <a:sym typeface="Palatino"/>
              </a:defRPr>
            </a:lvl2pPr>
            <a:lvl3pPr marL="0" indent="457200" defTabSz="584200">
              <a:lnSpc>
                <a:spcPct val="100000"/>
              </a:lnSpc>
              <a:spcBef>
                <a:spcPts val="0"/>
              </a:spcBef>
              <a:buClrTx/>
              <a:buSzTx/>
              <a:buFontTx/>
              <a:buNone/>
              <a:defRPr sz="2400">
                <a:solidFill>
                  <a:srgbClr val="414141"/>
                </a:solidFill>
                <a:latin typeface="Palatino"/>
                <a:ea typeface="Palatino"/>
                <a:cs typeface="Palatino"/>
                <a:sym typeface="Palatino"/>
              </a:defRPr>
            </a:lvl3pPr>
            <a:lvl4pPr marL="0" indent="685800" defTabSz="584200">
              <a:lnSpc>
                <a:spcPct val="100000"/>
              </a:lnSpc>
              <a:spcBef>
                <a:spcPts val="0"/>
              </a:spcBef>
              <a:buClrTx/>
              <a:buSzTx/>
              <a:buFontTx/>
              <a:buNone/>
              <a:defRPr sz="2400">
                <a:solidFill>
                  <a:srgbClr val="414141"/>
                </a:solidFill>
                <a:latin typeface="Palatino"/>
                <a:ea typeface="Palatino"/>
                <a:cs typeface="Palatino"/>
                <a:sym typeface="Palatino"/>
              </a:defRPr>
            </a:lvl4pPr>
            <a:lvl5pPr marL="0" indent="914400" defTabSz="584200">
              <a:lnSpc>
                <a:spcPct val="100000"/>
              </a:lnSpc>
              <a:spcBef>
                <a:spcPts val="0"/>
              </a:spcBef>
              <a:buClrTx/>
              <a:buSzTx/>
              <a:buFontTx/>
              <a:buNone/>
              <a:defRPr sz="2400">
                <a:solidFill>
                  <a:srgbClr val="414141"/>
                </a:solidFill>
                <a:latin typeface="Palatino"/>
                <a:ea typeface="Palatino"/>
                <a:cs typeface="Palatino"/>
                <a:sym typeface="Palatino"/>
              </a:defRPr>
            </a:lvl5pPr>
          </a:lstStyle>
          <a:p>
            <a:pPr lvl="0">
              <a:defRPr sz="1800">
                <a:solidFill>
                  <a:srgbClr val="000000"/>
                </a:solidFill>
              </a:defRPr>
            </a:pPr>
            <a:r>
              <a:rPr sz="2400">
                <a:solidFill>
                  <a:srgbClr val="414141"/>
                </a:solidFill>
              </a:rPr>
              <a:t>Body Level One</a:t>
            </a:r>
            <a:endParaRPr sz="2400">
              <a:solidFill>
                <a:srgbClr val="414141"/>
              </a:solidFill>
            </a:endParaRPr>
          </a:p>
          <a:p>
            <a:pPr lvl="1">
              <a:defRPr sz="1800">
                <a:solidFill>
                  <a:srgbClr val="000000"/>
                </a:solidFill>
              </a:defRPr>
            </a:pPr>
            <a:r>
              <a:rPr sz="2400">
                <a:solidFill>
                  <a:srgbClr val="414141"/>
                </a:solidFill>
              </a:rPr>
              <a:t>Body Level Two</a:t>
            </a:r>
            <a:endParaRPr sz="2400">
              <a:solidFill>
                <a:srgbClr val="414141"/>
              </a:solidFill>
            </a:endParaRPr>
          </a:p>
          <a:p>
            <a:pPr lvl="2">
              <a:defRPr sz="1800">
                <a:solidFill>
                  <a:srgbClr val="000000"/>
                </a:solidFill>
              </a:defRPr>
            </a:pPr>
            <a:r>
              <a:rPr sz="2400">
                <a:solidFill>
                  <a:srgbClr val="414141"/>
                </a:solidFill>
              </a:rPr>
              <a:t>Body Level Three</a:t>
            </a:r>
            <a:endParaRPr sz="2400">
              <a:solidFill>
                <a:srgbClr val="414141"/>
              </a:solidFill>
            </a:endParaRPr>
          </a:p>
          <a:p>
            <a:pPr lvl="3">
              <a:defRPr sz="1800">
                <a:solidFill>
                  <a:srgbClr val="000000"/>
                </a:solidFill>
              </a:defRPr>
            </a:pPr>
            <a:r>
              <a:rPr sz="2400">
                <a:solidFill>
                  <a:srgbClr val="414141"/>
                </a:solidFill>
              </a:rPr>
              <a:t>Body Level Four</a:t>
            </a:r>
            <a:endParaRPr sz="2400">
              <a:solidFill>
                <a:srgbClr val="414141"/>
              </a:solidFill>
            </a:endParaRPr>
          </a:p>
          <a:p>
            <a:pPr lvl="4">
              <a:defRPr sz="1800">
                <a:solidFill>
                  <a:srgbClr val="000000"/>
                </a:solidFill>
              </a:defRPr>
            </a:pPr>
            <a:r>
              <a:rPr sz="2400">
                <a:solidFill>
                  <a:srgbClr val="414141"/>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Shape 29"/>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0" name="Shape 30"/>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1" name="Shape 31"/>
          <p:cNvSpPr/>
          <p:nvPr>
            <p:ph type="title"/>
          </p:nvPr>
        </p:nvSpPr>
        <p:spPr>
          <a:xfrm>
            <a:off x="508000" y="800100"/>
            <a:ext cx="11988800" cy="1219200"/>
          </a:xfrm>
          <a:prstGeom prst="rect">
            <a:avLst/>
          </a:prstGeom>
        </p:spPr>
        <p:txBody>
          <a:bodyPr lIns="0" tIns="0" rIns="0" bIns="0"/>
          <a:lstStyle>
            <a:lvl1pPr algn="ctr" defTabSz="584200">
              <a:spcBef>
                <a:spcPts val="1600"/>
              </a:spcBef>
              <a:defRPr sz="7000">
                <a:solidFill>
                  <a:srgbClr val="D93E2B"/>
                </a:solidFill>
                <a:latin typeface="+mn-lt"/>
                <a:ea typeface="+mn-ea"/>
                <a:cs typeface="+mn-cs"/>
                <a:sym typeface="Bodoni SvtyTwo ITC TT-Book"/>
              </a:defRPr>
            </a:lvl1pPr>
          </a:lstStyle>
          <a:p>
            <a:pPr lvl="0">
              <a:defRPr sz="1800">
                <a:solidFill>
                  <a:srgbClr val="000000"/>
                </a:solidFill>
              </a:defRPr>
            </a:pPr>
            <a:r>
              <a:rPr sz="7000">
                <a:solidFill>
                  <a:srgbClr val="D93E2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 name="Shape 33"/>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4" name="Shape 34"/>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5" name="Shape 35"/>
          <p:cNvSpPr/>
          <p:nvPr>
            <p:ph type="title"/>
          </p:nvPr>
        </p:nvSpPr>
        <p:spPr>
          <a:xfrm>
            <a:off x="508000" y="800100"/>
            <a:ext cx="11988800" cy="1219200"/>
          </a:xfrm>
          <a:prstGeom prst="rect">
            <a:avLst/>
          </a:prstGeom>
        </p:spPr>
        <p:txBody>
          <a:bodyPr lIns="0" tIns="0" rIns="0" bIns="0"/>
          <a:lstStyle>
            <a:lvl1pPr algn="ctr" defTabSz="584200">
              <a:spcBef>
                <a:spcPts val="1600"/>
              </a:spcBef>
              <a:defRPr sz="7000">
                <a:solidFill>
                  <a:srgbClr val="D93E2B"/>
                </a:solidFill>
                <a:latin typeface="+mn-lt"/>
                <a:ea typeface="+mn-ea"/>
                <a:cs typeface="+mn-cs"/>
                <a:sym typeface="Bodoni SvtyTwo ITC TT-Book"/>
              </a:defRPr>
            </a:lvl1pPr>
          </a:lstStyle>
          <a:p>
            <a:pPr lvl="0">
              <a:defRPr sz="1800">
                <a:solidFill>
                  <a:srgbClr val="000000"/>
                </a:solidFill>
              </a:defRPr>
            </a:pPr>
            <a:r>
              <a:rPr sz="7000">
                <a:solidFill>
                  <a:srgbClr val="D93E2B"/>
                </a:solidFill>
              </a:rPr>
              <a:t>Title Text</a:t>
            </a:r>
          </a:p>
        </p:txBody>
      </p:sp>
      <p:sp>
        <p:nvSpPr>
          <p:cNvPr id="36" name="Shape 36"/>
          <p:cNvSpPr/>
          <p:nvPr>
            <p:ph type="body" idx="1"/>
          </p:nvPr>
        </p:nvSpPr>
        <p:spPr>
          <a:xfrm>
            <a:off x="508000" y="2628900"/>
            <a:ext cx="11988800" cy="6096000"/>
          </a:xfrm>
          <a:prstGeom prst="rect">
            <a:avLst/>
          </a:prstGeom>
        </p:spPr>
        <p:txBody>
          <a:bodyPr lIns="0" tIns="0" rIns="0" bIns="0" anchor="ctr"/>
          <a:lstStyle>
            <a:lvl1pPr marL="4699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stStyle>
          <a:p>
            <a:pPr lvl="0">
              <a:defRPr sz="1800">
                <a:solidFill>
                  <a:srgbClr val="000000"/>
                </a:solidFill>
              </a:defRPr>
            </a:pPr>
            <a:r>
              <a:rPr sz="3600">
                <a:solidFill>
                  <a:srgbClr val="414141"/>
                </a:solidFill>
              </a:rPr>
              <a:t>Body Level One</a:t>
            </a:r>
            <a:endParaRPr sz="3600">
              <a:solidFill>
                <a:srgbClr val="414141"/>
              </a:solidFill>
            </a:endParaRPr>
          </a:p>
          <a:p>
            <a:pPr lvl="1">
              <a:defRPr sz="1800">
                <a:solidFill>
                  <a:srgbClr val="000000"/>
                </a:solidFill>
              </a:defRPr>
            </a:pPr>
            <a:r>
              <a:rPr sz="3600">
                <a:solidFill>
                  <a:srgbClr val="414141"/>
                </a:solidFill>
              </a:rPr>
              <a:t>Body Level Two</a:t>
            </a:r>
            <a:endParaRPr sz="3600">
              <a:solidFill>
                <a:srgbClr val="414141"/>
              </a:solidFill>
            </a:endParaRPr>
          </a:p>
          <a:p>
            <a:pPr lvl="2">
              <a:defRPr sz="1800">
                <a:solidFill>
                  <a:srgbClr val="000000"/>
                </a:solidFill>
              </a:defRPr>
            </a:pPr>
            <a:r>
              <a:rPr sz="3600">
                <a:solidFill>
                  <a:srgbClr val="414141"/>
                </a:solidFill>
              </a:rPr>
              <a:t>Body Level Three</a:t>
            </a:r>
            <a:endParaRPr sz="3600">
              <a:solidFill>
                <a:srgbClr val="414141"/>
              </a:solidFill>
            </a:endParaRPr>
          </a:p>
          <a:p>
            <a:pPr lvl="3">
              <a:defRPr sz="1800">
                <a:solidFill>
                  <a:srgbClr val="000000"/>
                </a:solidFill>
              </a:defRPr>
            </a:pPr>
            <a:r>
              <a:rPr sz="3600">
                <a:solidFill>
                  <a:srgbClr val="414141"/>
                </a:solidFill>
              </a:rPr>
              <a:t>Body Level Four</a:t>
            </a:r>
            <a:endParaRPr sz="3600">
              <a:solidFill>
                <a:srgbClr val="414141"/>
              </a:solidFill>
            </a:endParaRPr>
          </a:p>
          <a:p>
            <a:pPr lvl="4">
              <a:defRPr sz="1800">
                <a:solidFill>
                  <a:srgbClr val="000000"/>
                </a:solidFill>
              </a:defRPr>
            </a:pPr>
            <a:r>
              <a:rPr sz="3600">
                <a:solidFill>
                  <a:srgbClr val="414141"/>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39" name="Shape 39"/>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p>
        </p:txBody>
      </p:sp>
      <p:sp>
        <p:nvSpPr>
          <p:cNvPr id="40" name="Shape 40"/>
          <p:cNvSpPr/>
          <p:nvPr>
            <p:ph type="title"/>
          </p:nvPr>
        </p:nvSpPr>
        <p:spPr>
          <a:xfrm>
            <a:off x="508000" y="800100"/>
            <a:ext cx="11988800" cy="1219200"/>
          </a:xfrm>
          <a:prstGeom prst="rect">
            <a:avLst/>
          </a:prstGeom>
        </p:spPr>
        <p:txBody>
          <a:bodyPr lIns="0" tIns="0" rIns="0" bIns="0"/>
          <a:lstStyle>
            <a:lvl1pPr algn="ctr" defTabSz="584200">
              <a:spcBef>
                <a:spcPts val="1600"/>
              </a:spcBef>
              <a:defRPr sz="7000">
                <a:solidFill>
                  <a:srgbClr val="D93E2B"/>
                </a:solidFill>
                <a:latin typeface="+mn-lt"/>
                <a:ea typeface="+mn-ea"/>
                <a:cs typeface="+mn-cs"/>
                <a:sym typeface="Bodoni SvtyTwo ITC TT-Book"/>
              </a:defRPr>
            </a:lvl1pPr>
          </a:lstStyle>
          <a:p>
            <a:pPr lvl="0">
              <a:defRPr sz="1800">
                <a:solidFill>
                  <a:srgbClr val="000000"/>
                </a:solidFill>
              </a:defRPr>
            </a:pPr>
            <a:r>
              <a:rPr sz="7000">
                <a:solidFill>
                  <a:srgbClr val="D93E2B"/>
                </a:solidFill>
              </a:rPr>
              <a:t>Title Text</a:t>
            </a:r>
          </a:p>
        </p:txBody>
      </p:sp>
      <p:sp>
        <p:nvSpPr>
          <p:cNvPr id="41" name="Shape 41"/>
          <p:cNvSpPr/>
          <p:nvPr>
            <p:ph type="body" idx="1"/>
          </p:nvPr>
        </p:nvSpPr>
        <p:spPr>
          <a:xfrm>
            <a:off x="508000" y="2730500"/>
            <a:ext cx="5816600" cy="6350000"/>
          </a:xfrm>
          <a:prstGeom prst="rect">
            <a:avLst/>
          </a:prstGeom>
        </p:spPr>
        <p:txBody>
          <a:bodyPr lIns="0" tIns="0" rIns="0" bIns="0" anchor="ctr"/>
          <a:lstStyle>
            <a:lvl1pPr marL="393700" indent="-393700" defTabSz="584200">
              <a:lnSpc>
                <a:spcPct val="100000"/>
              </a:lnSpc>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1pPr>
            <a:lvl2pPr marL="787400" indent="-393700" defTabSz="584200">
              <a:lnSpc>
                <a:spcPct val="100000"/>
              </a:lnSpc>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2pPr>
            <a:lvl3pPr marL="1181100" indent="-393700" defTabSz="584200">
              <a:lnSpc>
                <a:spcPct val="100000"/>
              </a:lnSpc>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3pPr>
            <a:lvl4pPr marL="1574800" indent="-393700" defTabSz="584200">
              <a:lnSpc>
                <a:spcPct val="100000"/>
              </a:lnSpc>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4pPr>
            <a:lvl5pPr marL="1968500" indent="-393700" defTabSz="584200">
              <a:lnSpc>
                <a:spcPct val="100000"/>
              </a:lnSpc>
              <a:spcBef>
                <a:spcPts val="1800"/>
              </a:spcBef>
              <a:buClr>
                <a:srgbClr val="929292"/>
              </a:buClr>
              <a:buSzPct val="65000"/>
              <a:buFont typeface="Zapf Dingbats"/>
              <a:buChar char="❖"/>
              <a:defRPr sz="3000">
                <a:solidFill>
                  <a:srgbClr val="414141"/>
                </a:solidFill>
                <a:latin typeface="Palatino"/>
                <a:ea typeface="Palatino"/>
                <a:cs typeface="Palatino"/>
                <a:sym typeface="Palatino"/>
              </a:defRPr>
            </a:lvl5pPr>
          </a:lstStyle>
          <a:p>
            <a:pPr lvl="0">
              <a:defRPr sz="1800">
                <a:solidFill>
                  <a:srgbClr val="000000"/>
                </a:solidFill>
              </a:defRPr>
            </a:pPr>
            <a:r>
              <a:rPr sz="3000">
                <a:solidFill>
                  <a:srgbClr val="414141"/>
                </a:solidFill>
              </a:rPr>
              <a:t>Body Level One</a:t>
            </a:r>
            <a:endParaRPr sz="3000">
              <a:solidFill>
                <a:srgbClr val="414141"/>
              </a:solidFill>
            </a:endParaRPr>
          </a:p>
          <a:p>
            <a:pPr lvl="1">
              <a:defRPr sz="1800">
                <a:solidFill>
                  <a:srgbClr val="000000"/>
                </a:solidFill>
              </a:defRPr>
            </a:pPr>
            <a:r>
              <a:rPr sz="3000">
                <a:solidFill>
                  <a:srgbClr val="414141"/>
                </a:solidFill>
              </a:rPr>
              <a:t>Body Level Two</a:t>
            </a:r>
            <a:endParaRPr sz="3000">
              <a:solidFill>
                <a:srgbClr val="414141"/>
              </a:solidFill>
            </a:endParaRPr>
          </a:p>
          <a:p>
            <a:pPr lvl="2">
              <a:defRPr sz="1800">
                <a:solidFill>
                  <a:srgbClr val="000000"/>
                </a:solidFill>
              </a:defRPr>
            </a:pPr>
            <a:r>
              <a:rPr sz="3000">
                <a:solidFill>
                  <a:srgbClr val="414141"/>
                </a:solidFill>
              </a:rPr>
              <a:t>Body Level Three</a:t>
            </a:r>
            <a:endParaRPr sz="3000">
              <a:solidFill>
                <a:srgbClr val="414141"/>
              </a:solidFill>
            </a:endParaRPr>
          </a:p>
          <a:p>
            <a:pPr lvl="3">
              <a:defRPr sz="1800">
                <a:solidFill>
                  <a:srgbClr val="000000"/>
                </a:solidFill>
              </a:defRPr>
            </a:pPr>
            <a:r>
              <a:rPr sz="3000">
                <a:solidFill>
                  <a:srgbClr val="414141"/>
                </a:solidFill>
              </a:rPr>
              <a:t>Body Level Four</a:t>
            </a:r>
            <a:endParaRPr sz="3000">
              <a:solidFill>
                <a:srgbClr val="414141"/>
              </a:solidFill>
            </a:endParaRPr>
          </a:p>
          <a:p>
            <a:pPr lvl="4">
              <a:defRPr sz="1800">
                <a:solidFill>
                  <a:srgbClr val="000000"/>
                </a:solidFill>
              </a:defRPr>
            </a:pPr>
            <a:r>
              <a:rPr sz="3000">
                <a:solidFill>
                  <a:srgbClr val="414141"/>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body" idx="1"/>
          </p:nvPr>
        </p:nvSpPr>
        <p:spPr>
          <a:xfrm>
            <a:off x="508000" y="1270000"/>
            <a:ext cx="11988800" cy="7213600"/>
          </a:xfrm>
          <a:prstGeom prst="rect">
            <a:avLst/>
          </a:prstGeom>
        </p:spPr>
        <p:txBody>
          <a:bodyPr lIns="0" tIns="0" rIns="0" bIns="0" anchor="ctr"/>
          <a:lstStyle>
            <a:lvl1pPr marL="4699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lnSpc>
                <a:spcPct val="100000"/>
              </a:lnSpc>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stStyle>
          <a:p>
            <a:pPr lvl="0">
              <a:defRPr sz="1800">
                <a:solidFill>
                  <a:srgbClr val="000000"/>
                </a:solidFill>
              </a:defRPr>
            </a:pPr>
            <a:r>
              <a:rPr sz="3600">
                <a:solidFill>
                  <a:srgbClr val="414141"/>
                </a:solidFill>
              </a:rPr>
              <a:t>Body Level One</a:t>
            </a:r>
            <a:endParaRPr sz="3600">
              <a:solidFill>
                <a:srgbClr val="414141"/>
              </a:solidFill>
            </a:endParaRPr>
          </a:p>
          <a:p>
            <a:pPr lvl="1">
              <a:defRPr sz="1800">
                <a:solidFill>
                  <a:srgbClr val="000000"/>
                </a:solidFill>
              </a:defRPr>
            </a:pPr>
            <a:r>
              <a:rPr sz="3600">
                <a:solidFill>
                  <a:srgbClr val="414141"/>
                </a:solidFill>
              </a:rPr>
              <a:t>Body Level Two</a:t>
            </a:r>
            <a:endParaRPr sz="3600">
              <a:solidFill>
                <a:srgbClr val="414141"/>
              </a:solidFill>
            </a:endParaRPr>
          </a:p>
          <a:p>
            <a:pPr lvl="2">
              <a:defRPr sz="1800">
                <a:solidFill>
                  <a:srgbClr val="000000"/>
                </a:solidFill>
              </a:defRPr>
            </a:pPr>
            <a:r>
              <a:rPr sz="3600">
                <a:solidFill>
                  <a:srgbClr val="414141"/>
                </a:solidFill>
              </a:rPr>
              <a:t>Body Level Three</a:t>
            </a:r>
            <a:endParaRPr sz="3600">
              <a:solidFill>
                <a:srgbClr val="414141"/>
              </a:solidFill>
            </a:endParaRPr>
          </a:p>
          <a:p>
            <a:pPr lvl="3">
              <a:defRPr sz="1800">
                <a:solidFill>
                  <a:srgbClr val="000000"/>
                </a:solidFill>
              </a:defRPr>
            </a:pPr>
            <a:r>
              <a:rPr sz="3600">
                <a:solidFill>
                  <a:srgbClr val="414141"/>
                </a:solidFill>
              </a:rPr>
              <a:t>Body Level Four</a:t>
            </a:r>
            <a:endParaRPr sz="3600">
              <a:solidFill>
                <a:srgbClr val="414141"/>
              </a:solidFill>
            </a:endParaRPr>
          </a:p>
          <a:p>
            <a:pPr lvl="4">
              <a:defRPr sz="1800">
                <a:solidFill>
                  <a:srgbClr val="000000"/>
                </a:solidFill>
              </a:defRPr>
            </a:pPr>
            <a:r>
              <a:rPr sz="3600">
                <a:solidFill>
                  <a:srgbClr val="414141"/>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 y="1219199"/>
            <a:ext cx="13004802" cy="7315202"/>
          </a:xfrm>
          <a:prstGeom prst="rect">
            <a:avLst/>
          </a:prstGeom>
          <a:solidFill>
            <a:srgbClr val="FFFFFF"/>
          </a:solidFill>
          <a:ln w="12700">
            <a:miter lim="400000"/>
          </a:ln>
        </p:spPr>
        <p:txBody>
          <a:bodyPr lIns="48766" tIns="48766" rIns="48766" bIns="48766" anchor="ctr"/>
          <a:lstStyle/>
          <a:p>
            <a:pPr lvl="0" defTabSz="914400">
              <a:defRPr>
                <a:solidFill>
                  <a:srgbClr val="FFFFFF"/>
                </a:solidFill>
                <a:latin typeface="Century Gothic"/>
                <a:ea typeface="Century Gothic"/>
                <a:cs typeface="Century Gothic"/>
                <a:sym typeface="Century Gothic"/>
              </a:defRPr>
            </a:pPr>
          </a:p>
        </p:txBody>
      </p:sp>
      <p:sp>
        <p:nvSpPr>
          <p:cNvPr id="3" name="Shape 3"/>
          <p:cNvSpPr/>
          <p:nvPr/>
        </p:nvSpPr>
        <p:spPr>
          <a:xfrm>
            <a:off x="250340" y="1472793"/>
            <a:ext cx="12504120" cy="6808014"/>
          </a:xfrm>
          <a:prstGeom prst="rect">
            <a:avLst/>
          </a:prstGeom>
          <a:solidFill>
            <a:srgbClr val="BFBFBF">
              <a:alpha val="60000"/>
            </a:srgbClr>
          </a:solidFill>
          <a:ln w="12700">
            <a:miter lim="400000"/>
          </a:ln>
        </p:spPr>
        <p:txBody>
          <a:bodyPr lIns="48766" tIns="48766" rIns="48766" bIns="48766"/>
          <a:lstStyle/>
          <a:p>
            <a:pPr lvl="0" algn="l" defTabSz="914400">
              <a:defRPr>
                <a:solidFill>
                  <a:srgbClr val="000000"/>
                </a:solidFill>
                <a:latin typeface="Century Gothic"/>
                <a:ea typeface="Century Gothic"/>
                <a:cs typeface="Century Gothic"/>
                <a:sym typeface="Century Gothic"/>
              </a:defRPr>
            </a:pPr>
          </a:p>
        </p:txBody>
      </p:sp>
      <p:sp>
        <p:nvSpPr>
          <p:cNvPr id="4" name="Shape 4"/>
          <p:cNvSpPr/>
          <p:nvPr/>
        </p:nvSpPr>
        <p:spPr>
          <a:xfrm>
            <a:off x="396644" y="1619096"/>
            <a:ext cx="12211512" cy="6515408"/>
          </a:xfrm>
          <a:prstGeom prst="rect">
            <a:avLst/>
          </a:prstGeom>
          <a:ln w="3175" cap="sq">
            <a:solidFill>
              <a:srgbClr val="262626"/>
            </a:solidFill>
            <a:miter/>
          </a:ln>
        </p:spPr>
        <p:txBody>
          <a:bodyPr lIns="48766" tIns="48766" rIns="48766" bIns="48766"/>
          <a:lstStyle/>
          <a:p>
            <a:pPr lvl="0" algn="l" defTabSz="914400">
              <a:defRPr>
                <a:solidFill>
                  <a:srgbClr val="000000"/>
                </a:solidFill>
                <a:latin typeface="Century Gothic"/>
                <a:ea typeface="Century Gothic"/>
                <a:cs typeface="Century Gothic"/>
                <a:sym typeface="Century Gothic"/>
              </a:defRPr>
            </a:pPr>
          </a:p>
        </p:txBody>
      </p:sp>
      <p:sp>
        <p:nvSpPr>
          <p:cNvPr id="5" name="Shape 5"/>
          <p:cNvSpPr/>
          <p:nvPr>
            <p:ph type="title"/>
          </p:nvPr>
        </p:nvSpPr>
        <p:spPr>
          <a:xfrm>
            <a:off x="1137919" y="1809779"/>
            <a:ext cx="10728962" cy="1652749"/>
          </a:xfrm>
          <a:prstGeom prst="rect">
            <a:avLst/>
          </a:prstGeom>
          <a:ln w="12700">
            <a:miter lim="400000"/>
          </a:ln>
          <a:extLst>
            <a:ext uri="{C572A759-6A51-4108-AA02-DFA0A04FC94B}">
              <ma14:wrappingTextBoxFlag xmlns:ma14="http://schemas.microsoft.com/office/mac/drawingml/2011/main" val="1"/>
            </a:ext>
          </a:extLst>
        </p:spPr>
        <p:txBody>
          <a:bodyPr lIns="48766" tIns="48766" rIns="48766" bIns="48766" anchor="ctr">
            <a:normAutofit fontScale="100000" lnSpcReduction="0"/>
          </a:bodyPr>
          <a:lstStyle/>
          <a:p>
            <a:pPr lvl="0">
              <a:defRPr sz="1800">
                <a:solidFill>
                  <a:srgbClr val="000000"/>
                </a:solidFill>
              </a:defRPr>
            </a:pPr>
            <a:r>
              <a:rPr sz="5600">
                <a:solidFill>
                  <a:srgbClr val="262626"/>
                </a:solidFill>
              </a:rPr>
              <a:t>Title Text</a:t>
            </a:r>
          </a:p>
        </p:txBody>
      </p:sp>
      <p:sp>
        <p:nvSpPr>
          <p:cNvPr id="6" name="Shape 6"/>
          <p:cNvSpPr/>
          <p:nvPr>
            <p:ph type="body" idx="1"/>
          </p:nvPr>
        </p:nvSpPr>
        <p:spPr>
          <a:xfrm>
            <a:off x="1137919" y="3462528"/>
            <a:ext cx="10728962" cy="5071873"/>
          </a:xfrm>
          <a:prstGeom prst="rect">
            <a:avLst/>
          </a:prstGeom>
          <a:ln w="12700">
            <a:miter lim="400000"/>
          </a:ln>
          <a:extLst>
            <a:ext uri="{C572A759-6A51-4108-AA02-DFA0A04FC94B}">
              <ma14:wrappingTextBoxFlag xmlns:ma14="http://schemas.microsoft.com/office/mac/drawingml/2011/main" val="1"/>
            </a:ext>
          </a:extLst>
        </p:spPr>
        <p:txBody>
          <a:bodyPr lIns="48766" tIns="48766" rIns="48766" bIns="48766">
            <a:normAutofit fontScale="100000" lnSpcReduction="0"/>
          </a:bodyPr>
          <a:lstStyle/>
          <a:p>
            <a:pPr lvl="0">
              <a:defRPr sz="1800"/>
            </a:pPr>
            <a:r>
              <a:rPr sz="2000"/>
              <a:t>Body Level One</a:t>
            </a:r>
            <a:endParaRPr sz="2000"/>
          </a:p>
          <a:p>
            <a:pPr lvl="1">
              <a:defRPr sz="1800"/>
            </a:pPr>
            <a:r>
              <a:rPr sz="2000"/>
              <a:t>Body Level Two</a:t>
            </a:r>
            <a:endParaRPr sz="2000"/>
          </a:p>
          <a:p>
            <a:pPr lvl="2">
              <a:defRPr sz="1800"/>
            </a:pPr>
            <a:r>
              <a:rPr sz="2000"/>
              <a:t>Body Level Three</a:t>
            </a:r>
            <a:endParaRPr sz="2000"/>
          </a:p>
          <a:p>
            <a:pPr lvl="3">
              <a:defRPr sz="1800"/>
            </a:pPr>
            <a:r>
              <a:rPr sz="2000"/>
              <a:t>Body Level Four</a:t>
            </a:r>
            <a:endParaRPr sz="2000"/>
          </a:p>
          <a:p>
            <a:pPr lvl="4">
              <a:defRPr sz="1800"/>
            </a:pPr>
            <a:r>
              <a:rPr sz="2000"/>
              <a:t>Body Level Five</a:t>
            </a:r>
          </a:p>
        </p:txBody>
      </p:sp>
      <p:sp>
        <p:nvSpPr>
          <p:cNvPr id="7" name="Shape 7"/>
          <p:cNvSpPr/>
          <p:nvPr>
            <p:ph type="sldNum" sz="quarter" idx="2"/>
          </p:nvPr>
        </p:nvSpPr>
        <p:spPr>
          <a:xfrm>
            <a:off x="10972800" y="7784087"/>
            <a:ext cx="894081" cy="262634"/>
          </a:xfrm>
          <a:prstGeom prst="rect">
            <a:avLst/>
          </a:prstGeom>
          <a:ln w="12700">
            <a:miter lim="400000"/>
          </a:ln>
        </p:spPr>
        <p:txBody>
          <a:bodyPr lIns="48766" tIns="48766" rIns="48766" bIns="48766" anchor="b">
            <a:spAutoFit/>
          </a:bodyPr>
          <a:lstStyle>
            <a:lvl1pPr algn="r" defTabSz="914400">
              <a:defRPr sz="1100">
                <a:solidFill>
                  <a:srgbClr val="404040"/>
                </a:solidFill>
                <a:latin typeface="Century Gothic"/>
                <a:ea typeface="Century Gothic"/>
                <a:cs typeface="Century Gothic"/>
                <a:sym typeface="Century Gothic"/>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spd="med" advClick="1"/>
  <p:txStyles>
    <p:titleStyle>
      <a:lvl1pPr>
        <a:lnSpc>
          <a:spcPct val="90000"/>
        </a:lnSpc>
        <a:defRPr sz="5600">
          <a:solidFill>
            <a:srgbClr val="262626"/>
          </a:solidFill>
          <a:latin typeface="Century Gothic"/>
          <a:ea typeface="Century Gothic"/>
          <a:cs typeface="Century Gothic"/>
          <a:sym typeface="Century Gothic"/>
        </a:defRPr>
      </a:lvl1pPr>
      <a:lvl2pPr>
        <a:lnSpc>
          <a:spcPct val="90000"/>
        </a:lnSpc>
        <a:defRPr sz="5600">
          <a:solidFill>
            <a:srgbClr val="262626"/>
          </a:solidFill>
          <a:latin typeface="Century Gothic"/>
          <a:ea typeface="Century Gothic"/>
          <a:cs typeface="Century Gothic"/>
          <a:sym typeface="Century Gothic"/>
        </a:defRPr>
      </a:lvl2pPr>
      <a:lvl3pPr>
        <a:lnSpc>
          <a:spcPct val="90000"/>
        </a:lnSpc>
        <a:defRPr sz="5600">
          <a:solidFill>
            <a:srgbClr val="262626"/>
          </a:solidFill>
          <a:latin typeface="Century Gothic"/>
          <a:ea typeface="Century Gothic"/>
          <a:cs typeface="Century Gothic"/>
          <a:sym typeface="Century Gothic"/>
        </a:defRPr>
      </a:lvl3pPr>
      <a:lvl4pPr>
        <a:lnSpc>
          <a:spcPct val="90000"/>
        </a:lnSpc>
        <a:defRPr sz="5600">
          <a:solidFill>
            <a:srgbClr val="262626"/>
          </a:solidFill>
          <a:latin typeface="Century Gothic"/>
          <a:ea typeface="Century Gothic"/>
          <a:cs typeface="Century Gothic"/>
          <a:sym typeface="Century Gothic"/>
        </a:defRPr>
      </a:lvl4pPr>
      <a:lvl5pPr>
        <a:lnSpc>
          <a:spcPct val="90000"/>
        </a:lnSpc>
        <a:defRPr sz="5600">
          <a:solidFill>
            <a:srgbClr val="262626"/>
          </a:solidFill>
          <a:latin typeface="Century Gothic"/>
          <a:ea typeface="Century Gothic"/>
          <a:cs typeface="Century Gothic"/>
          <a:sym typeface="Century Gothic"/>
        </a:defRPr>
      </a:lvl5pPr>
      <a:lvl6pPr>
        <a:lnSpc>
          <a:spcPct val="90000"/>
        </a:lnSpc>
        <a:defRPr sz="5600">
          <a:solidFill>
            <a:srgbClr val="262626"/>
          </a:solidFill>
          <a:latin typeface="Century Gothic"/>
          <a:ea typeface="Century Gothic"/>
          <a:cs typeface="Century Gothic"/>
          <a:sym typeface="Century Gothic"/>
        </a:defRPr>
      </a:lvl6pPr>
      <a:lvl7pPr>
        <a:lnSpc>
          <a:spcPct val="90000"/>
        </a:lnSpc>
        <a:defRPr sz="5600">
          <a:solidFill>
            <a:srgbClr val="262626"/>
          </a:solidFill>
          <a:latin typeface="Century Gothic"/>
          <a:ea typeface="Century Gothic"/>
          <a:cs typeface="Century Gothic"/>
          <a:sym typeface="Century Gothic"/>
        </a:defRPr>
      </a:lvl7pPr>
      <a:lvl8pPr>
        <a:lnSpc>
          <a:spcPct val="90000"/>
        </a:lnSpc>
        <a:defRPr sz="5600">
          <a:solidFill>
            <a:srgbClr val="262626"/>
          </a:solidFill>
          <a:latin typeface="Century Gothic"/>
          <a:ea typeface="Century Gothic"/>
          <a:cs typeface="Century Gothic"/>
          <a:sym typeface="Century Gothic"/>
        </a:defRPr>
      </a:lvl8pPr>
      <a:lvl9pPr>
        <a:lnSpc>
          <a:spcPct val="90000"/>
        </a:lnSpc>
        <a:defRPr sz="5600">
          <a:solidFill>
            <a:srgbClr val="262626"/>
          </a:solidFill>
          <a:latin typeface="Century Gothic"/>
          <a:ea typeface="Century Gothic"/>
          <a:cs typeface="Century Gothic"/>
          <a:sym typeface="Century Gothic"/>
        </a:defRPr>
      </a:lvl9pPr>
    </p:titleStyle>
    <p:bodyStyle>
      <a:lvl1pPr marL="243838" indent="-243838">
        <a:lnSpc>
          <a:spcPct val="110000"/>
        </a:lnSpc>
        <a:spcBef>
          <a:spcPts val="900"/>
        </a:spcBef>
        <a:buClr>
          <a:srgbClr val="262626"/>
        </a:buClr>
        <a:buSzPct val="100000"/>
        <a:buFont typeface="Garamond"/>
        <a:buChar char="◦"/>
        <a:defRPr sz="2000">
          <a:latin typeface="Century Gothic"/>
          <a:ea typeface="Century Gothic"/>
          <a:cs typeface="Century Gothic"/>
          <a:sym typeface="Century Gothic"/>
        </a:defRPr>
      </a:lvl1pPr>
      <a:lvl2pPr marL="555673" indent="-281353">
        <a:lnSpc>
          <a:spcPct val="110000"/>
        </a:lnSpc>
        <a:spcBef>
          <a:spcPts val="900"/>
        </a:spcBef>
        <a:buClr>
          <a:srgbClr val="262626"/>
        </a:buClr>
        <a:buSzPct val="100000"/>
        <a:buFont typeface="Garamond"/>
        <a:buChar char="◦"/>
        <a:defRPr sz="2000">
          <a:latin typeface="Century Gothic"/>
          <a:ea typeface="Century Gothic"/>
          <a:cs typeface="Century Gothic"/>
          <a:sym typeface="Century Gothic"/>
        </a:defRPr>
      </a:lvl2pPr>
      <a:lvl3pPr marL="853438" indent="-304800">
        <a:lnSpc>
          <a:spcPct val="110000"/>
        </a:lnSpc>
        <a:spcBef>
          <a:spcPts val="900"/>
        </a:spcBef>
        <a:buClr>
          <a:srgbClr val="262626"/>
        </a:buClr>
        <a:buSzPct val="100000"/>
        <a:buFont typeface="Garamond"/>
        <a:buChar char="◦"/>
        <a:defRPr sz="2000">
          <a:latin typeface="Century Gothic"/>
          <a:ea typeface="Century Gothic"/>
          <a:cs typeface="Century Gothic"/>
          <a:sym typeface="Century Gothic"/>
        </a:defRPr>
      </a:lvl3pPr>
      <a:lvl4pPr marL="1127758" indent="-304800">
        <a:lnSpc>
          <a:spcPct val="110000"/>
        </a:lnSpc>
        <a:spcBef>
          <a:spcPts val="900"/>
        </a:spcBef>
        <a:buClr>
          <a:srgbClr val="262626"/>
        </a:buClr>
        <a:buSzPct val="100000"/>
        <a:buFont typeface="Garamond"/>
        <a:buChar char="◦"/>
        <a:defRPr sz="2000">
          <a:latin typeface="Century Gothic"/>
          <a:ea typeface="Century Gothic"/>
          <a:cs typeface="Century Gothic"/>
          <a:sym typeface="Century Gothic"/>
        </a:defRPr>
      </a:lvl4pPr>
      <a:lvl5pPr marL="1402080" indent="-304800">
        <a:lnSpc>
          <a:spcPct val="110000"/>
        </a:lnSpc>
        <a:spcBef>
          <a:spcPts val="900"/>
        </a:spcBef>
        <a:buClr>
          <a:srgbClr val="262626"/>
        </a:buClr>
        <a:buSzPct val="100000"/>
        <a:buFont typeface="Garamond"/>
        <a:buChar char="◦"/>
        <a:defRPr sz="2000">
          <a:latin typeface="Century Gothic"/>
          <a:ea typeface="Century Gothic"/>
          <a:cs typeface="Century Gothic"/>
          <a:sym typeface="Century Gothic"/>
        </a:defRPr>
      </a:lvl5pPr>
      <a:lvl6pPr marL="1864452" indent="-257165">
        <a:lnSpc>
          <a:spcPct val="110000"/>
        </a:lnSpc>
        <a:spcBef>
          <a:spcPts val="900"/>
        </a:spcBef>
        <a:buClr>
          <a:srgbClr val="262626"/>
        </a:buClr>
        <a:buSzPct val="75000"/>
        <a:buFont typeface="Garamond"/>
        <a:buChar char="•"/>
        <a:defRPr sz="2000">
          <a:latin typeface="Century Gothic"/>
          <a:ea typeface="Century Gothic"/>
          <a:cs typeface="Century Gothic"/>
          <a:sym typeface="Century Gothic"/>
        </a:defRPr>
      </a:lvl6pPr>
      <a:lvl7pPr marL="2185909" indent="-257164">
        <a:lnSpc>
          <a:spcPct val="110000"/>
        </a:lnSpc>
        <a:spcBef>
          <a:spcPts val="900"/>
        </a:spcBef>
        <a:buClr>
          <a:srgbClr val="262626"/>
        </a:buClr>
        <a:buSzPct val="75000"/>
        <a:buFont typeface="Garamond"/>
        <a:buChar char="•"/>
        <a:defRPr sz="2000">
          <a:latin typeface="Century Gothic"/>
          <a:ea typeface="Century Gothic"/>
          <a:cs typeface="Century Gothic"/>
          <a:sym typeface="Century Gothic"/>
        </a:defRPr>
      </a:lvl7pPr>
      <a:lvl8pPr marL="2507366" indent="-257164">
        <a:lnSpc>
          <a:spcPct val="110000"/>
        </a:lnSpc>
        <a:spcBef>
          <a:spcPts val="900"/>
        </a:spcBef>
        <a:buClr>
          <a:srgbClr val="262626"/>
        </a:buClr>
        <a:buSzPct val="75000"/>
        <a:buFont typeface="Garamond"/>
        <a:buChar char="•"/>
        <a:defRPr sz="2000">
          <a:latin typeface="Century Gothic"/>
          <a:ea typeface="Century Gothic"/>
          <a:cs typeface="Century Gothic"/>
          <a:sym typeface="Century Gothic"/>
        </a:defRPr>
      </a:lvl8pPr>
      <a:lvl9pPr marL="2828824" indent="-257164">
        <a:lnSpc>
          <a:spcPct val="110000"/>
        </a:lnSpc>
        <a:spcBef>
          <a:spcPts val="900"/>
        </a:spcBef>
        <a:buClr>
          <a:srgbClr val="262626"/>
        </a:buClr>
        <a:buSzPct val="75000"/>
        <a:buFont typeface="Garamond"/>
        <a:buChar char="•"/>
        <a:defRPr sz="2000">
          <a:latin typeface="Century Gothic"/>
          <a:ea typeface="Century Gothic"/>
          <a:cs typeface="Century Gothic"/>
          <a:sym typeface="Century Gothic"/>
        </a:defRPr>
      </a:lvl9pPr>
    </p:bodyStyle>
    <p:otherStyle>
      <a:lvl1pPr algn="r">
        <a:defRPr sz="1100">
          <a:solidFill>
            <a:schemeClr val="tx1"/>
          </a:solidFill>
          <a:latin typeface="+mn-lt"/>
          <a:ea typeface="+mn-ea"/>
          <a:cs typeface="+mn-cs"/>
          <a:sym typeface="Century Gothic"/>
        </a:defRPr>
      </a:lvl1pPr>
      <a:lvl2pPr algn="r">
        <a:defRPr sz="1100">
          <a:solidFill>
            <a:schemeClr val="tx1"/>
          </a:solidFill>
          <a:latin typeface="+mn-lt"/>
          <a:ea typeface="+mn-ea"/>
          <a:cs typeface="+mn-cs"/>
          <a:sym typeface="Century Gothic"/>
        </a:defRPr>
      </a:lvl2pPr>
      <a:lvl3pPr algn="r">
        <a:defRPr sz="1100">
          <a:solidFill>
            <a:schemeClr val="tx1"/>
          </a:solidFill>
          <a:latin typeface="+mn-lt"/>
          <a:ea typeface="+mn-ea"/>
          <a:cs typeface="+mn-cs"/>
          <a:sym typeface="Century Gothic"/>
        </a:defRPr>
      </a:lvl3pPr>
      <a:lvl4pPr algn="r">
        <a:defRPr sz="1100">
          <a:solidFill>
            <a:schemeClr val="tx1"/>
          </a:solidFill>
          <a:latin typeface="+mn-lt"/>
          <a:ea typeface="+mn-ea"/>
          <a:cs typeface="+mn-cs"/>
          <a:sym typeface="Century Gothic"/>
        </a:defRPr>
      </a:lvl4pPr>
      <a:lvl5pPr algn="r">
        <a:defRPr sz="1100">
          <a:solidFill>
            <a:schemeClr val="tx1"/>
          </a:solidFill>
          <a:latin typeface="+mn-lt"/>
          <a:ea typeface="+mn-ea"/>
          <a:cs typeface="+mn-cs"/>
          <a:sym typeface="Century Gothic"/>
        </a:defRPr>
      </a:lvl5pPr>
      <a:lvl6pPr algn="r">
        <a:defRPr sz="1100">
          <a:solidFill>
            <a:schemeClr val="tx1"/>
          </a:solidFill>
          <a:latin typeface="+mn-lt"/>
          <a:ea typeface="+mn-ea"/>
          <a:cs typeface="+mn-cs"/>
          <a:sym typeface="Century Gothic"/>
        </a:defRPr>
      </a:lvl6pPr>
      <a:lvl7pPr algn="r">
        <a:defRPr sz="1100">
          <a:solidFill>
            <a:schemeClr val="tx1"/>
          </a:solidFill>
          <a:latin typeface="+mn-lt"/>
          <a:ea typeface="+mn-ea"/>
          <a:cs typeface="+mn-cs"/>
          <a:sym typeface="Century Gothic"/>
        </a:defRPr>
      </a:lvl7pPr>
      <a:lvl8pPr algn="r">
        <a:defRPr sz="1100">
          <a:solidFill>
            <a:schemeClr val="tx1"/>
          </a:solidFill>
          <a:latin typeface="+mn-lt"/>
          <a:ea typeface="+mn-ea"/>
          <a:cs typeface="+mn-cs"/>
          <a:sym typeface="Century Gothic"/>
        </a:defRPr>
      </a:lvl8pPr>
      <a:lvl9pPr algn="r">
        <a:defRPr sz="1100">
          <a:solidFill>
            <a:schemeClr val="tx1"/>
          </a:solidFill>
          <a:latin typeface="+mn-lt"/>
          <a:ea typeface="+mn-ea"/>
          <a:cs typeface="+mn-cs"/>
          <a:sym typeface="Century Goth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nvSpPr>
        <p:spPr>
          <a:xfrm>
            <a:off x="508000" y="3505200"/>
            <a:ext cx="7200900" cy="508000"/>
          </a:xfrm>
          <a:prstGeom prst="rect">
            <a:avLst/>
          </a:prstGeom>
          <a:ln w="12700">
            <a:miter lim="400000"/>
          </a:ln>
        </p:spPr>
        <p:txBody>
          <a:bodyPr lIns="0" tIns="0" rIns="0" bIns="0" anchor="ctr">
            <a:spAutoFit/>
          </a:bodyPr>
          <a:lstStyle/>
          <a:p>
            <a:pPr lvl="0" algn="l">
              <a:lnSpc>
                <a:spcPct val="110000"/>
              </a:lnSpc>
              <a:defRPr i="1"/>
            </a:pPr>
          </a:p>
        </p:txBody>
      </p:sp>
      <p:sp>
        <p:nvSpPr>
          <p:cNvPr id="56" name="Shape 56"/>
          <p:cNvSpPr/>
          <p:nvPr>
            <p:ph type="title"/>
          </p:nvPr>
        </p:nvSpPr>
        <p:spPr>
          <a:prstGeom prst="rect">
            <a:avLst/>
          </a:prstGeom>
        </p:spPr>
        <p:txBody>
          <a:bodyPr/>
          <a:lstStyle/>
          <a:p>
            <a:pPr lvl="0">
              <a:defRPr sz="1800">
                <a:solidFill>
                  <a:srgbClr val="000000"/>
                </a:solidFill>
              </a:defRPr>
            </a:pPr>
            <a:r>
              <a:rPr sz="7000">
                <a:solidFill>
                  <a:srgbClr val="D93E2B"/>
                </a:solidFill>
              </a:rPr>
              <a:t>Colossians 2</a:t>
            </a:r>
          </a:p>
        </p:txBody>
      </p:sp>
      <p:sp>
        <p:nvSpPr>
          <p:cNvPr id="57" name="Shape 57"/>
          <p:cNvSpPr/>
          <p:nvPr>
            <p:ph type="body" idx="1"/>
          </p:nvPr>
        </p:nvSpPr>
        <p:spPr>
          <a:prstGeom prst="rect">
            <a:avLst/>
          </a:prstGeom>
        </p:spPr>
        <p:txBody>
          <a:bodyP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p:nvPr>
        </p:nvSpPr>
        <p:spPr>
          <a:prstGeom prst="rect">
            <a:avLst/>
          </a:prstGeom>
        </p:spPr>
        <p:txBody>
          <a:bodyPr/>
          <a:lstStyle/>
          <a:p>
            <a:pPr lvl="0">
              <a:defRPr sz="1800">
                <a:solidFill>
                  <a:srgbClr val="000000"/>
                </a:solidFill>
              </a:defRPr>
            </a:pPr>
            <a:r>
              <a:rPr sz="7000">
                <a:solidFill>
                  <a:srgbClr val="D93E2B"/>
                </a:solidFill>
              </a:rPr>
              <a:t>Philosophy and empty deceit</a:t>
            </a:r>
          </a:p>
        </p:txBody>
      </p:sp>
      <p:sp>
        <p:nvSpPr>
          <p:cNvPr id="84" name="Shape 84"/>
          <p:cNvSpPr/>
          <p:nvPr>
            <p:ph type="body" idx="1"/>
          </p:nvPr>
        </p:nvSpPr>
        <p:spPr>
          <a:prstGeom prst="rect">
            <a:avLst/>
          </a:prstGeom>
        </p:spPr>
        <p:txBody>
          <a:bodyPr/>
          <a:lstStyle/>
          <a:p>
            <a:pPr lvl="0" marL="84405" indent="-84405" defTabSz="914400">
              <a:lnSpc>
                <a:spcPct val="110000"/>
              </a:lnSpc>
              <a:spcBef>
                <a:spcPts val="900"/>
              </a:spcBef>
              <a:buClr>
                <a:srgbClr val="262626"/>
              </a:buClr>
              <a:buSzPct val="100000"/>
              <a:buFont typeface="Garamond"/>
              <a:buChar char="◦"/>
              <a:defRPr sz="1800">
                <a:solidFill>
                  <a:srgbClr val="000000"/>
                </a:solidFill>
              </a:defRPr>
            </a:pPr>
            <a:r>
              <a:rPr sz="2400">
                <a:latin typeface="Century Gothic"/>
                <a:ea typeface="Century Gothic"/>
                <a:cs typeface="Century Gothic"/>
                <a:sym typeface="Century Gothic"/>
              </a:rPr>
              <a:t> </a:t>
            </a:r>
            <a:r>
              <a:rPr b="1" sz="2400">
                <a:latin typeface="Century Gothic"/>
                <a:ea typeface="Century Gothic"/>
                <a:cs typeface="Century Gothic"/>
                <a:sym typeface="Century Gothic"/>
              </a:rPr>
              <a:t>Acts 17:26</a:t>
            </a:r>
            <a:r>
              <a:rPr sz="2400">
                <a:latin typeface="Century Gothic"/>
                <a:ea typeface="Century Gothic"/>
                <a:cs typeface="Century Gothic"/>
                <a:sym typeface="Century Gothic"/>
              </a:rPr>
              <a:t> And he made from one man every nation of mankind to live on all the face of the earth, having determined allotted periods and the boundaries of their dwelling place, </a:t>
            </a:r>
            <a:r>
              <a:rPr b="1" sz="2400">
                <a:latin typeface="Century Gothic"/>
                <a:ea typeface="Century Gothic"/>
                <a:cs typeface="Century Gothic"/>
                <a:sym typeface="Century Gothic"/>
              </a:rPr>
              <a:t>27 </a:t>
            </a:r>
            <a:r>
              <a:rPr sz="2400">
                <a:latin typeface="Century Gothic"/>
                <a:ea typeface="Century Gothic"/>
                <a:cs typeface="Century Gothic"/>
                <a:sym typeface="Century Gothic"/>
              </a:rPr>
              <a:t>that they should seek God, and perhaps feel their way toward him and find him. Yet he is actually not far from each one of us, </a:t>
            </a:r>
            <a:r>
              <a:rPr b="1" sz="2400">
                <a:latin typeface="Century Gothic"/>
                <a:ea typeface="Century Gothic"/>
                <a:cs typeface="Century Gothic"/>
                <a:sym typeface="Century Gothic"/>
              </a:rPr>
              <a:t>28 </a:t>
            </a:r>
            <a:r>
              <a:rPr sz="2400">
                <a:latin typeface="Century Gothic"/>
                <a:ea typeface="Century Gothic"/>
                <a:cs typeface="Century Gothic"/>
                <a:sym typeface="Century Gothic"/>
              </a:rPr>
              <a:t>for “‘In him we live and move and have our being’; as even some of your own poets have said,“‘For we are indeed his offspring.’</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p>
            <a:pPr lvl="0">
              <a:defRPr sz="1800">
                <a:solidFill>
                  <a:srgbClr val="000000"/>
                </a:solidFill>
              </a:defRPr>
            </a:pPr>
            <a:r>
              <a:rPr sz="7000">
                <a:solidFill>
                  <a:srgbClr val="D93E2B"/>
                </a:solidFill>
              </a:rPr>
              <a:t>Philosophy and empty deceit</a:t>
            </a:r>
          </a:p>
        </p:txBody>
      </p:sp>
      <p:sp>
        <p:nvSpPr>
          <p:cNvPr id="87" name="Shape 87"/>
          <p:cNvSpPr/>
          <p:nvPr>
            <p:ph type="body" idx="1"/>
          </p:nvPr>
        </p:nvSpPr>
        <p:spPr>
          <a:prstGeom prst="rect">
            <a:avLst/>
          </a:prstGeom>
        </p:spPr>
        <p:txBody>
          <a:bodyPr/>
          <a:lstStyle/>
          <a:p>
            <a:pPr lvl="0" marL="84405" indent="-84405" defTabSz="914400">
              <a:lnSpc>
                <a:spcPct val="110000"/>
              </a:lnSpc>
              <a:spcBef>
                <a:spcPts val="900"/>
              </a:spcBef>
              <a:buClr>
                <a:srgbClr val="262626"/>
              </a:buClr>
              <a:buSzPct val="100000"/>
              <a:buFont typeface="Garamond"/>
              <a:buChar char="◦"/>
              <a:defRPr sz="1800">
                <a:solidFill>
                  <a:srgbClr val="000000"/>
                </a:solidFill>
              </a:defRPr>
            </a:pPr>
            <a:r>
              <a:rPr b="1" sz="1200">
                <a:latin typeface="Century Gothic"/>
                <a:ea typeface="Century Gothic"/>
                <a:cs typeface="Century Gothic"/>
                <a:sym typeface="Century Gothic"/>
              </a:rPr>
              <a:t> </a:t>
            </a:r>
            <a:r>
              <a:rPr b="1" sz="2600">
                <a:latin typeface="Century Gothic"/>
                <a:ea typeface="Century Gothic"/>
                <a:cs typeface="Century Gothic"/>
                <a:sym typeface="Century Gothic"/>
              </a:rPr>
              <a:t>Colossians 2:6 </a:t>
            </a:r>
            <a:r>
              <a:rPr sz="2600">
                <a:latin typeface="Century Gothic"/>
                <a:ea typeface="Century Gothic"/>
                <a:cs typeface="Century Gothic"/>
                <a:sym typeface="Century Gothic"/>
              </a:rPr>
              <a:t>As you therefore have received Christ Jesus the Lord, continue to live your lives in him, </a:t>
            </a:r>
            <a:r>
              <a:rPr b="1" sz="1200">
                <a:latin typeface="Century Gothic"/>
                <a:ea typeface="Century Gothic"/>
                <a:cs typeface="Century Gothic"/>
                <a:sym typeface="Century Gothic"/>
              </a:rPr>
              <a:t>7 </a:t>
            </a:r>
            <a:r>
              <a:rPr sz="2600">
                <a:latin typeface="Century Gothic"/>
                <a:ea typeface="Century Gothic"/>
                <a:cs typeface="Century Gothic"/>
                <a:sym typeface="Century Gothic"/>
              </a:rPr>
              <a:t>rooted and built up in him and established in the faith, just as you were taught, abounding in thanksgiving.</a:t>
            </a:r>
            <a:r>
              <a:rPr b="1" sz="1200">
                <a:latin typeface="Century Gothic"/>
                <a:ea typeface="Century Gothic"/>
                <a:cs typeface="Century Gothic"/>
                <a:sym typeface="Century Gothic"/>
              </a:rPr>
              <a:t>8 </a:t>
            </a:r>
            <a:r>
              <a:rPr sz="2600">
                <a:latin typeface="Century Gothic"/>
                <a:ea typeface="Century Gothic"/>
                <a:cs typeface="Century Gothic"/>
                <a:sym typeface="Century Gothic"/>
              </a:rPr>
              <a:t>See to it that no one takes you captive through philosophy</a:t>
            </a:r>
            <a:r>
              <a:rPr b="1" sz="2600">
                <a:latin typeface="Century Gothic"/>
                <a:ea typeface="Century Gothic"/>
                <a:cs typeface="Century Gothic"/>
                <a:sym typeface="Century Gothic"/>
              </a:rPr>
              <a:t> </a:t>
            </a:r>
            <a:r>
              <a:rPr sz="2600">
                <a:latin typeface="Century Gothic"/>
                <a:ea typeface="Century Gothic"/>
                <a:cs typeface="Century Gothic"/>
                <a:sym typeface="Century Gothic"/>
              </a:rPr>
              <a:t>and empty deceit, according to human tradition, according to the </a:t>
            </a:r>
            <a:r>
              <a:rPr b="1" i="1" sz="2600">
                <a:latin typeface="Century Gothic"/>
                <a:ea typeface="Century Gothic"/>
                <a:cs typeface="Century Gothic"/>
                <a:sym typeface="Century Gothic"/>
              </a:rPr>
              <a:t>elemental spirits of the universe</a:t>
            </a:r>
            <a:r>
              <a:rPr sz="2600">
                <a:latin typeface="Century Gothic"/>
                <a:ea typeface="Century Gothic"/>
                <a:cs typeface="Century Gothic"/>
                <a:sym typeface="Century Gothic"/>
              </a:rPr>
              <a:t>, and not according to Christ</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lvl="0">
              <a:defRPr sz="1800">
                <a:solidFill>
                  <a:srgbClr val="000000"/>
                </a:solidFill>
              </a:defRPr>
            </a:pPr>
            <a:r>
              <a:rPr sz="7000">
                <a:solidFill>
                  <a:srgbClr val="D93E2B"/>
                </a:solidFill>
              </a:rPr>
              <a:t>Stoichea</a:t>
            </a:r>
          </a:p>
        </p:txBody>
      </p:sp>
      <p:sp>
        <p:nvSpPr>
          <p:cNvPr id="90" name="Shape 90"/>
          <p:cNvSpPr/>
          <p:nvPr>
            <p:ph type="body" idx="1"/>
          </p:nvPr>
        </p:nvSpPr>
        <p:spPr>
          <a:prstGeom prst="rect">
            <a:avLst/>
          </a:prstGeom>
        </p:spPr>
        <p:txBody>
          <a:bodyPr/>
          <a:lstStyle/>
          <a:p>
            <a:pPr lvl="0" marL="171906" indent="-171906" defTabSz="859536">
              <a:lnSpc>
                <a:spcPct val="110000"/>
              </a:lnSpc>
              <a:spcBef>
                <a:spcPts val="800"/>
              </a:spcBef>
              <a:buClr>
                <a:srgbClr val="262626"/>
              </a:buClr>
              <a:buSzPct val="100000"/>
              <a:buFont typeface="Garamond"/>
              <a:buChar char="◦"/>
              <a:defRPr sz="1800">
                <a:solidFill>
                  <a:srgbClr val="000000"/>
                </a:solidFill>
              </a:defRPr>
            </a:pPr>
            <a:r>
              <a:rPr sz="3008">
                <a:latin typeface="Century Gothic"/>
                <a:ea typeface="Century Gothic"/>
                <a:cs typeface="Century Gothic"/>
                <a:sym typeface="Century Gothic"/>
              </a:rPr>
              <a:t> according to the elemental spirits of the world (Col. 2:8 ESV)​</a:t>
            </a:r>
            <a:endParaRPr sz="3008">
              <a:latin typeface="Century Gothic"/>
              <a:ea typeface="Century Gothic"/>
              <a:cs typeface="Century Gothic"/>
              <a:sym typeface="Century Gothic"/>
            </a:endParaRPr>
          </a:p>
          <a:p>
            <a:pPr lvl="0" marL="171906" indent="-171906" defTabSz="859536">
              <a:lnSpc>
                <a:spcPct val="110000"/>
              </a:lnSpc>
              <a:spcBef>
                <a:spcPts val="800"/>
              </a:spcBef>
              <a:buClr>
                <a:srgbClr val="262626"/>
              </a:buClr>
              <a:buSzPct val="100000"/>
              <a:buFont typeface="Garamond"/>
              <a:buChar char="◦"/>
              <a:defRPr sz="1800">
                <a:solidFill>
                  <a:srgbClr val="000000"/>
                </a:solidFill>
              </a:defRPr>
            </a:pPr>
            <a:endParaRPr sz="3008">
              <a:latin typeface="Century Gothic"/>
              <a:ea typeface="Century Gothic"/>
              <a:cs typeface="Century Gothic"/>
              <a:sym typeface="Century Gothic"/>
            </a:endParaRPr>
          </a:p>
          <a:p>
            <a:pPr lvl="0" marL="171906" indent="-171906" defTabSz="859536">
              <a:lnSpc>
                <a:spcPct val="110000"/>
              </a:lnSpc>
              <a:spcBef>
                <a:spcPts val="800"/>
              </a:spcBef>
              <a:buClr>
                <a:srgbClr val="262626"/>
              </a:buClr>
              <a:buSzPct val="100000"/>
              <a:buFont typeface="Garamond"/>
              <a:buChar char="◦"/>
              <a:defRPr sz="1800">
                <a:solidFill>
                  <a:srgbClr val="000000"/>
                </a:solidFill>
              </a:defRPr>
            </a:pPr>
            <a:r>
              <a:rPr sz="3008">
                <a:latin typeface="Century Gothic"/>
                <a:ea typeface="Century Gothic"/>
                <a:cs typeface="Century Gothic"/>
                <a:sym typeface="Century Gothic"/>
              </a:rPr>
              <a:t>after the rudiments of the world (Col. 2:8 KJV)​</a:t>
            </a:r>
            <a:endParaRPr sz="3008">
              <a:latin typeface="Century Gothic"/>
              <a:ea typeface="Century Gothic"/>
              <a:cs typeface="Century Gothic"/>
              <a:sym typeface="Century Gothic"/>
            </a:endParaRPr>
          </a:p>
          <a:p>
            <a:pPr lvl="0" marL="171906" indent="-171906" defTabSz="859536">
              <a:lnSpc>
                <a:spcPct val="110000"/>
              </a:lnSpc>
              <a:spcBef>
                <a:spcPts val="800"/>
              </a:spcBef>
              <a:buClr>
                <a:srgbClr val="262626"/>
              </a:buClr>
              <a:buSzPct val="100000"/>
              <a:buFont typeface="Garamond"/>
              <a:buChar char="◦"/>
              <a:defRPr sz="1800">
                <a:solidFill>
                  <a:srgbClr val="000000"/>
                </a:solidFill>
              </a:defRPr>
            </a:pPr>
            <a:endParaRPr sz="3008">
              <a:latin typeface="Century Gothic"/>
              <a:ea typeface="Century Gothic"/>
              <a:cs typeface="Century Gothic"/>
              <a:sym typeface="Century Gothic"/>
            </a:endParaRPr>
          </a:p>
          <a:p>
            <a:pPr lvl="0" marL="171906" indent="-171906" defTabSz="859536">
              <a:lnSpc>
                <a:spcPct val="110000"/>
              </a:lnSpc>
              <a:spcBef>
                <a:spcPts val="800"/>
              </a:spcBef>
              <a:buClr>
                <a:srgbClr val="262626"/>
              </a:buClr>
              <a:buSzPct val="100000"/>
              <a:buFont typeface="Garamond"/>
              <a:buChar char="◦"/>
              <a:defRPr sz="1800">
                <a:solidFill>
                  <a:srgbClr val="000000"/>
                </a:solidFill>
              </a:defRPr>
            </a:pPr>
            <a:r>
              <a:rPr sz="3008">
                <a:latin typeface="Century Gothic"/>
                <a:ea typeface="Century Gothic"/>
                <a:cs typeface="Century Gothic"/>
                <a:sym typeface="Century Gothic"/>
              </a:rPr>
              <a:t>according to the elementary principles of the world (Col. 2:8 NAU)​</a:t>
            </a:r>
            <a:endParaRPr sz="3008">
              <a:latin typeface="Century Gothic"/>
              <a:ea typeface="Century Gothic"/>
              <a:cs typeface="Century Gothic"/>
              <a:sym typeface="Century Gothic"/>
            </a:endParaRPr>
          </a:p>
          <a:p>
            <a:pPr lvl="0" marL="171906" indent="-171906" defTabSz="859536">
              <a:lnSpc>
                <a:spcPct val="110000"/>
              </a:lnSpc>
              <a:spcBef>
                <a:spcPts val="800"/>
              </a:spcBef>
              <a:buClr>
                <a:srgbClr val="262626"/>
              </a:buClr>
              <a:buSzPct val="100000"/>
              <a:buFont typeface="Garamond"/>
              <a:buChar char="◦"/>
              <a:defRPr sz="1800">
                <a:solidFill>
                  <a:srgbClr val="000000"/>
                </a:solidFill>
              </a:defRPr>
            </a:pPr>
            <a:endParaRPr sz="3008">
              <a:latin typeface="Century Gothic"/>
              <a:ea typeface="Century Gothic"/>
              <a:cs typeface="Century Gothic"/>
              <a:sym typeface="Century Gothic"/>
            </a:endParaRPr>
          </a:p>
          <a:p>
            <a:pPr lvl="0" marL="171906" indent="-171906" defTabSz="859536">
              <a:lnSpc>
                <a:spcPct val="110000"/>
              </a:lnSpc>
              <a:spcBef>
                <a:spcPts val="800"/>
              </a:spcBef>
              <a:buClr>
                <a:srgbClr val="262626"/>
              </a:buClr>
              <a:buSzPct val="100000"/>
              <a:buFont typeface="Garamond"/>
              <a:buChar char="◦"/>
              <a:defRPr sz="1800">
                <a:solidFill>
                  <a:srgbClr val="000000"/>
                </a:solidFill>
              </a:defRPr>
            </a:pPr>
            <a:r>
              <a:rPr sz="3008">
                <a:latin typeface="Century Gothic"/>
                <a:ea typeface="Century Gothic"/>
                <a:cs typeface="Century Gothic"/>
                <a:sym typeface="Century Gothic"/>
              </a:rPr>
              <a:t> the elemental spiritual forces of this world (Col. 2:8 NIV)​</a:t>
            </a:r>
            <a:endParaRPr sz="3008">
              <a:latin typeface="Century Gothic"/>
              <a:ea typeface="Century Gothic"/>
              <a:cs typeface="Century Gothic"/>
              <a:sym typeface="Century Gothic"/>
            </a:endParaRPr>
          </a:p>
          <a:p>
            <a:pPr lvl="0" marL="171906" indent="-171906" defTabSz="859536">
              <a:lnSpc>
                <a:spcPct val="110000"/>
              </a:lnSpc>
              <a:spcBef>
                <a:spcPts val="800"/>
              </a:spcBef>
              <a:buClr>
                <a:srgbClr val="262626"/>
              </a:buClr>
              <a:buSzPct val="100000"/>
              <a:buFont typeface="Garamond"/>
              <a:buChar char="◦"/>
              <a:defRPr sz="1800">
                <a:solidFill>
                  <a:srgbClr val="000000"/>
                </a:solidFill>
              </a:defRPr>
            </a:pPr>
            <a:endParaRPr sz="3008">
              <a:latin typeface="Century Gothic"/>
              <a:ea typeface="Century Gothic"/>
              <a:cs typeface="Century Gothic"/>
              <a:sym typeface="Century Gothic"/>
            </a:endParaRPr>
          </a:p>
          <a:p>
            <a:pPr lvl="0" marL="171906" indent="-171906" defTabSz="859536">
              <a:lnSpc>
                <a:spcPct val="110000"/>
              </a:lnSpc>
              <a:spcBef>
                <a:spcPts val="800"/>
              </a:spcBef>
              <a:buClr>
                <a:srgbClr val="262626"/>
              </a:buClr>
              <a:buSzPct val="100000"/>
              <a:buFont typeface="Garamond"/>
              <a:buChar char="◦"/>
              <a:defRPr sz="1800">
                <a:solidFill>
                  <a:srgbClr val="000000"/>
                </a:solidFill>
              </a:defRPr>
            </a:pPr>
            <a:r>
              <a:rPr sz="3008">
                <a:latin typeface="Century Gothic"/>
                <a:ea typeface="Century Gothic"/>
                <a:cs typeface="Century Gothic"/>
                <a:sym typeface="Century Gothic"/>
              </a:rPr>
              <a:t> according to the basic principles of the world (Col. 2:8 NKJ)</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lvl="0">
              <a:defRPr sz="1800">
                <a:solidFill>
                  <a:srgbClr val="000000"/>
                </a:solidFill>
              </a:defRPr>
            </a:pPr>
            <a:r>
              <a:rPr sz="7000">
                <a:solidFill>
                  <a:srgbClr val="D93E2B"/>
                </a:solidFill>
              </a:rPr>
              <a:t>Stoichea</a:t>
            </a:r>
          </a:p>
        </p:txBody>
      </p:sp>
      <p:sp>
        <p:nvSpPr>
          <p:cNvPr id="93" name="Shape 93"/>
          <p:cNvSpPr/>
          <p:nvPr>
            <p:ph type="body" idx="1"/>
          </p:nvPr>
        </p:nvSpPr>
        <p:spPr>
          <a:prstGeom prst="rect">
            <a:avLst/>
          </a:prstGeom>
        </p:spPr>
        <p:txBody>
          <a:bodyPr/>
          <a:lstStyle/>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sz="3200">
                <a:latin typeface="Century Gothic"/>
                <a:ea typeface="Century Gothic"/>
                <a:cs typeface="Century Gothic"/>
                <a:sym typeface="Century Gothic"/>
              </a:rPr>
              <a:t>Elemental teachings, doctrines, beliefs</a:t>
            </a:r>
            <a:endParaRPr sz="3200">
              <a:latin typeface="Century Gothic"/>
              <a:ea typeface="Century Gothic"/>
              <a:cs typeface="Century Gothic"/>
              <a:sym typeface="Century Gothic"/>
            </a:endParaRPr>
          </a:p>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sz="3200">
                <a:latin typeface="Century Gothic"/>
                <a:ea typeface="Century Gothic"/>
                <a:cs typeface="Century Gothic"/>
                <a:sym typeface="Century Gothic"/>
              </a:rPr>
              <a:t>Elements of the universe: earth, water, air, fire</a:t>
            </a:r>
            <a:endParaRPr sz="3200">
              <a:latin typeface="Century Gothic"/>
              <a:ea typeface="Century Gothic"/>
              <a:cs typeface="Century Gothic"/>
              <a:sym typeface="Century Gothic"/>
            </a:endParaRPr>
          </a:p>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b="1" sz="3200">
                <a:latin typeface="Century Gothic"/>
                <a:ea typeface="Century Gothic"/>
                <a:cs typeface="Century Gothic"/>
                <a:sym typeface="Century Gothic"/>
              </a:rPr>
              <a:t>Elemental spirits or gods</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prstGeom prst="rect">
            <a:avLst/>
          </a:prstGeom>
        </p:spPr>
        <p:txBody>
          <a:bodyPr/>
          <a:lstStyle/>
          <a:p>
            <a:pPr lvl="0">
              <a:defRPr sz="1800">
                <a:solidFill>
                  <a:srgbClr val="000000"/>
                </a:solidFill>
              </a:defRPr>
            </a:pPr>
            <a:r>
              <a:rPr sz="7000">
                <a:solidFill>
                  <a:srgbClr val="D93E2B"/>
                </a:solidFill>
              </a:rPr>
              <a:t>Stoichea</a:t>
            </a:r>
          </a:p>
        </p:txBody>
      </p:sp>
      <p:sp>
        <p:nvSpPr>
          <p:cNvPr id="96" name="Shape 96"/>
          <p:cNvSpPr/>
          <p:nvPr>
            <p:ph type="body" idx="1"/>
          </p:nvPr>
        </p:nvSpPr>
        <p:spPr>
          <a:prstGeom prst="rect">
            <a:avLst/>
          </a:prstGeom>
        </p:spPr>
        <p:txBody>
          <a:bodyPr/>
          <a:lstStyle/>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sz="3200">
                <a:latin typeface="Century Gothic"/>
                <a:ea typeface="Century Gothic"/>
                <a:cs typeface="Century Gothic"/>
                <a:sym typeface="Century Gothic"/>
              </a:rPr>
              <a:t>For some nations</a:t>
            </a:r>
            <a:r>
              <a:rPr b="1" i="1" sz="3200">
                <a:latin typeface="Century Gothic"/>
                <a:ea typeface="Century Gothic"/>
                <a:cs typeface="Century Gothic"/>
                <a:sym typeface="Century Gothic"/>
              </a:rPr>
              <a:t> have made divinities of the four elements</a:t>
            </a:r>
            <a:r>
              <a:rPr sz="3200">
                <a:latin typeface="Century Gothic"/>
                <a:ea typeface="Century Gothic"/>
                <a:cs typeface="Century Gothic"/>
                <a:sym typeface="Century Gothic"/>
              </a:rPr>
              <a:t>, earth and water, and air and fire. Others, of the sun and moon, and of the other planets and fixed stars. Others, again, of the whole world. And they have all invented different appellations, all of them false, for these false gods put out of sight that most supreme and most ancient of all, the Creator, the ruler of the great city, the general of the invincible army, the pilot who always guides everything to its preservation (Philo, </a:t>
            </a:r>
            <a:r>
              <a:rPr i="1" sz="3200">
                <a:latin typeface="Century Gothic"/>
                <a:ea typeface="Century Gothic"/>
                <a:cs typeface="Century Gothic"/>
                <a:sym typeface="Century Gothic"/>
              </a:rPr>
              <a:t>De decalogue</a:t>
            </a:r>
            <a:r>
              <a:rPr sz="3200">
                <a:latin typeface="Century Gothic"/>
                <a:ea typeface="Century Gothic"/>
                <a:cs typeface="Century Gothic"/>
                <a:sym typeface="Century Gothic"/>
              </a:rPr>
              <a:t> 53)</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lvl="0">
              <a:defRPr sz="1800">
                <a:solidFill>
                  <a:srgbClr val="000000"/>
                </a:solidFill>
              </a:defRPr>
            </a:pPr>
            <a:r>
              <a:rPr sz="7000">
                <a:solidFill>
                  <a:srgbClr val="D93E2B"/>
                </a:solidFill>
              </a:rPr>
              <a:t>Stoichea</a:t>
            </a:r>
          </a:p>
        </p:txBody>
      </p:sp>
      <p:sp>
        <p:nvSpPr>
          <p:cNvPr id="99" name="Shape 99"/>
          <p:cNvSpPr/>
          <p:nvPr>
            <p:ph type="body" idx="1"/>
          </p:nvPr>
        </p:nvSpPr>
        <p:spPr>
          <a:prstGeom prst="rect">
            <a:avLst/>
          </a:prstGeom>
        </p:spPr>
        <p:txBody>
          <a:bodyPr/>
          <a:lstStyle/>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i="1" sz="3200">
                <a:latin typeface="Century Gothic"/>
                <a:ea typeface="Century Gothic"/>
                <a:cs typeface="Century Gothic"/>
                <a:sym typeface="Century Gothic"/>
              </a:rPr>
              <a:t>1 Enoch 75:1</a:t>
            </a:r>
            <a:r>
              <a:rPr sz="3200">
                <a:latin typeface="Century Gothic"/>
                <a:ea typeface="Century Gothic"/>
                <a:cs typeface="Century Gothic"/>
                <a:sym typeface="Century Gothic"/>
              </a:rPr>
              <a:t> And the leaders of the heads of the thousands, </a:t>
            </a:r>
            <a:r>
              <a:rPr b="1" i="1" sz="3200">
                <a:latin typeface="Century Gothic"/>
                <a:ea typeface="Century Gothic"/>
                <a:cs typeface="Century Gothic"/>
                <a:sym typeface="Century Gothic"/>
              </a:rPr>
              <a:t>who are placed over the whole creation and over all the star</a:t>
            </a:r>
            <a:r>
              <a:rPr sz="3200">
                <a:latin typeface="Century Gothic"/>
                <a:ea typeface="Century Gothic"/>
                <a:cs typeface="Century Gothic"/>
                <a:sym typeface="Century Gothic"/>
              </a:rPr>
              <a:t>s, have also to do with the four intercalary days, being inseparable from their office, according to the reckoning of the year, and these render service on the four days which are not reckoned in the reckoning of the year. </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prstGeom prst="rect">
            <a:avLst/>
          </a:prstGeom>
        </p:spPr>
        <p:txBody>
          <a:bodyPr/>
          <a:lstStyle/>
          <a:p>
            <a:pPr lvl="0">
              <a:defRPr sz="1800">
                <a:solidFill>
                  <a:srgbClr val="000000"/>
                </a:solidFill>
              </a:defRPr>
            </a:pPr>
            <a:r>
              <a:rPr sz="7000">
                <a:solidFill>
                  <a:srgbClr val="D93E2B"/>
                </a:solidFill>
              </a:rPr>
              <a:t>All the fullness of deity</a:t>
            </a:r>
          </a:p>
        </p:txBody>
      </p:sp>
      <p:sp>
        <p:nvSpPr>
          <p:cNvPr id="102" name="Shape 102"/>
          <p:cNvSpPr/>
          <p:nvPr>
            <p:ph type="body" idx="1"/>
          </p:nvPr>
        </p:nvSpPr>
        <p:spPr>
          <a:prstGeom prst="rect">
            <a:avLst/>
          </a:prstGeom>
        </p:spPr>
        <p:txBody>
          <a:bodyPr/>
          <a:lstStyle/>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b="1" sz="3200">
                <a:latin typeface="Century Gothic"/>
                <a:ea typeface="Century Gothic"/>
                <a:cs typeface="Century Gothic"/>
                <a:sym typeface="Century Gothic"/>
              </a:rPr>
              <a:t>Colossians</a:t>
            </a:r>
            <a:r>
              <a:rPr sz="3200">
                <a:latin typeface="Century Gothic"/>
                <a:ea typeface="Century Gothic"/>
                <a:cs typeface="Century Gothic"/>
                <a:sym typeface="Century Gothic"/>
              </a:rPr>
              <a:t> 2:9 For in him the whole fullness of deity dwells bodily, </a:t>
            </a:r>
            <a:r>
              <a:rPr b="1" sz="1200">
                <a:latin typeface="Century Gothic"/>
                <a:ea typeface="Century Gothic"/>
                <a:cs typeface="Century Gothic"/>
                <a:sym typeface="Century Gothic"/>
              </a:rPr>
              <a:t>10 </a:t>
            </a:r>
            <a:r>
              <a:rPr sz="3200">
                <a:latin typeface="Century Gothic"/>
                <a:ea typeface="Century Gothic"/>
                <a:cs typeface="Century Gothic"/>
                <a:sym typeface="Century Gothic"/>
              </a:rPr>
              <a:t>and you have come to fullness in him, who is the head of every ruler and authority. </a:t>
            </a:r>
            <a:r>
              <a:rPr b="1" sz="1200">
                <a:latin typeface="Century Gothic"/>
                <a:ea typeface="Century Gothic"/>
                <a:cs typeface="Century Gothic"/>
                <a:sym typeface="Century Gothic"/>
              </a:rPr>
              <a:t>11 </a:t>
            </a:r>
            <a:r>
              <a:rPr sz="3200">
                <a:latin typeface="Century Gothic"/>
                <a:ea typeface="Century Gothic"/>
                <a:cs typeface="Century Gothic"/>
                <a:sym typeface="Century Gothic"/>
              </a:rPr>
              <a:t>In him also you were circumcised with a spiritual circumcision, by putting off the body of the flesh in the circumcision of Christ; </a:t>
            </a:r>
            <a:r>
              <a:rPr b="1" sz="1200">
                <a:latin typeface="Century Gothic"/>
                <a:ea typeface="Century Gothic"/>
                <a:cs typeface="Century Gothic"/>
                <a:sym typeface="Century Gothic"/>
              </a:rPr>
              <a:t>12 </a:t>
            </a:r>
            <a:r>
              <a:rPr sz="3200">
                <a:latin typeface="Century Gothic"/>
                <a:ea typeface="Century Gothic"/>
                <a:cs typeface="Century Gothic"/>
                <a:sym typeface="Century Gothic"/>
              </a:rPr>
              <a:t>when you were buried with him in baptism, you were also raised with him through faith in the power of God, who raised him from the dead.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p:nvPr>
        </p:nvSpPr>
        <p:spPr>
          <a:prstGeom prst="rect">
            <a:avLst/>
          </a:prstGeom>
        </p:spPr>
        <p:txBody>
          <a:bodyPr/>
          <a:lstStyle/>
          <a:p>
            <a:pPr lvl="0">
              <a:defRPr sz="1800">
                <a:solidFill>
                  <a:srgbClr val="000000"/>
                </a:solidFill>
              </a:defRPr>
            </a:pPr>
            <a:r>
              <a:rPr sz="7000">
                <a:solidFill>
                  <a:srgbClr val="D93E2B"/>
                </a:solidFill>
              </a:rPr>
              <a:t>He disarmed the rulers </a:t>
            </a:r>
          </a:p>
        </p:txBody>
      </p:sp>
      <p:sp>
        <p:nvSpPr>
          <p:cNvPr id="105" name="Shape 105"/>
          <p:cNvSpPr/>
          <p:nvPr>
            <p:ph type="body" idx="1"/>
          </p:nvPr>
        </p:nvSpPr>
        <p:spPr>
          <a:prstGeom prst="rect">
            <a:avLst/>
          </a:prstGeom>
        </p:spPr>
        <p:txBody>
          <a:bodyPr/>
          <a:lstStyle/>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b="1" sz="3200">
                <a:latin typeface="Century Gothic"/>
                <a:ea typeface="Century Gothic"/>
                <a:cs typeface="Century Gothic"/>
                <a:sym typeface="Century Gothic"/>
              </a:rPr>
              <a:t>Colossians 2:13</a:t>
            </a:r>
            <a:r>
              <a:rPr sz="3200">
                <a:latin typeface="Century Gothic"/>
                <a:ea typeface="Century Gothic"/>
                <a:cs typeface="Century Gothic"/>
                <a:sym typeface="Century Gothic"/>
              </a:rPr>
              <a:t> When you were dead in your transgressions and the uncircumcision of your flesh, He made you alive together with Him, having forgiven us all our transgressions,14 having canceled out the certificate of debt consisting of decrees against us, which was hostile to us; and He has taken it out of the way, having nailed it to the cross.15 When He had disarmed the rulers and authorities, He made a public display of them, having triumphed over them through Him.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lvl="0">
              <a:defRPr sz="1800">
                <a:solidFill>
                  <a:srgbClr val="000000"/>
                </a:solidFill>
              </a:defRPr>
            </a:pPr>
            <a:r>
              <a:rPr sz="7000">
                <a:solidFill>
                  <a:srgbClr val="D93E2B"/>
                </a:solidFill>
              </a:rPr>
              <a:t>He disarmed the rulers </a:t>
            </a:r>
          </a:p>
        </p:txBody>
      </p:sp>
      <p:sp>
        <p:nvSpPr>
          <p:cNvPr id="108" name="Shape 108"/>
          <p:cNvSpPr/>
          <p:nvPr>
            <p:ph type="body" idx="1"/>
          </p:nvPr>
        </p:nvSpPr>
        <p:spPr>
          <a:xfrm>
            <a:off x="508000" y="2628900"/>
            <a:ext cx="7022735" cy="6096000"/>
          </a:xfrm>
          <a:prstGeom prst="rect">
            <a:avLst/>
          </a:prstGeom>
        </p:spPr>
        <p:txBody>
          <a:bodyPr/>
          <a:lstStyle/>
          <a:p>
            <a:pPr lvl="0" marL="148131" indent="-148131" defTabSz="740663">
              <a:lnSpc>
                <a:spcPct val="110000"/>
              </a:lnSpc>
              <a:spcBef>
                <a:spcPts val="700"/>
              </a:spcBef>
              <a:buClr>
                <a:srgbClr val="262626"/>
              </a:buClr>
              <a:buSzPct val="100000"/>
              <a:buFont typeface="Garamond"/>
              <a:buChar char="◦"/>
              <a:defRPr sz="1800">
                <a:solidFill>
                  <a:srgbClr val="000000"/>
                </a:solidFill>
              </a:defRPr>
            </a:pPr>
            <a:r>
              <a:rPr sz="2592">
                <a:latin typeface="Century Gothic"/>
                <a:ea typeface="Century Gothic"/>
                <a:cs typeface="Century Gothic"/>
                <a:sym typeface="Century Gothic"/>
              </a:rPr>
              <a:t>On the third day, as soon as it was morning, trumpeters led the way, sounding out no marching or processional strain, but such a one as the Romans use to rouse themselves to battle. After these there were led along a hundred and twenty stall-fed oxen with gilded horns, bedecked with fillets and garlands. Those who led these victims to the sacrifice were young men wearing aprons with handsome borders, and boys attended them carrying gold and silver vessels of libation, (Plutarch, </a:t>
            </a:r>
            <a:r>
              <a:rPr i="1" sz="2592">
                <a:latin typeface="Century Gothic"/>
                <a:ea typeface="Century Gothic"/>
                <a:cs typeface="Century Gothic"/>
                <a:sym typeface="Century Gothic"/>
              </a:rPr>
              <a:t>Aemilius Paullus</a:t>
            </a:r>
            <a:r>
              <a:rPr sz="2592">
                <a:latin typeface="Century Gothic"/>
                <a:ea typeface="Century Gothic"/>
                <a:cs typeface="Century Gothic"/>
                <a:sym typeface="Century Gothic"/>
              </a:rPr>
              <a:t> 34).</a:t>
            </a:r>
          </a:p>
        </p:txBody>
      </p:sp>
      <p:sp>
        <p:nvSpPr>
          <p:cNvPr id="109" name="Shape 109"/>
          <p:cNvSpPr/>
          <p:nvPr/>
        </p:nvSpPr>
        <p:spPr>
          <a:xfrm>
            <a:off x="7399492" y="2755899"/>
            <a:ext cx="5232694" cy="609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marL="182879" indent="-182879" algn="l" defTabSz="914400">
              <a:lnSpc>
                <a:spcPct val="110000"/>
              </a:lnSpc>
              <a:spcBef>
                <a:spcPts val="900"/>
              </a:spcBef>
              <a:buClr>
                <a:srgbClr val="262626"/>
              </a:buClr>
              <a:buSzPct val="100000"/>
              <a:buFont typeface="Garamond"/>
              <a:buChar char="◦"/>
              <a:defRPr sz="3200">
                <a:solidFill>
                  <a:srgbClr val="000000"/>
                </a:solidFill>
                <a:latin typeface="Century Gothic"/>
                <a:ea typeface="Century Gothic"/>
                <a:cs typeface="Century Gothic"/>
                <a:sym typeface="Century Gothic"/>
              </a:defRPr>
            </a:lvl1pPr>
          </a:lstStyle>
          <a:p>
            <a:pPr lvl="0">
              <a:defRPr sz="1800"/>
            </a:pPr>
            <a:r>
              <a:rPr sz="3200"/>
              <a:t> </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solidFill>
                  <a:srgbClr val="000000"/>
                </a:solidFill>
              </a:defRPr>
            </a:pPr>
            <a:r>
              <a:rPr sz="7000">
                <a:solidFill>
                  <a:srgbClr val="D93E2B"/>
                </a:solidFill>
              </a:rPr>
              <a:t>He disarmed the rulers </a:t>
            </a:r>
          </a:p>
        </p:txBody>
      </p:sp>
      <p:sp>
        <p:nvSpPr>
          <p:cNvPr id="112" name="Shape 112"/>
          <p:cNvSpPr/>
          <p:nvPr>
            <p:ph type="body" idx="1"/>
          </p:nvPr>
        </p:nvSpPr>
        <p:spPr>
          <a:xfrm>
            <a:off x="508000" y="2628900"/>
            <a:ext cx="11273067" cy="6096000"/>
          </a:xfrm>
          <a:prstGeom prst="rect">
            <a:avLst/>
          </a:prstGeom>
        </p:spPr>
        <p:txBody>
          <a:bodyPr/>
          <a:lstStyle/>
          <a:p>
            <a:pPr lvl="0" marL="168248" indent="-168248" defTabSz="841247">
              <a:lnSpc>
                <a:spcPct val="110000"/>
              </a:lnSpc>
              <a:spcBef>
                <a:spcPts val="800"/>
              </a:spcBef>
              <a:buClr>
                <a:srgbClr val="262626"/>
              </a:buClr>
              <a:buSzPct val="100000"/>
              <a:buFont typeface="Garamond"/>
              <a:buChar char="◦"/>
              <a:defRPr sz="1800">
                <a:solidFill>
                  <a:srgbClr val="000000"/>
                </a:solidFill>
              </a:defRPr>
            </a:pPr>
            <a:r>
              <a:rPr b="1" sz="2944">
                <a:latin typeface="Century Gothic"/>
                <a:ea typeface="Century Gothic"/>
                <a:cs typeface="Century Gothic"/>
                <a:sym typeface="Century Gothic"/>
              </a:rPr>
              <a:t>Luke 23:34</a:t>
            </a:r>
            <a:r>
              <a:rPr sz="2944">
                <a:latin typeface="Century Gothic"/>
                <a:ea typeface="Century Gothic"/>
                <a:cs typeface="Century Gothic"/>
                <a:sym typeface="Century Gothic"/>
              </a:rPr>
              <a:t> But Jesus was saying, "Father, forgive them; for they do not know what they are doing." And they cast lots, dividing up His garments among themselves.35 And the people stood by, looking on. And even the rulers were sneering at Him, saying, "He saved others; let Him save Himself if this is the Christ of God, His Chosen One." 36 The soldiers also mocked Him, coming up to Him, offering Him sour wine,37 and saying, "If You are the King of the Jews, save Yourself!"38 Now there was also an inscription above Him, "THIS IS THE KING OF THE JEWS."39 One of the criminals who were hanged there was hurling abuse at Him, saying, "Are You not the Christ? Save Yourself and us!"</a:t>
            </a:r>
          </a:p>
        </p:txBody>
      </p:sp>
      <p:sp>
        <p:nvSpPr>
          <p:cNvPr id="113" name="Shape 113"/>
          <p:cNvSpPr/>
          <p:nvPr/>
        </p:nvSpPr>
        <p:spPr>
          <a:xfrm>
            <a:off x="7399492" y="2755900"/>
            <a:ext cx="5232693"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marL="182879" indent="-182879" algn="l" defTabSz="914400">
              <a:lnSpc>
                <a:spcPct val="110000"/>
              </a:lnSpc>
              <a:spcBef>
                <a:spcPts val="900"/>
              </a:spcBef>
              <a:buClr>
                <a:srgbClr val="262626"/>
              </a:buClr>
              <a:buSzPct val="100000"/>
              <a:buFont typeface="Garamond"/>
              <a:buChar char="◦"/>
              <a:defRPr sz="3200">
                <a:solidFill>
                  <a:srgbClr val="000000"/>
                </a:solidFill>
                <a:latin typeface="Century Gothic"/>
                <a:ea typeface="Century Gothic"/>
                <a:cs typeface="Century Gothic"/>
                <a:sym typeface="Century Gothic"/>
              </a:defRPr>
            </a:lvl1pPr>
          </a:lstStyle>
          <a:p>
            <a:pPr lvl="0">
              <a:defRPr sz="1800"/>
            </a:pPr>
            <a:r>
              <a:rPr sz="3200"/>
              <a:t>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1137919" y="1904633"/>
            <a:ext cx="10728962" cy="1463042"/>
          </a:xfrm>
          <a:prstGeom prst="rect">
            <a:avLst/>
          </a:prstGeom>
        </p:spPr>
        <p:txBody>
          <a:bodyPr/>
          <a:lstStyle>
            <a:lvl1pPr algn="ctr">
              <a:defRPr sz="4200">
                <a:solidFill>
                  <a:srgbClr val="000000"/>
                </a:solidFill>
              </a:defRPr>
            </a:lvl1pPr>
          </a:lstStyle>
          <a:p>
            <a:pPr lvl="0">
              <a:defRPr sz="1800"/>
            </a:pPr>
            <a:r>
              <a:rPr sz="4200"/>
              <a:t>The Significance of Colossians</a:t>
            </a:r>
          </a:p>
        </p:txBody>
      </p:sp>
      <p:sp>
        <p:nvSpPr>
          <p:cNvPr id="60" name="Shape 60"/>
          <p:cNvSpPr/>
          <p:nvPr>
            <p:ph type="body" idx="1"/>
          </p:nvPr>
        </p:nvSpPr>
        <p:spPr>
          <a:xfrm>
            <a:off x="1137919" y="3462528"/>
            <a:ext cx="10728962" cy="4106267"/>
          </a:xfrm>
          <a:prstGeom prst="rect">
            <a:avLst/>
          </a:prstGeom>
        </p:spPr>
        <p:txBody>
          <a:bodyPr/>
          <a:lstStyle/>
          <a:p>
            <a:pPr lvl="0" marL="531027" indent="-531027">
              <a:defRPr sz="1800"/>
            </a:pPr>
            <a:r>
              <a:rPr sz="2800"/>
              <a:t>“God has conquered the powers, delivered all humans from sin and its powers, and reconciled the entire cosmos to himself in, through, and under Christ…The central aspect of the religious significance of Colossians is that it occurs a vision of human victory in the face of an evil that can reach cosmic proportions,” McKnight, </a:t>
            </a:r>
            <a:r>
              <a:rPr i="1" sz="2800"/>
              <a:t>Colossians</a:t>
            </a:r>
            <a:r>
              <a:rPr sz="2800"/>
              <a:t>, 3.</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p:nvPr>
        </p:nvSpPr>
        <p:spPr>
          <a:prstGeom prst="rect">
            <a:avLst/>
          </a:prstGeom>
        </p:spPr>
        <p:txBody>
          <a:bodyPr/>
          <a:lstStyle/>
          <a:p>
            <a:pPr lvl="0">
              <a:defRPr sz="1800">
                <a:solidFill>
                  <a:srgbClr val="000000"/>
                </a:solidFill>
              </a:defRPr>
            </a:pPr>
            <a:r>
              <a:rPr sz="7000">
                <a:solidFill>
                  <a:srgbClr val="D93E2B"/>
                </a:solidFill>
              </a:rPr>
              <a:t>Reconciliation</a:t>
            </a:r>
          </a:p>
        </p:txBody>
      </p:sp>
      <p:sp>
        <p:nvSpPr>
          <p:cNvPr id="63" name="Shape 63"/>
          <p:cNvSpPr/>
          <p:nvPr>
            <p:ph type="body" idx="1"/>
          </p:nvPr>
        </p:nvSpPr>
        <p:spPr>
          <a:prstGeom prst="rect">
            <a:avLst/>
          </a:prstGeom>
        </p:spPr>
        <p:txBody>
          <a:bodyPr/>
          <a:lstStyle/>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b="1" sz="3200">
                <a:latin typeface="Century Gothic"/>
                <a:ea typeface="Century Gothic"/>
                <a:cs typeface="Century Gothic"/>
                <a:sym typeface="Century Gothic"/>
              </a:rPr>
              <a:t>Colossians 1:21 </a:t>
            </a:r>
            <a:r>
              <a:rPr b="1" sz="3200">
                <a:latin typeface="Century Gothic"/>
                <a:ea typeface="Century Gothic"/>
                <a:cs typeface="Century Gothic"/>
                <a:sym typeface="Century Gothic"/>
              </a:rPr>
              <a:t> </a:t>
            </a:r>
            <a:r>
              <a:rPr sz="3200">
                <a:latin typeface="Century Gothic"/>
                <a:ea typeface="Century Gothic"/>
                <a:cs typeface="Century Gothic"/>
                <a:sym typeface="Century Gothic"/>
              </a:rPr>
              <a:t>And you who were once estranged and hostile in mind, doing evil deeds, </a:t>
            </a:r>
            <a:r>
              <a:rPr b="1" sz="3200">
                <a:latin typeface="Century Gothic"/>
                <a:ea typeface="Century Gothic"/>
                <a:cs typeface="Century Gothic"/>
                <a:sym typeface="Century Gothic"/>
              </a:rPr>
              <a:t>22 </a:t>
            </a:r>
            <a:r>
              <a:rPr sz="3200">
                <a:latin typeface="Century Gothic"/>
                <a:ea typeface="Century Gothic"/>
                <a:cs typeface="Century Gothic"/>
                <a:sym typeface="Century Gothic"/>
              </a:rPr>
              <a:t>he has now reconciled in his fleshly body through death, so as to present you holy and blameless and irreproachable before him— </a:t>
            </a:r>
            <a:r>
              <a:rPr b="1" sz="3200">
                <a:latin typeface="Century Gothic"/>
                <a:ea typeface="Century Gothic"/>
                <a:cs typeface="Century Gothic"/>
                <a:sym typeface="Century Gothic"/>
              </a:rPr>
              <a:t>23 </a:t>
            </a:r>
            <a:r>
              <a:rPr sz="3200">
                <a:latin typeface="Century Gothic"/>
                <a:ea typeface="Century Gothic"/>
                <a:cs typeface="Century Gothic"/>
                <a:sym typeface="Century Gothic"/>
              </a:rPr>
              <a:t>provided that you continue securely established and steadfast in the faith, without shifting from the hope promised by the gospel that you heard, which has been proclaimed to every creature under heaven. I, Paul, became a servant of this gospel.</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prstGeom prst="rect">
            <a:avLst/>
          </a:prstGeom>
        </p:spPr>
        <p:txBody>
          <a:bodyPr/>
          <a:lstStyle/>
          <a:p>
            <a:pPr lvl="0">
              <a:defRPr sz="1800">
                <a:solidFill>
                  <a:srgbClr val="000000"/>
                </a:solidFill>
              </a:defRPr>
            </a:pPr>
            <a:r>
              <a:rPr sz="7000">
                <a:solidFill>
                  <a:srgbClr val="D93E2B"/>
                </a:solidFill>
              </a:rPr>
              <a:t>What is lacking?</a:t>
            </a:r>
          </a:p>
        </p:txBody>
      </p:sp>
      <p:sp>
        <p:nvSpPr>
          <p:cNvPr id="66" name="Shape 66"/>
          <p:cNvSpPr/>
          <p:nvPr>
            <p:ph type="body" idx="1"/>
          </p:nvPr>
        </p:nvSpPr>
        <p:spPr>
          <a:prstGeom prst="rect">
            <a:avLst/>
          </a:prstGeom>
        </p:spPr>
        <p:txBody>
          <a:bodyPr/>
          <a:lstStyle/>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b="1" sz="3300">
                <a:latin typeface="Century Gothic"/>
                <a:ea typeface="Century Gothic"/>
                <a:cs typeface="Century Gothic"/>
                <a:sym typeface="Century Gothic"/>
              </a:rPr>
              <a:t>Colossians 1:24 </a:t>
            </a:r>
            <a:r>
              <a:rPr sz="3300">
                <a:latin typeface="Century Gothic"/>
                <a:ea typeface="Century Gothic"/>
                <a:cs typeface="Century Gothic"/>
                <a:sym typeface="Century Gothic"/>
              </a:rPr>
              <a:t>I am now rejoicing in my sufferings for your sake, and in my flesh I am completing what is lacking in Christ’s afflictions for the sake of his body, that is, the church</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prstGeom prst="rect">
            <a:avLst/>
          </a:prstGeom>
        </p:spPr>
        <p:txBody>
          <a:bodyPr/>
          <a:lstStyle/>
          <a:p>
            <a:pPr lvl="0">
              <a:defRPr sz="1800">
                <a:solidFill>
                  <a:srgbClr val="000000"/>
                </a:solidFill>
              </a:defRPr>
            </a:pPr>
            <a:r>
              <a:rPr sz="7000">
                <a:solidFill>
                  <a:srgbClr val="D93E2B"/>
                </a:solidFill>
              </a:rPr>
              <a:t>What is lacking?</a:t>
            </a:r>
          </a:p>
        </p:txBody>
      </p:sp>
      <p:sp>
        <p:nvSpPr>
          <p:cNvPr id="69" name="Shape 69"/>
          <p:cNvSpPr/>
          <p:nvPr>
            <p:ph type="body" idx="1"/>
          </p:nvPr>
        </p:nvSpPr>
        <p:spPr>
          <a:prstGeom prst="rect">
            <a:avLst/>
          </a:prstGeom>
        </p:spPr>
        <p:txBody>
          <a:bodyPr/>
          <a:lstStyle/>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sz="3100">
                <a:latin typeface="Century Gothic"/>
                <a:ea typeface="Century Gothic"/>
                <a:cs typeface="Century Gothic"/>
                <a:sym typeface="Century Gothic"/>
              </a:rPr>
              <a:t>An imitative suffering of what is lacking in Paul’s own suffering</a:t>
            </a:r>
            <a:endParaRPr sz="3100">
              <a:latin typeface="Century Gothic"/>
              <a:ea typeface="Century Gothic"/>
              <a:cs typeface="Century Gothic"/>
              <a:sym typeface="Century Gothic"/>
            </a:endParaRPr>
          </a:p>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sz="3100">
                <a:latin typeface="Century Gothic"/>
                <a:ea typeface="Century Gothic"/>
                <a:cs typeface="Century Gothic"/>
                <a:sym typeface="Century Gothic"/>
              </a:rPr>
              <a:t>Paul continues the suffering characteristic of the Messianic Woes</a:t>
            </a:r>
            <a:endParaRPr sz="3100">
              <a:latin typeface="Century Gothic"/>
              <a:ea typeface="Century Gothic"/>
              <a:cs typeface="Century Gothic"/>
              <a:sym typeface="Century Gothic"/>
            </a:endParaRPr>
          </a:p>
          <a:p>
            <a:pPr lvl="0" marL="182879" indent="-182879" defTabSz="914400">
              <a:lnSpc>
                <a:spcPct val="110000"/>
              </a:lnSpc>
              <a:spcBef>
                <a:spcPts val="900"/>
              </a:spcBef>
              <a:buClr>
                <a:srgbClr val="262626"/>
              </a:buClr>
              <a:buSzPct val="100000"/>
              <a:buFont typeface="Garamond"/>
              <a:buChar char="◦"/>
              <a:defRPr sz="1800">
                <a:solidFill>
                  <a:srgbClr val="000000"/>
                </a:solidFill>
              </a:defRPr>
            </a:pPr>
            <a:r>
              <a:rPr b="1" sz="3100">
                <a:latin typeface="Century Gothic"/>
                <a:ea typeface="Century Gothic"/>
                <a:cs typeface="Century Gothic"/>
                <a:sym typeface="Century Gothic"/>
              </a:rPr>
              <a:t>Suffering for the gospel allows the disciple to enter into Christ-like suffering</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prstGeom prst="rect">
            <a:avLst/>
          </a:prstGeom>
        </p:spPr>
        <p:txBody>
          <a:bodyPr/>
          <a:lstStyle/>
          <a:p>
            <a:pPr lvl="0">
              <a:defRPr sz="1800">
                <a:solidFill>
                  <a:srgbClr val="000000"/>
                </a:solidFill>
              </a:defRPr>
            </a:pPr>
            <a:r>
              <a:rPr sz="7000">
                <a:solidFill>
                  <a:srgbClr val="D93E2B"/>
                </a:solidFill>
              </a:rPr>
              <a:t>Christ in you, the hope of glory</a:t>
            </a:r>
          </a:p>
        </p:txBody>
      </p:sp>
      <p:sp>
        <p:nvSpPr>
          <p:cNvPr id="72" name="Shape 72"/>
          <p:cNvSpPr/>
          <p:nvPr>
            <p:ph type="body" idx="1"/>
          </p:nvPr>
        </p:nvSpPr>
        <p:spPr>
          <a:prstGeom prst="rect">
            <a:avLst/>
          </a:prstGeom>
        </p:spPr>
        <p:txBody>
          <a:bodyPr/>
          <a:lstStyle/>
          <a:p>
            <a:pPr lvl="0" marL="84405" indent="-84405" defTabSz="914400">
              <a:lnSpc>
                <a:spcPct val="110000"/>
              </a:lnSpc>
              <a:spcBef>
                <a:spcPts val="900"/>
              </a:spcBef>
              <a:buClr>
                <a:srgbClr val="262626"/>
              </a:buClr>
              <a:buSzPct val="100000"/>
              <a:buFont typeface="Garamond"/>
              <a:buChar char="◦"/>
              <a:defRPr sz="1800">
                <a:solidFill>
                  <a:srgbClr val="000000"/>
                </a:solidFill>
              </a:defRPr>
            </a:pPr>
            <a:r>
              <a:rPr b="1" sz="1200">
                <a:latin typeface="Century Gothic"/>
                <a:ea typeface="Century Gothic"/>
                <a:cs typeface="Century Gothic"/>
                <a:sym typeface="Century Gothic"/>
              </a:rPr>
              <a:t> </a:t>
            </a:r>
            <a:r>
              <a:rPr b="1" sz="2600">
                <a:latin typeface="Century Gothic"/>
                <a:ea typeface="Century Gothic"/>
                <a:cs typeface="Century Gothic"/>
                <a:sym typeface="Century Gothic"/>
              </a:rPr>
              <a:t>Colossians 1:25 </a:t>
            </a:r>
            <a:r>
              <a:rPr sz="2600">
                <a:latin typeface="Century Gothic"/>
                <a:ea typeface="Century Gothic"/>
                <a:cs typeface="Century Gothic"/>
                <a:sym typeface="Century Gothic"/>
              </a:rPr>
              <a:t>I became its servant according to God’s commission that was given to me for you, to make the word of God fully known, </a:t>
            </a:r>
            <a:r>
              <a:rPr b="1" sz="1200">
                <a:latin typeface="Century Gothic"/>
                <a:ea typeface="Century Gothic"/>
                <a:cs typeface="Century Gothic"/>
                <a:sym typeface="Century Gothic"/>
              </a:rPr>
              <a:t>26 </a:t>
            </a:r>
            <a:r>
              <a:rPr sz="2600">
                <a:latin typeface="Century Gothic"/>
                <a:ea typeface="Century Gothic"/>
                <a:cs typeface="Century Gothic"/>
                <a:sym typeface="Century Gothic"/>
              </a:rPr>
              <a:t>the mystery that has been hidden throughout the ages and generations but has now been revealed to his saints. </a:t>
            </a:r>
            <a:r>
              <a:rPr b="1" sz="1200">
                <a:latin typeface="Century Gothic"/>
                <a:ea typeface="Century Gothic"/>
                <a:cs typeface="Century Gothic"/>
                <a:sym typeface="Century Gothic"/>
              </a:rPr>
              <a:t>27 </a:t>
            </a:r>
            <a:r>
              <a:rPr sz="2600">
                <a:latin typeface="Century Gothic"/>
                <a:ea typeface="Century Gothic"/>
                <a:cs typeface="Century Gothic"/>
                <a:sym typeface="Century Gothic"/>
              </a:rPr>
              <a:t>To them God chose to make known how great among the Gentiles are the riches of the glory of this mystery, which is Christ in you, the hope of glory. </a:t>
            </a:r>
            <a:r>
              <a:rPr b="1" sz="1200">
                <a:latin typeface="Century Gothic"/>
                <a:ea typeface="Century Gothic"/>
                <a:cs typeface="Century Gothic"/>
                <a:sym typeface="Century Gothic"/>
              </a:rPr>
              <a:t>28 </a:t>
            </a:r>
            <a:r>
              <a:rPr sz="2600">
                <a:latin typeface="Century Gothic"/>
                <a:ea typeface="Century Gothic"/>
                <a:cs typeface="Century Gothic"/>
                <a:sym typeface="Century Gothic"/>
              </a:rPr>
              <a:t>It is he whom we proclaim, warning everyone and teaching everyone in all wisdom, so that we may present everyone mature in Christ. </a:t>
            </a:r>
            <a:r>
              <a:rPr b="1" sz="1200">
                <a:latin typeface="Century Gothic"/>
                <a:ea typeface="Century Gothic"/>
                <a:cs typeface="Century Gothic"/>
                <a:sym typeface="Century Gothic"/>
              </a:rPr>
              <a:t>29 </a:t>
            </a:r>
            <a:r>
              <a:rPr sz="2600">
                <a:latin typeface="Century Gothic"/>
                <a:ea typeface="Century Gothic"/>
                <a:cs typeface="Century Gothic"/>
                <a:sym typeface="Century Gothic"/>
              </a:rPr>
              <a:t>For this I toil and struggle with all the energy that he powerfully inspires within me.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prstGeom prst="rect">
            <a:avLst/>
          </a:prstGeom>
        </p:spPr>
        <p:txBody>
          <a:bodyPr/>
          <a:lstStyle/>
          <a:p>
            <a:pPr lvl="0">
              <a:defRPr sz="1800">
                <a:solidFill>
                  <a:srgbClr val="000000"/>
                </a:solidFill>
              </a:defRPr>
            </a:pPr>
            <a:r>
              <a:rPr sz="7000">
                <a:solidFill>
                  <a:srgbClr val="D93E2B"/>
                </a:solidFill>
              </a:rPr>
              <a:t>Christ in you, the hope of glory</a:t>
            </a:r>
          </a:p>
        </p:txBody>
      </p:sp>
      <p:sp>
        <p:nvSpPr>
          <p:cNvPr id="75" name="Shape 75"/>
          <p:cNvSpPr/>
          <p:nvPr>
            <p:ph type="body" idx="1"/>
          </p:nvPr>
        </p:nvSpPr>
        <p:spPr>
          <a:prstGeom prst="rect">
            <a:avLst/>
          </a:prstGeom>
        </p:spPr>
        <p:txBody>
          <a:bodyPr/>
          <a:lstStyle/>
          <a:p>
            <a:pPr lvl="0" marL="84405" indent="-84405" defTabSz="914400">
              <a:lnSpc>
                <a:spcPct val="110000"/>
              </a:lnSpc>
              <a:spcBef>
                <a:spcPts val="900"/>
              </a:spcBef>
              <a:buClr>
                <a:srgbClr val="262626"/>
              </a:buClr>
              <a:buSzPct val="100000"/>
              <a:buFont typeface="Garamond"/>
              <a:buChar char="◦"/>
              <a:defRPr sz="1800">
                <a:solidFill>
                  <a:srgbClr val="000000"/>
                </a:solidFill>
              </a:defRPr>
            </a:pPr>
            <a:r>
              <a:rPr b="1" sz="1200">
                <a:latin typeface="Century Gothic"/>
                <a:ea typeface="Century Gothic"/>
                <a:cs typeface="Century Gothic"/>
                <a:sym typeface="Century Gothic"/>
              </a:rPr>
              <a:t> </a:t>
            </a:r>
            <a:r>
              <a:rPr b="1" sz="2600">
                <a:latin typeface="Century Gothic"/>
                <a:ea typeface="Century Gothic"/>
                <a:cs typeface="Century Gothic"/>
                <a:sym typeface="Century Gothic"/>
              </a:rPr>
              <a:t>Colossians 1:25 </a:t>
            </a:r>
            <a:r>
              <a:rPr sz="2600">
                <a:latin typeface="Century Gothic"/>
                <a:ea typeface="Century Gothic"/>
                <a:cs typeface="Century Gothic"/>
                <a:sym typeface="Century Gothic"/>
              </a:rPr>
              <a:t>I became its servant according to God’s commission that was given to me for you, to make the word of God fully known, </a:t>
            </a:r>
            <a:r>
              <a:rPr b="1" sz="1200">
                <a:latin typeface="Century Gothic"/>
                <a:ea typeface="Century Gothic"/>
                <a:cs typeface="Century Gothic"/>
                <a:sym typeface="Century Gothic"/>
              </a:rPr>
              <a:t>26 </a:t>
            </a:r>
            <a:r>
              <a:rPr sz="2600">
                <a:latin typeface="Century Gothic"/>
                <a:ea typeface="Century Gothic"/>
                <a:cs typeface="Century Gothic"/>
                <a:sym typeface="Century Gothic"/>
              </a:rPr>
              <a:t>the mystery that has been hidden throughout the ages and generations but has now been revealed to his saints. </a:t>
            </a:r>
            <a:r>
              <a:rPr b="1" sz="1200">
                <a:latin typeface="Century Gothic"/>
                <a:ea typeface="Century Gothic"/>
                <a:cs typeface="Century Gothic"/>
                <a:sym typeface="Century Gothic"/>
              </a:rPr>
              <a:t>27 </a:t>
            </a:r>
            <a:r>
              <a:rPr sz="2600">
                <a:latin typeface="Century Gothic"/>
                <a:ea typeface="Century Gothic"/>
                <a:cs typeface="Century Gothic"/>
                <a:sym typeface="Century Gothic"/>
              </a:rPr>
              <a:t>To them God chose to make known how great among the Gentiles are the riches of the glory of this mystery, which is Christ in you, the hope of glory. </a:t>
            </a:r>
            <a:r>
              <a:rPr b="1" sz="1200">
                <a:latin typeface="Century Gothic"/>
                <a:ea typeface="Century Gothic"/>
                <a:cs typeface="Century Gothic"/>
                <a:sym typeface="Century Gothic"/>
              </a:rPr>
              <a:t>28 </a:t>
            </a:r>
            <a:r>
              <a:rPr sz="2600">
                <a:latin typeface="Century Gothic"/>
                <a:ea typeface="Century Gothic"/>
                <a:cs typeface="Century Gothic"/>
                <a:sym typeface="Century Gothic"/>
              </a:rPr>
              <a:t>It is he whom we proclaim, warning everyone and teaching everyone in all wisdom, so that we may present everyone mature in Christ. </a:t>
            </a:r>
            <a:r>
              <a:rPr b="1" sz="1200">
                <a:latin typeface="Century Gothic"/>
                <a:ea typeface="Century Gothic"/>
                <a:cs typeface="Century Gothic"/>
                <a:sym typeface="Century Gothic"/>
              </a:rPr>
              <a:t>29 </a:t>
            </a:r>
            <a:r>
              <a:rPr sz="2600">
                <a:latin typeface="Century Gothic"/>
                <a:ea typeface="Century Gothic"/>
                <a:cs typeface="Century Gothic"/>
                <a:sym typeface="Century Gothic"/>
              </a:rPr>
              <a:t>For this I toil and struggle with all the energy that he powerfully inspires within me.</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prstGeom prst="rect">
            <a:avLst/>
          </a:prstGeom>
        </p:spPr>
        <p:txBody>
          <a:bodyPr/>
          <a:lstStyle/>
          <a:p>
            <a:pPr lvl="0">
              <a:defRPr sz="1800">
                <a:solidFill>
                  <a:srgbClr val="000000"/>
                </a:solidFill>
              </a:defRPr>
            </a:pPr>
            <a:r>
              <a:rPr sz="7000">
                <a:solidFill>
                  <a:srgbClr val="D93E2B"/>
                </a:solidFill>
              </a:rPr>
              <a:t>Philosophy and empty deceit</a:t>
            </a:r>
          </a:p>
        </p:txBody>
      </p:sp>
      <p:sp>
        <p:nvSpPr>
          <p:cNvPr id="78" name="Shape 78"/>
          <p:cNvSpPr/>
          <p:nvPr>
            <p:ph type="body" idx="1"/>
          </p:nvPr>
        </p:nvSpPr>
        <p:spPr>
          <a:prstGeom prst="rect">
            <a:avLst/>
          </a:prstGeom>
        </p:spPr>
        <p:txBody>
          <a:bodyPr/>
          <a:lstStyle/>
          <a:p>
            <a:pPr lvl="0" marL="84405" indent="-84405" defTabSz="914400">
              <a:lnSpc>
                <a:spcPct val="110000"/>
              </a:lnSpc>
              <a:spcBef>
                <a:spcPts val="900"/>
              </a:spcBef>
              <a:buClr>
                <a:srgbClr val="262626"/>
              </a:buClr>
              <a:buSzPct val="100000"/>
              <a:buFont typeface="Garamond"/>
              <a:buChar char="◦"/>
              <a:defRPr sz="1800">
                <a:solidFill>
                  <a:srgbClr val="000000"/>
                </a:solidFill>
              </a:defRPr>
            </a:pPr>
            <a:r>
              <a:rPr b="1" sz="1200">
                <a:latin typeface="Century Gothic"/>
                <a:ea typeface="Century Gothic"/>
                <a:cs typeface="Century Gothic"/>
                <a:sym typeface="Century Gothic"/>
              </a:rPr>
              <a:t> </a:t>
            </a:r>
            <a:r>
              <a:rPr b="1" sz="2600">
                <a:latin typeface="Century Gothic"/>
                <a:ea typeface="Century Gothic"/>
                <a:cs typeface="Century Gothic"/>
                <a:sym typeface="Century Gothic"/>
              </a:rPr>
              <a:t>Colossians 2:6 </a:t>
            </a:r>
            <a:r>
              <a:rPr sz="2600">
                <a:latin typeface="Century Gothic"/>
                <a:ea typeface="Century Gothic"/>
                <a:cs typeface="Century Gothic"/>
                <a:sym typeface="Century Gothic"/>
              </a:rPr>
              <a:t>As you therefore have received Christ Jesus the Lord, continue to live your lives in him, </a:t>
            </a:r>
            <a:r>
              <a:rPr b="1" sz="1200">
                <a:latin typeface="Century Gothic"/>
                <a:ea typeface="Century Gothic"/>
                <a:cs typeface="Century Gothic"/>
                <a:sym typeface="Century Gothic"/>
              </a:rPr>
              <a:t>7 </a:t>
            </a:r>
            <a:r>
              <a:rPr sz="2600">
                <a:latin typeface="Century Gothic"/>
                <a:ea typeface="Century Gothic"/>
                <a:cs typeface="Century Gothic"/>
                <a:sym typeface="Century Gothic"/>
              </a:rPr>
              <a:t>rooted and built up in him and established in the faith, just as you were taught, abounding in thanksgiving.</a:t>
            </a:r>
            <a:r>
              <a:rPr b="1" sz="1200">
                <a:latin typeface="Century Gothic"/>
                <a:ea typeface="Century Gothic"/>
                <a:cs typeface="Century Gothic"/>
                <a:sym typeface="Century Gothic"/>
              </a:rPr>
              <a:t>8 </a:t>
            </a:r>
            <a:r>
              <a:rPr sz="2600">
                <a:latin typeface="Century Gothic"/>
                <a:ea typeface="Century Gothic"/>
                <a:cs typeface="Century Gothic"/>
                <a:sym typeface="Century Gothic"/>
              </a:rPr>
              <a:t>See to it that no one takes you captive through </a:t>
            </a:r>
            <a:r>
              <a:rPr b="1" sz="2600">
                <a:latin typeface="Century Gothic"/>
                <a:ea typeface="Century Gothic"/>
                <a:cs typeface="Century Gothic"/>
                <a:sym typeface="Century Gothic"/>
              </a:rPr>
              <a:t>philosophy </a:t>
            </a:r>
            <a:r>
              <a:rPr sz="2600">
                <a:latin typeface="Century Gothic"/>
                <a:ea typeface="Century Gothic"/>
                <a:cs typeface="Century Gothic"/>
                <a:sym typeface="Century Gothic"/>
              </a:rPr>
              <a:t>and empty deceit, according to human tradition, according to the elemental spirits of the universe, and not according to Christ</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title"/>
          </p:nvPr>
        </p:nvSpPr>
        <p:spPr>
          <a:prstGeom prst="rect">
            <a:avLst/>
          </a:prstGeom>
        </p:spPr>
        <p:txBody>
          <a:bodyPr/>
          <a:lstStyle/>
          <a:p>
            <a:pPr lvl="0">
              <a:defRPr sz="1800">
                <a:solidFill>
                  <a:srgbClr val="000000"/>
                </a:solidFill>
              </a:defRPr>
            </a:pPr>
            <a:r>
              <a:rPr sz="7000">
                <a:solidFill>
                  <a:srgbClr val="D93E2B"/>
                </a:solidFill>
              </a:rPr>
              <a:t>Philosophy and empty deceit</a:t>
            </a:r>
          </a:p>
        </p:txBody>
      </p:sp>
      <p:sp>
        <p:nvSpPr>
          <p:cNvPr id="81" name="Shape 81"/>
          <p:cNvSpPr/>
          <p:nvPr>
            <p:ph type="body" idx="1"/>
          </p:nvPr>
        </p:nvSpPr>
        <p:spPr>
          <a:prstGeom prst="rect">
            <a:avLst/>
          </a:prstGeom>
        </p:spPr>
        <p:txBody>
          <a:bodyPr/>
          <a:lstStyle/>
          <a:p>
            <a:pPr lvl="0" marL="84405" indent="-84405" defTabSz="914400">
              <a:lnSpc>
                <a:spcPct val="110000"/>
              </a:lnSpc>
              <a:spcBef>
                <a:spcPts val="900"/>
              </a:spcBef>
              <a:buClr>
                <a:srgbClr val="262626"/>
              </a:buClr>
              <a:buSzPct val="100000"/>
              <a:buFont typeface="Garamond"/>
              <a:buChar char="◦"/>
              <a:defRPr sz="1800">
                <a:solidFill>
                  <a:srgbClr val="000000"/>
                </a:solidFill>
              </a:defRPr>
            </a:pPr>
            <a:r>
              <a:rPr sz="2000">
                <a:latin typeface="Century Gothic"/>
                <a:ea typeface="Century Gothic"/>
                <a:cs typeface="Century Gothic"/>
                <a:sym typeface="Century Gothic"/>
              </a:rPr>
              <a:t> “Jewish philosophy, in fact, takes three forms- the Pharisees, the Sadducees, and the Essenes,” Josephus, </a:t>
            </a:r>
            <a:r>
              <a:rPr i="1" sz="2000">
                <a:latin typeface="Century Gothic"/>
                <a:ea typeface="Century Gothic"/>
                <a:cs typeface="Century Gothic"/>
                <a:sym typeface="Century Gothic"/>
              </a:rPr>
              <a:t>Wars of the Jews</a:t>
            </a:r>
            <a:r>
              <a:rPr sz="2000">
                <a:latin typeface="Century Gothic"/>
                <a:ea typeface="Century Gothic"/>
                <a:cs typeface="Century Gothic"/>
                <a:sym typeface="Century Gothic"/>
              </a:rPr>
              <a:t> 2.119.</a:t>
            </a:r>
            <a:endParaRPr sz="2000">
              <a:latin typeface="Century Gothic"/>
              <a:ea typeface="Century Gothic"/>
              <a:cs typeface="Century Gothic"/>
              <a:sym typeface="Century Gothic"/>
            </a:endParaRPr>
          </a:p>
          <a:p>
            <a:pPr lvl="0" marL="84405" indent="-84405" defTabSz="914400">
              <a:lnSpc>
                <a:spcPct val="110000"/>
              </a:lnSpc>
              <a:spcBef>
                <a:spcPts val="900"/>
              </a:spcBef>
              <a:buClr>
                <a:srgbClr val="262626"/>
              </a:buClr>
              <a:buSzPct val="100000"/>
              <a:buFont typeface="Garamond"/>
              <a:buChar char="◦"/>
              <a:defRPr sz="1800">
                <a:solidFill>
                  <a:srgbClr val="000000"/>
                </a:solidFill>
              </a:defRPr>
            </a:pPr>
            <a:endParaRPr sz="2000">
              <a:latin typeface="Century Gothic"/>
              <a:ea typeface="Century Gothic"/>
              <a:cs typeface="Century Gothic"/>
              <a:sym typeface="Century Gothic"/>
            </a:endParaRPr>
          </a:p>
          <a:p>
            <a:pPr lvl="0" marL="84405" indent="-84405" defTabSz="914400">
              <a:lnSpc>
                <a:spcPct val="110000"/>
              </a:lnSpc>
              <a:spcBef>
                <a:spcPts val="900"/>
              </a:spcBef>
              <a:buClr>
                <a:srgbClr val="262626"/>
              </a:buClr>
              <a:buSzPct val="100000"/>
              <a:buFont typeface="Garamond"/>
              <a:buChar char="◦"/>
              <a:defRPr sz="1800">
                <a:solidFill>
                  <a:srgbClr val="000000"/>
                </a:solidFill>
              </a:defRPr>
            </a:pPr>
            <a:r>
              <a:rPr sz="2000">
                <a:latin typeface="Century Gothic"/>
                <a:ea typeface="Century Gothic"/>
                <a:cs typeface="Century Gothic"/>
                <a:sym typeface="Century Gothic"/>
              </a:rPr>
              <a:t>“The Jews, from the most ancient times, had three philosophies pertaining to their tradition,” </a:t>
            </a:r>
            <a:r>
              <a:rPr i="1" sz="2000">
                <a:latin typeface="Century Gothic"/>
                <a:ea typeface="Century Gothic"/>
                <a:cs typeface="Century Gothic"/>
                <a:sym typeface="Century Gothic"/>
              </a:rPr>
              <a:t>Antiquities</a:t>
            </a:r>
            <a:r>
              <a:rPr sz="2000">
                <a:latin typeface="Century Gothic"/>
                <a:ea typeface="Century Gothic"/>
                <a:cs typeface="Century Gothic"/>
                <a:sym typeface="Century Gothic"/>
              </a:rPr>
              <a:t> 18.11.</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