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3" r:id="rId3"/>
    <p:sldId id="304" r:id="rId4"/>
    <p:sldId id="306" r:id="rId5"/>
    <p:sldId id="299" r:id="rId6"/>
    <p:sldId id="300" r:id="rId7"/>
    <p:sldId id="301" r:id="rId8"/>
    <p:sldId id="302" r:id="rId9"/>
    <p:sldId id="283" r:id="rId10"/>
    <p:sldId id="305" r:id="rId11"/>
    <p:sldId id="284" r:id="rId12"/>
    <p:sldId id="266" r:id="rId13"/>
    <p:sldId id="267" r:id="rId14"/>
    <p:sldId id="285" r:id="rId15"/>
    <p:sldId id="307" r:id="rId16"/>
    <p:sldId id="287" r:id="rId17"/>
    <p:sldId id="288" r:id="rId18"/>
    <p:sldId id="308" r:id="rId19"/>
    <p:sldId id="290" r:id="rId20"/>
    <p:sldId id="274" r:id="rId21"/>
    <p:sldId id="273" r:id="rId22"/>
    <p:sldId id="291" r:id="rId23"/>
    <p:sldId id="293" r:id="rId24"/>
    <p:sldId id="294" r:id="rId25"/>
    <p:sldId id="292" r:id="rId26"/>
    <p:sldId id="295" r:id="rId27"/>
    <p:sldId id="297" r:id="rId28"/>
    <p:sldId id="270" r:id="rId29"/>
    <p:sldId id="278" r:id="rId30"/>
    <p:sldId id="280" r:id="rId31"/>
    <p:sldId id="275" r:id="rId32"/>
    <p:sldId id="309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39" d="100"/>
          <a:sy n="139" d="100"/>
        </p:scale>
        <p:origin x="176" y="5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-2232" y="0"/>
            <a:ext cx="9144000" cy="5143500"/>
          </a:xfrm>
          <a:prstGeom prst="rect">
            <a:avLst/>
          </a:prstGeom>
        </p:spPr>
        <p:txBody>
          <a:bodyPr lIns="57396" tIns="28698" rIns="57396" bIns="28698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872767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rope, plant, vegetable&#10;&#10;Description automatically generated">
            <a:extLst>
              <a:ext uri="{FF2B5EF4-FFF2-40B4-BE49-F238E27FC236}">
                <a16:creationId xmlns:a16="http://schemas.microsoft.com/office/drawing/2014/main" id="{5589F378-0626-7F4C-8E9B-0C9E8F99A4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5" b="5966"/>
          <a:stretch/>
        </p:blipFill>
        <p:spPr>
          <a:xfrm>
            <a:off x="-2232" y="10"/>
            <a:ext cx="9144000" cy="514349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EA23FC-F1C1-F441-9433-0829913B5223}"/>
              </a:ext>
            </a:extLst>
          </p:cNvPr>
          <p:cNvSpPr txBox="1"/>
          <p:nvPr/>
        </p:nvSpPr>
        <p:spPr>
          <a:xfrm>
            <a:off x="4634020" y="3451661"/>
            <a:ext cx="4352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The Unraveling of Reality</a:t>
            </a:r>
          </a:p>
        </p:txBody>
      </p:sp>
    </p:spTree>
    <p:extLst>
      <p:ext uri="{BB962C8B-B14F-4D97-AF65-F5344CB8AC3E}">
        <p14:creationId xmlns:p14="http://schemas.microsoft.com/office/powerpoint/2010/main" val="226921977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rope, plant, vegetable&#10;&#10;Description automatically generated">
            <a:extLst>
              <a:ext uri="{FF2B5EF4-FFF2-40B4-BE49-F238E27FC236}">
                <a16:creationId xmlns:a16="http://schemas.microsoft.com/office/drawing/2014/main" id="{5589F378-0626-7F4C-8E9B-0C9E8F99A4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5" b="5966"/>
          <a:stretch/>
        </p:blipFill>
        <p:spPr>
          <a:xfrm>
            <a:off x="-2232" y="10"/>
            <a:ext cx="9144000" cy="514349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EA23FC-F1C1-F441-9433-0829913B5223}"/>
              </a:ext>
            </a:extLst>
          </p:cNvPr>
          <p:cNvSpPr txBox="1"/>
          <p:nvPr/>
        </p:nvSpPr>
        <p:spPr>
          <a:xfrm>
            <a:off x="4634020" y="3451661"/>
            <a:ext cx="4352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The Unraveling of Reality</a:t>
            </a:r>
          </a:p>
        </p:txBody>
      </p:sp>
    </p:spTree>
    <p:extLst>
      <p:ext uri="{BB962C8B-B14F-4D97-AF65-F5344CB8AC3E}">
        <p14:creationId xmlns:p14="http://schemas.microsoft.com/office/powerpoint/2010/main" val="172509802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rry night sky&#10;&#10;Description automatically generated with medium confidence">
            <a:extLst>
              <a:ext uri="{FF2B5EF4-FFF2-40B4-BE49-F238E27FC236}">
                <a16:creationId xmlns:a16="http://schemas.microsoft.com/office/drawing/2014/main" id="{231E7635-014F-1A40-BFBD-EF98C9245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31C7B4-AD4F-6A45-93DE-2272E6B54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44" y="681228"/>
            <a:ext cx="8229600" cy="85725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God created the world with order and purpose that we discover rather than invent</a:t>
            </a:r>
          </a:p>
        </p:txBody>
      </p:sp>
    </p:spTree>
    <p:extLst>
      <p:ext uri="{BB962C8B-B14F-4D97-AF65-F5344CB8AC3E}">
        <p14:creationId xmlns:p14="http://schemas.microsoft.com/office/powerpoint/2010/main" val="2626271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27 at 4.47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72" y="168707"/>
            <a:ext cx="8509016" cy="1508377"/>
          </a:xfrm>
          <a:prstGeom prst="rect">
            <a:avLst/>
          </a:prstGeom>
        </p:spPr>
      </p:pic>
      <p:pic>
        <p:nvPicPr>
          <p:cNvPr id="3" name="Picture 2" descr="Screen Shot 2018-05-27 at 4.46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975" y="1404612"/>
            <a:ext cx="3695432" cy="323270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 descr="400px-NewtonsLawOfUniversalGravitation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8" y="1843832"/>
            <a:ext cx="4314389" cy="3020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460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74" y="170584"/>
            <a:ext cx="7082890" cy="480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43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AA402CC-988A-9C4A-B89A-A220D607F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07" y="165155"/>
            <a:ext cx="7331103" cy="488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61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rry night sky&#10;&#10;Description automatically generated with medium confidence">
            <a:extLst>
              <a:ext uri="{FF2B5EF4-FFF2-40B4-BE49-F238E27FC236}">
                <a16:creationId xmlns:a16="http://schemas.microsoft.com/office/drawing/2014/main" id="{231E7635-014F-1A40-BFBD-EF98C9245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31C7B4-AD4F-6A45-93DE-2272E6B54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44" y="681228"/>
            <a:ext cx="8229600" cy="85725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God created the world with order and purpose that we discover rather than invent</a:t>
            </a:r>
          </a:p>
        </p:txBody>
      </p:sp>
    </p:spTree>
    <p:extLst>
      <p:ext uri="{BB962C8B-B14F-4D97-AF65-F5344CB8AC3E}">
        <p14:creationId xmlns:p14="http://schemas.microsoft.com/office/powerpoint/2010/main" val="2033529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115F099-E85E-2548-B817-3DB874F70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62" y="175082"/>
            <a:ext cx="8388627" cy="479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43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 in front of a crowd&#10;&#10;Description automatically generated">
            <a:extLst>
              <a:ext uri="{FF2B5EF4-FFF2-40B4-BE49-F238E27FC236}">
                <a16:creationId xmlns:a16="http://schemas.microsoft.com/office/drawing/2014/main" id="{2F3197CB-B4C6-7D49-BC74-A071734CA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5731"/>
            <a:ext cx="7362908" cy="490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79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w, metalware&#10;&#10;Description automatically generated">
            <a:extLst>
              <a:ext uri="{FF2B5EF4-FFF2-40B4-BE49-F238E27FC236}">
                <a16:creationId xmlns:a16="http://schemas.microsoft.com/office/drawing/2014/main" id="{EE182774-6FFA-434A-842B-F65940A2D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296"/>
            <a:ext cx="9144000" cy="492861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841F867-9A5C-5F40-8027-EC3F8A79C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08760"/>
            <a:ext cx="8229600" cy="2249423"/>
          </a:xfrm>
          <a:solidFill>
            <a:schemeClr val="bg1">
              <a:alpha val="73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Reality is nothing but random bits of matter that we can make into whatever we want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933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BAB9BF-3C8C-5748-AB4D-8EBFF5143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03" y="214685"/>
            <a:ext cx="7869053" cy="471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36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at a meeting&#10;&#10;Description automatically generated with low confidence">
            <a:extLst>
              <a:ext uri="{FF2B5EF4-FFF2-40B4-BE49-F238E27FC236}">
                <a16:creationId xmlns:a16="http://schemas.microsoft.com/office/drawing/2014/main" id="{2E6D9D9B-6595-E84F-B349-1158088868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7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8183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2-12 at 5.26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4" y="150394"/>
            <a:ext cx="7845639" cy="395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54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2-12 at 5.20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52" y="121262"/>
            <a:ext cx="7076777" cy="485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3131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E7D8463-B70B-574B-864F-B367C9540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409" y="165100"/>
            <a:ext cx="59182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0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CA710C45-FB30-7D45-B4B7-C3EBCC7B6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62" y="0"/>
            <a:ext cx="48110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02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53FDF285-446C-874F-AD96-E3C606370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1600"/>
            <a:ext cx="57912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620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B82FE7B-B299-5445-AEE5-31EE49B9C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79" y="166977"/>
            <a:ext cx="7287853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43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cell phone&#10;&#10;Description automatically generated">
            <a:extLst>
              <a:ext uri="{FF2B5EF4-FFF2-40B4-BE49-F238E27FC236}">
                <a16:creationId xmlns:a16="http://schemas.microsoft.com/office/drawing/2014/main" id="{2F048B74-E843-E843-9458-3AE0E3A5B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60449"/>
            <a:ext cx="4345536" cy="497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79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6230F076-C2BB-A74E-A641-7F2115129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55" y="302150"/>
            <a:ext cx="8094246" cy="445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346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-10-week-human-embryo-2048x11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009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reland-abortion-rally-lond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0"/>
            <a:ext cx="77288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39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C6DBDE2-86B2-D346-8A86-64B626E9F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9" y="0"/>
            <a:ext cx="86163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562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27 at 5.13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70036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701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wsli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0" y="0"/>
            <a:ext cx="29071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88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rope, plant, vegetable&#10;&#10;Description automatically generated">
            <a:extLst>
              <a:ext uri="{FF2B5EF4-FFF2-40B4-BE49-F238E27FC236}">
                <a16:creationId xmlns:a16="http://schemas.microsoft.com/office/drawing/2014/main" id="{5589F378-0626-7F4C-8E9B-0C9E8F99A4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5" b="5966"/>
          <a:stretch/>
        </p:blipFill>
        <p:spPr>
          <a:xfrm>
            <a:off x="-2232" y="10"/>
            <a:ext cx="9144000" cy="514349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EA23FC-F1C1-F441-9433-0829913B5223}"/>
              </a:ext>
            </a:extLst>
          </p:cNvPr>
          <p:cNvSpPr txBox="1"/>
          <p:nvPr/>
        </p:nvSpPr>
        <p:spPr>
          <a:xfrm>
            <a:off x="4634020" y="3451661"/>
            <a:ext cx="4352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The Unraveling of Reality</a:t>
            </a:r>
          </a:p>
        </p:txBody>
      </p:sp>
    </p:spTree>
    <p:extLst>
      <p:ext uri="{BB962C8B-B14F-4D97-AF65-F5344CB8AC3E}">
        <p14:creationId xmlns:p14="http://schemas.microsoft.com/office/powerpoint/2010/main" val="28338296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B3A8681-A619-854B-BC64-4E19499037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" b="5903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4715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EF45A45-EC73-4F47-BAF8-319046073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139" y="50800"/>
            <a:ext cx="5363723" cy="5041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1808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30E5582-5E0A-6E49-B260-305BF2E51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52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9FBD49C9-1D59-9A42-8753-CF9253449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808" y="75438"/>
            <a:ext cx="3054096" cy="496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63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C425B13-7406-B14F-8C48-8DBD8C2CC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02" y="0"/>
            <a:ext cx="44201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40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FFDDEA-867E-634B-8331-488D757DC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14" y="445273"/>
            <a:ext cx="8798238" cy="426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65827"/>
      </p:ext>
    </p:extLst>
  </p:cSld>
  <p:clrMapOvr>
    <a:masterClrMapping/>
  </p:clrMapOvr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1305</TotalTime>
  <Words>56</Words>
  <Application>Microsoft Macintosh PowerPoint</Application>
  <PresentationFormat>On-screen Show (16:9)</PresentationFormat>
  <Paragraphs>6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 Black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God created the world with order and purpose that we discover rather than invent</vt:lpstr>
      <vt:lpstr>PowerPoint Presentation</vt:lpstr>
      <vt:lpstr>PowerPoint Presentation</vt:lpstr>
      <vt:lpstr>PowerPoint Presentation</vt:lpstr>
      <vt:lpstr>God created the world with order and purpose that we discover rather than invent</vt:lpstr>
      <vt:lpstr>PowerPoint Presentation</vt:lpstr>
      <vt:lpstr>PowerPoint Presentation</vt:lpstr>
      <vt:lpstr>Reality is nothing but random bits of matter that we can make into whatever we want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Decline of Civilization – and What We Can Do About It</dc:title>
  <dc:subject/>
  <dc:creator>Shane Scott</dc:creator>
  <cp:keywords/>
  <dc:description/>
  <cp:lastModifiedBy>Shane Scott</cp:lastModifiedBy>
  <cp:revision>31</cp:revision>
  <cp:lastPrinted>2018-05-27T21:21:45Z</cp:lastPrinted>
  <dcterms:created xsi:type="dcterms:W3CDTF">2018-05-27T20:20:17Z</dcterms:created>
  <dcterms:modified xsi:type="dcterms:W3CDTF">2021-06-09T19:24:56Z</dcterms:modified>
  <cp:category/>
</cp:coreProperties>
</file>