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31" r:id="rId2"/>
    <p:sldId id="351" r:id="rId3"/>
    <p:sldId id="352" r:id="rId4"/>
    <p:sldId id="330" r:id="rId5"/>
    <p:sldId id="345" r:id="rId6"/>
    <p:sldId id="346" r:id="rId7"/>
    <p:sldId id="347" r:id="rId8"/>
    <p:sldId id="349" r:id="rId9"/>
    <p:sldId id="338" r:id="rId10"/>
    <p:sldId id="340" r:id="rId11"/>
    <p:sldId id="341" r:id="rId12"/>
    <p:sldId id="344" r:id="rId13"/>
    <p:sldId id="350" r:id="rId14"/>
    <p:sldId id="343" r:id="rId15"/>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8" autoAdjust="0"/>
    <p:restoredTop sz="94660"/>
  </p:normalViewPr>
  <p:slideViewPr>
    <p:cSldViewPr>
      <p:cViewPr varScale="1">
        <p:scale>
          <a:sx n="39" d="100"/>
          <a:sy n="39" d="100"/>
        </p:scale>
        <p:origin x="-918" y="-120"/>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8/8/2021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882C8-AE99-492D-BCAB-CCF38C9328A5}" type="datetimeFigureOut">
              <a:rPr lang="en-US" smtClean="0"/>
              <a:t>8/8/2021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882C8-AE99-492D-BCAB-CCF38C9328A5}"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882C8-AE99-492D-BCAB-CCF38C9328A5}" type="datetimeFigureOut">
              <a:rPr lang="en-US" smtClean="0"/>
              <a:t>8/8/2021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882C8-AE99-492D-BCAB-CCF38C9328A5}" type="datetimeFigureOut">
              <a:rPr lang="en-US" smtClean="0"/>
              <a:t>8/8/2021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882C8-AE99-492D-BCAB-CCF38C9328A5}" type="datetimeFigureOut">
              <a:rPr lang="en-US" smtClean="0"/>
              <a:t>8/8/2021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8/8/2021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54882C8-AE99-492D-BCAB-CCF38C9328A5}" type="datetimeFigureOut">
              <a:rPr lang="en-US" smtClean="0"/>
              <a:t>8/8/2021</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128887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9325630"/>
          </a:xfrm>
          <a:prstGeom prst="rect">
            <a:avLst/>
          </a:prstGeom>
        </p:spPr>
        <p:txBody>
          <a:bodyPr wrap="square">
            <a:spAutoFit/>
          </a:bodyPr>
          <a:lstStyle/>
          <a:p>
            <a:r>
              <a:rPr lang="en-US" sz="4000" dirty="0">
                <a:latin typeface="Times New Roman" panose="02020603050405020304" pitchFamily="18" charset="0"/>
                <a:cs typeface="Times New Roman" panose="02020603050405020304" pitchFamily="18" charset="0"/>
              </a:rPr>
              <a:t>Exodus </a:t>
            </a:r>
            <a:r>
              <a:rPr lang="en-US" sz="4000" dirty="0" smtClean="0">
                <a:latin typeface="Times New Roman" panose="02020603050405020304" pitchFamily="18" charset="0"/>
                <a:cs typeface="Times New Roman" panose="02020603050405020304" pitchFamily="18" charset="0"/>
              </a:rPr>
              <a:t>24:     1 </a:t>
            </a:r>
            <a:r>
              <a:rPr lang="en-US" sz="4000" dirty="0">
                <a:latin typeface="Times New Roman" panose="02020603050405020304" pitchFamily="18" charset="0"/>
                <a:cs typeface="Times New Roman" panose="02020603050405020304" pitchFamily="18" charset="0"/>
              </a:rPr>
              <a:t>And he said unto Moses, Come up unto Jehovah, thou, and Aaron, </a:t>
            </a:r>
            <a:r>
              <a:rPr lang="en-US" sz="4000" dirty="0" err="1">
                <a:latin typeface="Times New Roman" panose="02020603050405020304" pitchFamily="18" charset="0"/>
                <a:cs typeface="Times New Roman" panose="02020603050405020304" pitchFamily="18" charset="0"/>
              </a:rPr>
              <a:t>Nadab</a:t>
            </a:r>
            <a:r>
              <a:rPr lang="en-US" sz="4000" dirty="0">
                <a:latin typeface="Times New Roman" panose="02020603050405020304" pitchFamily="18" charset="0"/>
                <a:cs typeface="Times New Roman" panose="02020603050405020304" pitchFamily="18" charset="0"/>
              </a:rPr>
              <a:t>, and </a:t>
            </a:r>
            <a:r>
              <a:rPr lang="en-US" sz="4000" dirty="0" err="1">
                <a:latin typeface="Times New Roman" panose="02020603050405020304" pitchFamily="18" charset="0"/>
                <a:cs typeface="Times New Roman" panose="02020603050405020304" pitchFamily="18" charset="0"/>
              </a:rPr>
              <a:t>Abihu</a:t>
            </a:r>
            <a:r>
              <a:rPr lang="en-US" sz="4000" dirty="0">
                <a:latin typeface="Times New Roman" panose="02020603050405020304" pitchFamily="18" charset="0"/>
                <a:cs typeface="Times New Roman" panose="02020603050405020304" pitchFamily="18" charset="0"/>
              </a:rPr>
              <a:t>, and seventy of the elders of Israel; and worship ye afar off: 2 and Moses alone shall come near unto Jehovah; but they shall not come near; neither shall the people go up with him</a:t>
            </a:r>
            <a:r>
              <a:rPr lang="en-US" sz="4000" dirty="0" smtClean="0">
                <a:latin typeface="Times New Roman" panose="02020603050405020304" pitchFamily="18" charset="0"/>
                <a:cs typeface="Times New Roman" panose="02020603050405020304" pitchFamily="18" charset="0"/>
              </a:rPr>
              <a:t>.</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Exodus 24:9-11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9 Then went up Moses, and Aaron, </a:t>
            </a:r>
            <a:r>
              <a:rPr lang="en-US" sz="4000" dirty="0" err="1">
                <a:latin typeface="Times New Roman" panose="02020603050405020304" pitchFamily="18" charset="0"/>
                <a:cs typeface="Times New Roman" panose="02020603050405020304" pitchFamily="18" charset="0"/>
              </a:rPr>
              <a:t>Nadab</a:t>
            </a:r>
            <a:r>
              <a:rPr lang="en-US" sz="4000" dirty="0">
                <a:latin typeface="Times New Roman" panose="02020603050405020304" pitchFamily="18" charset="0"/>
                <a:cs typeface="Times New Roman" panose="02020603050405020304" pitchFamily="18" charset="0"/>
              </a:rPr>
              <a:t>, and </a:t>
            </a:r>
            <a:r>
              <a:rPr lang="en-US" sz="4000" dirty="0" err="1">
                <a:latin typeface="Times New Roman" panose="02020603050405020304" pitchFamily="18" charset="0"/>
                <a:cs typeface="Times New Roman" panose="02020603050405020304" pitchFamily="18" charset="0"/>
              </a:rPr>
              <a:t>Abihu</a:t>
            </a:r>
            <a:r>
              <a:rPr lang="en-US" sz="4000" dirty="0">
                <a:latin typeface="Times New Roman" panose="02020603050405020304" pitchFamily="18" charset="0"/>
                <a:cs typeface="Times New Roman" panose="02020603050405020304" pitchFamily="18" charset="0"/>
              </a:rPr>
              <a:t>, and seventy of the elders of Israel. 10 And they saw the God of Israel; and there was under his feet as it were a paved work of sapphire stone, and as it were the very heaven for clearness. 11 And upon the nobles of the children of Israel he laid not his hand: and they beheld God, and did eat and drink.</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59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13951"/>
            <a:ext cx="13944600" cy="9941183"/>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Leviticus </a:t>
            </a:r>
            <a:r>
              <a:rPr lang="en-US" sz="4000" dirty="0" smtClean="0">
                <a:latin typeface="Times New Roman" panose="02020603050405020304" pitchFamily="18" charset="0"/>
                <a:cs typeface="Times New Roman" panose="02020603050405020304" pitchFamily="18" charset="0"/>
              </a:rPr>
              <a:t>10:      </a:t>
            </a:r>
            <a:r>
              <a:rPr lang="en-US" sz="4000" dirty="0">
                <a:latin typeface="Times New Roman" panose="02020603050405020304" pitchFamily="18" charset="0"/>
                <a:cs typeface="Times New Roman" panose="02020603050405020304" pitchFamily="18" charset="0"/>
              </a:rPr>
              <a:t>1 And </a:t>
            </a:r>
            <a:r>
              <a:rPr lang="en-US" sz="4000" dirty="0" err="1">
                <a:latin typeface="Times New Roman" panose="02020603050405020304" pitchFamily="18" charset="0"/>
                <a:cs typeface="Times New Roman" panose="02020603050405020304" pitchFamily="18" charset="0"/>
              </a:rPr>
              <a:t>Nadab</a:t>
            </a:r>
            <a:r>
              <a:rPr lang="en-US" sz="4000" dirty="0">
                <a:latin typeface="Times New Roman" panose="02020603050405020304" pitchFamily="18" charset="0"/>
                <a:cs typeface="Times New Roman" panose="02020603050405020304" pitchFamily="18" charset="0"/>
              </a:rPr>
              <a:t> and </a:t>
            </a:r>
            <a:r>
              <a:rPr lang="en-US" sz="4000" dirty="0" err="1">
                <a:latin typeface="Times New Roman" panose="02020603050405020304" pitchFamily="18" charset="0"/>
                <a:cs typeface="Times New Roman" panose="02020603050405020304" pitchFamily="18" charset="0"/>
              </a:rPr>
              <a:t>Abihu</a:t>
            </a:r>
            <a:r>
              <a:rPr lang="en-US" sz="4000" dirty="0">
                <a:latin typeface="Times New Roman" panose="02020603050405020304" pitchFamily="18" charset="0"/>
                <a:cs typeface="Times New Roman" panose="02020603050405020304" pitchFamily="18" charset="0"/>
              </a:rPr>
              <a:t>, the sons of Aaron, took each of them his censer, and put fire therein, and laid incense thereon, and offered strange fire before Jehovah, which he had not commanded them. 2 And there came forth fire from before Jehovah, and devoured them, and they died before Jehovah</a:t>
            </a:r>
            <a:r>
              <a:rPr lang="en-US" sz="4000" dirty="0" smtClean="0">
                <a:latin typeface="Times New Roman" panose="02020603050405020304" pitchFamily="18" charset="0"/>
                <a:cs typeface="Times New Roman" panose="02020603050405020304" pitchFamily="18" charset="0"/>
              </a:rPr>
              <a:t>.</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Leviticus </a:t>
            </a:r>
            <a:r>
              <a:rPr lang="en-US" sz="4000" dirty="0" smtClean="0">
                <a:latin typeface="Times New Roman" panose="02020603050405020304" pitchFamily="18" charset="0"/>
                <a:cs typeface="Times New Roman" panose="02020603050405020304" pitchFamily="18" charset="0"/>
              </a:rPr>
              <a:t>16:12-13      </a:t>
            </a:r>
            <a:r>
              <a:rPr lang="en-US" sz="4000" dirty="0">
                <a:latin typeface="Times New Roman" panose="02020603050405020304" pitchFamily="18" charset="0"/>
                <a:cs typeface="Times New Roman" panose="02020603050405020304" pitchFamily="18" charset="0"/>
              </a:rPr>
              <a:t>12 and he shall take a censer full of coals of fire from off the altar before Jehovah, and his hands full of sweet incense beaten small, and bring it within the veil: 13 and he shall put the incense upon the fire before Jehovah, that the cloud of the incense may cover the mercy-seat that is upon the testimony, that he die not:</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59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13951"/>
            <a:ext cx="13944600" cy="9325630"/>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Leviticus </a:t>
            </a:r>
            <a:r>
              <a:rPr lang="en-US" sz="4000" dirty="0" smtClean="0">
                <a:latin typeface="Times New Roman" panose="02020603050405020304" pitchFamily="18" charset="0"/>
                <a:cs typeface="Times New Roman" panose="02020603050405020304" pitchFamily="18" charset="0"/>
              </a:rPr>
              <a:t>10:      </a:t>
            </a:r>
            <a:r>
              <a:rPr lang="en-US" sz="4000" dirty="0">
                <a:latin typeface="Times New Roman" panose="02020603050405020304" pitchFamily="18" charset="0"/>
                <a:cs typeface="Times New Roman" panose="02020603050405020304" pitchFamily="18" charset="0"/>
              </a:rPr>
              <a:t>1 And </a:t>
            </a:r>
            <a:r>
              <a:rPr lang="en-US" sz="4000" dirty="0" err="1">
                <a:latin typeface="Times New Roman" panose="02020603050405020304" pitchFamily="18" charset="0"/>
                <a:cs typeface="Times New Roman" panose="02020603050405020304" pitchFamily="18" charset="0"/>
              </a:rPr>
              <a:t>Nadab</a:t>
            </a:r>
            <a:r>
              <a:rPr lang="en-US" sz="4000" dirty="0">
                <a:latin typeface="Times New Roman" panose="02020603050405020304" pitchFamily="18" charset="0"/>
                <a:cs typeface="Times New Roman" panose="02020603050405020304" pitchFamily="18" charset="0"/>
              </a:rPr>
              <a:t> and </a:t>
            </a:r>
            <a:r>
              <a:rPr lang="en-US" sz="4000" dirty="0" err="1">
                <a:latin typeface="Times New Roman" panose="02020603050405020304" pitchFamily="18" charset="0"/>
                <a:cs typeface="Times New Roman" panose="02020603050405020304" pitchFamily="18" charset="0"/>
              </a:rPr>
              <a:t>Abihu</a:t>
            </a:r>
            <a:r>
              <a:rPr lang="en-US" sz="4000" dirty="0">
                <a:latin typeface="Times New Roman" panose="02020603050405020304" pitchFamily="18" charset="0"/>
                <a:cs typeface="Times New Roman" panose="02020603050405020304" pitchFamily="18" charset="0"/>
              </a:rPr>
              <a:t>, the sons of Aaron, took each of them his censer, and put fire therein, and laid incense thereon, and offered strange fire before Jehovah, </a:t>
            </a:r>
            <a:r>
              <a:rPr lang="en-US" sz="4000" dirty="0">
                <a:solidFill>
                  <a:srgbClr val="FFC000"/>
                </a:solidFill>
                <a:latin typeface="Times New Roman" panose="02020603050405020304" pitchFamily="18" charset="0"/>
                <a:cs typeface="Times New Roman" panose="02020603050405020304" pitchFamily="18" charset="0"/>
              </a:rPr>
              <a:t>which he had not commanded them</a:t>
            </a:r>
            <a:r>
              <a:rPr lang="en-US" sz="4000" dirty="0">
                <a:latin typeface="Times New Roman" panose="02020603050405020304" pitchFamily="18" charset="0"/>
                <a:cs typeface="Times New Roman" panose="02020603050405020304" pitchFamily="18" charset="0"/>
              </a:rPr>
              <a:t>. 2 And there came forth fire from before Jehovah, and devoured them, and they died before Jehovah</a:t>
            </a:r>
            <a:r>
              <a:rPr lang="en-US" sz="4000" dirty="0" smtClean="0">
                <a:latin typeface="Times New Roman" panose="02020603050405020304" pitchFamily="18" charset="0"/>
                <a:cs typeface="Times New Roman" panose="02020603050405020304" pitchFamily="18" charset="0"/>
              </a:rPr>
              <a:t>.</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Leviticus 10:3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3 Then Moses said unto Aaron, This is it that Jehovah </a:t>
            </a:r>
            <a:r>
              <a:rPr lang="en-US" sz="4000" dirty="0" err="1">
                <a:latin typeface="Times New Roman" panose="02020603050405020304" pitchFamily="18" charset="0"/>
                <a:cs typeface="Times New Roman" panose="02020603050405020304" pitchFamily="18" charset="0"/>
              </a:rPr>
              <a:t>spake</a:t>
            </a:r>
            <a:r>
              <a:rPr lang="en-US" sz="4000" dirty="0">
                <a:latin typeface="Times New Roman" panose="02020603050405020304" pitchFamily="18" charset="0"/>
                <a:cs typeface="Times New Roman" panose="02020603050405020304" pitchFamily="18" charset="0"/>
              </a:rPr>
              <a:t>, saying, I will be sanctified in them that come nigh me, and before all the people I will be glorified. And Aaron held his peace.</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19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600436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14173200" cy="2554545"/>
          </a:xfrm>
          <a:prstGeom prst="rect">
            <a:avLst/>
          </a:prstGeom>
        </p:spPr>
        <p:txBody>
          <a:bodyPr wrap="square">
            <a:spAutoFit/>
          </a:bodyPr>
          <a:lstStyle/>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306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solidFill>
                  <a:srgbClr val="FFC000"/>
                </a:solidFill>
                <a:latin typeface="Times New Roman" panose="02020603050405020304" pitchFamily="18" charset="0"/>
                <a:cs typeface="Times New Roman" panose="02020603050405020304" pitchFamily="18" charset="0"/>
              </a:rPr>
              <a:t>3:1-12  </a:t>
            </a:r>
            <a:r>
              <a:rPr lang="en-US" sz="3600" dirty="0">
                <a:solidFill>
                  <a:srgbClr val="FFC000"/>
                </a:solidFill>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solidFill>
                  <a:srgbClr val="FFC000"/>
                </a:solidFill>
                <a:latin typeface="Times New Roman" panose="02020603050405020304" pitchFamily="18" charset="0"/>
                <a:cs typeface="Times New Roman" panose="02020603050405020304" pitchFamily="18" charset="0"/>
              </a:rPr>
              <a:t>knoweth</a:t>
            </a:r>
            <a:r>
              <a:rPr lang="en-US" sz="3600" dirty="0">
                <a:solidFill>
                  <a:srgbClr val="FFC000"/>
                </a:solidFill>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 </a:t>
            </a:r>
            <a:r>
              <a:rPr lang="en-US" sz="3600" dirty="0">
                <a:latin typeface="Times New Roman" panose="02020603050405020304" pitchFamily="18" charset="0"/>
                <a:cs typeface="Times New Roman" panose="02020603050405020304" pitchFamily="18" charset="0"/>
              </a:rPr>
              <a:t>3 And every one that hath this hope set on him </a:t>
            </a:r>
            <a:r>
              <a:rPr lang="en-US" sz="3600" dirty="0" err="1">
                <a:latin typeface="Times New Roman" panose="02020603050405020304" pitchFamily="18" charset="0"/>
                <a:cs typeface="Times New Roman" panose="02020603050405020304" pitchFamily="18" charset="0"/>
              </a:rPr>
              <a:t>purifieth</a:t>
            </a:r>
            <a:r>
              <a:rPr lang="en-US" sz="3600" dirty="0">
                <a:latin typeface="Times New Roman" panose="02020603050405020304" pitchFamily="18" charset="0"/>
                <a:cs typeface="Times New Roman" panose="02020603050405020304" pitchFamily="18" charset="0"/>
              </a:rPr>
              <a:t> himself, even as he is pure. 4 Every one that doeth sin doeth also lawlessness; and sin is lawlessness. 5 And ye know that he was manifested to take away sins; and in him is no sin. 6 Whosoever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not: whosoever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hath not seen him, neither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57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676" y="304800"/>
            <a:ext cx="13792200" cy="84023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a:t>
            </a:r>
            <a:r>
              <a:rPr lang="en-US" sz="3600" dirty="0" smtClean="0">
                <a:latin typeface="Times New Roman" panose="02020603050405020304" pitchFamily="18" charset="0"/>
                <a:cs typeface="Times New Roman" panose="02020603050405020304" pitchFamily="18" charset="0"/>
              </a:rPr>
              <a:t>3:1-12  </a:t>
            </a:r>
            <a:r>
              <a:rPr lang="en-US" sz="3600" dirty="0">
                <a:latin typeface="Times New Roman" panose="02020603050405020304" pitchFamily="18" charset="0"/>
                <a:cs typeface="Times New Roman" panose="02020603050405020304" pitchFamily="18" charset="0"/>
              </a:rPr>
              <a:t>1 Behold what manner of love the Father hath bestowed upon us, that we should be called children of God; and such we are. For this cause the world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us not, because it knew him not. 2 Beloved, now are we children of God, and it is not yet made manifest what we shall be. We know that, if he shall be manifested, we shall be like him; for we shall see him even as he is</a:t>
            </a:r>
            <a:r>
              <a:rPr lang="en-US" sz="3600" dirty="0">
                <a:solidFill>
                  <a:srgbClr val="FFC000"/>
                </a:solidFill>
                <a:latin typeface="Times New Roman" panose="02020603050405020304" pitchFamily="18" charset="0"/>
                <a:cs typeface="Times New Roman" panose="02020603050405020304" pitchFamily="18" charset="0"/>
              </a:rPr>
              <a:t>. 3 And every one that hath this hope set on him </a:t>
            </a:r>
            <a:r>
              <a:rPr lang="en-US" sz="3600" dirty="0" err="1">
                <a:solidFill>
                  <a:srgbClr val="FFC000"/>
                </a:solidFill>
                <a:latin typeface="Times New Roman" panose="02020603050405020304" pitchFamily="18" charset="0"/>
                <a:cs typeface="Times New Roman" panose="02020603050405020304" pitchFamily="18" charset="0"/>
              </a:rPr>
              <a:t>purifieth</a:t>
            </a:r>
            <a:r>
              <a:rPr lang="en-US" sz="3600" dirty="0">
                <a:solidFill>
                  <a:srgbClr val="FFC000"/>
                </a:solidFill>
                <a:latin typeface="Times New Roman" panose="02020603050405020304" pitchFamily="18" charset="0"/>
                <a:cs typeface="Times New Roman" panose="02020603050405020304" pitchFamily="18" charset="0"/>
              </a:rPr>
              <a:t> himself, even as he is pure. 4 Every one that doeth sin doeth also lawlessness; and sin is lawlessness. </a:t>
            </a:r>
            <a:r>
              <a:rPr lang="en-US" sz="3600" dirty="0">
                <a:latin typeface="Times New Roman" panose="02020603050405020304" pitchFamily="18" charset="0"/>
                <a:cs typeface="Times New Roman" panose="02020603050405020304" pitchFamily="18" charset="0"/>
              </a:rPr>
              <a:t>5 And ye know that he was manifested to take away sins; and in him is no sin. 6 Whosoever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not: whosoever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hath not seen him, neither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him. 7 My little children, let no man lead you astray: he that doeth righteousness is righteous, even as he is righteous: 8 he that doeth sin is of the devil; for the devil </a:t>
            </a:r>
            <a:r>
              <a:rPr lang="en-US" sz="3600" dirty="0" err="1">
                <a:latin typeface="Times New Roman" panose="02020603050405020304" pitchFamily="18" charset="0"/>
                <a:cs typeface="Times New Roman" panose="02020603050405020304" pitchFamily="18" charset="0"/>
              </a:rPr>
              <a:t>sinneth</a:t>
            </a:r>
            <a:r>
              <a:rPr lang="en-US" sz="3600" dirty="0">
                <a:latin typeface="Times New Roman" panose="02020603050405020304" pitchFamily="18" charset="0"/>
                <a:cs typeface="Times New Roman" panose="02020603050405020304" pitchFamily="18" charset="0"/>
              </a:rPr>
              <a:t> from the beginning. To this end was the Son of God manifested, that he might destroy the works of the devil.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865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81298"/>
            <a:ext cx="13563600" cy="72943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1Jo 2:3 And hereby we know that we know him, if we keep his commandments.</a:t>
            </a:r>
          </a:p>
          <a:p>
            <a:r>
              <a:rPr lang="en-US" sz="3600" dirty="0">
                <a:latin typeface="Times New Roman" panose="02020603050405020304" pitchFamily="18" charset="0"/>
                <a:cs typeface="Times New Roman" panose="02020603050405020304" pitchFamily="18" charset="0"/>
              </a:rPr>
              <a:t> 1Jo 2:4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I know him, and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not his commandments, is a liar, and the truth is not in him;</a:t>
            </a:r>
          </a:p>
          <a:p>
            <a:r>
              <a:rPr lang="en-US" sz="3600" dirty="0">
                <a:latin typeface="Times New Roman" panose="02020603050405020304" pitchFamily="18" charset="0"/>
                <a:cs typeface="Times New Roman" panose="02020603050405020304" pitchFamily="18" charset="0"/>
              </a:rPr>
              <a:t> 1Jo 3:22 and whatsoever we ask we receive of him, because we keep his commandments and do the things that are pleasing in his sight.</a:t>
            </a:r>
          </a:p>
          <a:p>
            <a:r>
              <a:rPr lang="en-US" sz="3600" dirty="0">
                <a:latin typeface="Times New Roman" panose="02020603050405020304" pitchFamily="18" charset="0"/>
                <a:cs typeface="Times New Roman" panose="02020603050405020304" pitchFamily="18" charset="0"/>
              </a:rPr>
              <a:t> 1Jo 3:24 And he that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his commandments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and he in him. And hereby we know that he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us, by the Spirit which he gave us.</a:t>
            </a:r>
          </a:p>
          <a:p>
            <a:r>
              <a:rPr lang="en-US" sz="3600" dirty="0">
                <a:latin typeface="Times New Roman" panose="02020603050405020304" pitchFamily="18" charset="0"/>
                <a:cs typeface="Times New Roman" panose="02020603050405020304" pitchFamily="18" charset="0"/>
              </a:rPr>
              <a:t> 1Jo 5:2 Hereby we know that we love the children of God, when we love God and do his commandments.</a:t>
            </a:r>
          </a:p>
          <a:p>
            <a:r>
              <a:rPr lang="en-US" sz="3600" dirty="0">
                <a:latin typeface="Times New Roman" panose="02020603050405020304" pitchFamily="18" charset="0"/>
                <a:cs typeface="Times New Roman" panose="02020603050405020304" pitchFamily="18" charset="0"/>
              </a:rPr>
              <a:t> 1Jo 5:3 For this is the love of God, that we keep his commandments: and his commandments are not grievous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96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0"/>
            <a:ext cx="14249400" cy="9941183"/>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 1Jo 2:3 And hereby we know that we know him, if we keep his commandments.</a:t>
            </a:r>
          </a:p>
          <a:p>
            <a:r>
              <a:rPr lang="en-US" sz="4000" dirty="0">
                <a:latin typeface="Times New Roman" panose="02020603050405020304" pitchFamily="18" charset="0"/>
                <a:cs typeface="Times New Roman" panose="02020603050405020304" pitchFamily="18" charset="0"/>
              </a:rPr>
              <a:t> 1Jo 2:4 He that </a:t>
            </a:r>
            <a:r>
              <a:rPr lang="en-US" sz="4000" dirty="0" err="1">
                <a:latin typeface="Times New Roman" panose="02020603050405020304" pitchFamily="18" charset="0"/>
                <a:cs typeface="Times New Roman" panose="02020603050405020304" pitchFamily="18" charset="0"/>
              </a:rPr>
              <a:t>saith</a:t>
            </a:r>
            <a:r>
              <a:rPr lang="en-US" sz="4000" dirty="0">
                <a:latin typeface="Times New Roman" panose="02020603050405020304" pitchFamily="18" charset="0"/>
                <a:cs typeface="Times New Roman" panose="02020603050405020304" pitchFamily="18" charset="0"/>
              </a:rPr>
              <a:t>, I know him, and </a:t>
            </a:r>
            <a:r>
              <a:rPr lang="en-US" sz="4000" dirty="0" err="1">
                <a:latin typeface="Times New Roman" panose="02020603050405020304" pitchFamily="18" charset="0"/>
                <a:cs typeface="Times New Roman" panose="02020603050405020304" pitchFamily="18" charset="0"/>
              </a:rPr>
              <a:t>keepeth</a:t>
            </a:r>
            <a:r>
              <a:rPr lang="en-US" sz="4000" dirty="0">
                <a:latin typeface="Times New Roman" panose="02020603050405020304" pitchFamily="18" charset="0"/>
                <a:cs typeface="Times New Roman" panose="02020603050405020304" pitchFamily="18" charset="0"/>
              </a:rPr>
              <a:t> not his commandments, is a liar, and the truth is not in him</a:t>
            </a:r>
            <a:r>
              <a:rPr lang="en-US" sz="4000" dirty="0" smtClean="0">
                <a:latin typeface="Times New Roman" panose="02020603050405020304" pitchFamily="18" charset="0"/>
                <a:cs typeface="Times New Roman" panose="02020603050405020304" pitchFamily="18" charset="0"/>
              </a:rPr>
              <a:t>;</a:t>
            </a: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1 John 1:3-4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3 that which we have seen and heard declare we unto you also, that ye also may have fellowship with us: yea, and our fellowship is with the Father, and with his Son Jesus Christ: 4 and these things we write, that our joy may be made full.</a:t>
            </a:r>
          </a:p>
          <a:p>
            <a:endParaRPr lang="en-US" sz="4000" dirty="0" smtClean="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1 John 2:5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5 but whoso </a:t>
            </a:r>
            <a:r>
              <a:rPr lang="en-US" sz="4000" dirty="0" err="1">
                <a:latin typeface="Times New Roman" panose="02020603050405020304" pitchFamily="18" charset="0"/>
                <a:cs typeface="Times New Roman" panose="02020603050405020304" pitchFamily="18" charset="0"/>
              </a:rPr>
              <a:t>keepeth</a:t>
            </a:r>
            <a:r>
              <a:rPr lang="en-US" sz="4000" dirty="0">
                <a:latin typeface="Times New Roman" panose="02020603050405020304" pitchFamily="18" charset="0"/>
                <a:cs typeface="Times New Roman" panose="02020603050405020304" pitchFamily="18" charset="0"/>
              </a:rPr>
              <a:t> his word, in him verily hath the love of God been perfected. </a:t>
            </a:r>
            <a:r>
              <a:rPr lang="en-US" sz="4000" dirty="0">
                <a:solidFill>
                  <a:srgbClr val="FFC000"/>
                </a:solidFill>
                <a:latin typeface="Times New Roman" panose="02020603050405020304" pitchFamily="18" charset="0"/>
                <a:cs typeface="Times New Roman" panose="02020603050405020304" pitchFamily="18" charset="0"/>
              </a:rPr>
              <a:t>Hereby we know that we are in him:</a:t>
            </a: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6489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52400"/>
            <a:ext cx="14401800" cy="13326725"/>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1Jo </a:t>
            </a:r>
            <a:r>
              <a:rPr lang="en-US" sz="4000" dirty="0">
                <a:latin typeface="Times New Roman" panose="02020603050405020304" pitchFamily="18" charset="0"/>
                <a:cs typeface="Times New Roman" panose="02020603050405020304" pitchFamily="18" charset="0"/>
              </a:rPr>
              <a:t>3:22 and whatsoever we ask we receive of him, because we keep his commandments and do the things that are pleasing in his sight.</a:t>
            </a:r>
          </a:p>
          <a:p>
            <a:r>
              <a:rPr lang="en-US" sz="4000" dirty="0">
                <a:latin typeface="Times New Roman" panose="02020603050405020304" pitchFamily="18" charset="0"/>
                <a:cs typeface="Times New Roman" panose="02020603050405020304" pitchFamily="18" charset="0"/>
              </a:rPr>
              <a:t> 1Jo 3:24 And he that </a:t>
            </a:r>
            <a:r>
              <a:rPr lang="en-US" sz="4000" dirty="0" err="1">
                <a:latin typeface="Times New Roman" panose="02020603050405020304" pitchFamily="18" charset="0"/>
                <a:cs typeface="Times New Roman" panose="02020603050405020304" pitchFamily="18" charset="0"/>
              </a:rPr>
              <a:t>keepeth</a:t>
            </a:r>
            <a:r>
              <a:rPr lang="en-US" sz="4000" dirty="0">
                <a:latin typeface="Times New Roman" panose="02020603050405020304" pitchFamily="18" charset="0"/>
                <a:cs typeface="Times New Roman" panose="02020603050405020304" pitchFamily="18" charset="0"/>
              </a:rPr>
              <a:t> his commandments </a:t>
            </a:r>
            <a:r>
              <a:rPr lang="en-US" sz="4000" dirty="0" err="1">
                <a:latin typeface="Times New Roman" panose="02020603050405020304" pitchFamily="18" charset="0"/>
                <a:cs typeface="Times New Roman" panose="02020603050405020304" pitchFamily="18" charset="0"/>
              </a:rPr>
              <a:t>abideth</a:t>
            </a:r>
            <a:r>
              <a:rPr lang="en-US" sz="4000" dirty="0">
                <a:latin typeface="Times New Roman" panose="02020603050405020304" pitchFamily="18" charset="0"/>
                <a:cs typeface="Times New Roman" panose="02020603050405020304" pitchFamily="18" charset="0"/>
              </a:rPr>
              <a:t> in him, and he in him. And hereby we know that he </a:t>
            </a:r>
            <a:r>
              <a:rPr lang="en-US" sz="4000" dirty="0" err="1">
                <a:latin typeface="Times New Roman" panose="02020603050405020304" pitchFamily="18" charset="0"/>
                <a:cs typeface="Times New Roman" panose="02020603050405020304" pitchFamily="18" charset="0"/>
              </a:rPr>
              <a:t>abideth</a:t>
            </a:r>
            <a:r>
              <a:rPr lang="en-US" sz="4000" dirty="0">
                <a:latin typeface="Times New Roman" panose="02020603050405020304" pitchFamily="18" charset="0"/>
                <a:cs typeface="Times New Roman" panose="02020603050405020304" pitchFamily="18" charset="0"/>
              </a:rPr>
              <a:t> in us, by the Spirit which he gave us</a:t>
            </a:r>
            <a:r>
              <a:rPr lang="en-US" sz="40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1 John </a:t>
            </a:r>
            <a:r>
              <a:rPr lang="en-US" sz="4000" dirty="0" smtClean="0">
                <a:latin typeface="Times New Roman" panose="02020603050405020304" pitchFamily="18" charset="0"/>
                <a:cs typeface="Times New Roman" panose="02020603050405020304" pitchFamily="18" charset="0"/>
              </a:rPr>
              <a:t>2:28        </a:t>
            </a:r>
            <a:r>
              <a:rPr lang="en-US" sz="4000" dirty="0">
                <a:latin typeface="Times New Roman" panose="02020603050405020304" pitchFamily="18" charset="0"/>
                <a:cs typeface="Times New Roman" panose="02020603050405020304" pitchFamily="18" charset="0"/>
              </a:rPr>
              <a:t>28 And now, my little children, abide in him; that, if he shall be manifested, we may have boldness, and not be ashamed before him at his coming. 29 If ye know that he is righteous, ye know that every one also that doeth righteousness is begotten of him</a:t>
            </a:r>
            <a:r>
              <a:rPr lang="en-US" sz="4000" dirty="0" smtClean="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1 John 2:17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And the world </a:t>
            </a:r>
            <a:r>
              <a:rPr lang="en-US" sz="4000" dirty="0" err="1">
                <a:latin typeface="Times New Roman" panose="02020603050405020304" pitchFamily="18" charset="0"/>
                <a:cs typeface="Times New Roman" panose="02020603050405020304" pitchFamily="18" charset="0"/>
              </a:rPr>
              <a:t>passeth</a:t>
            </a:r>
            <a:r>
              <a:rPr lang="en-US" sz="4000" dirty="0">
                <a:latin typeface="Times New Roman" panose="02020603050405020304" pitchFamily="18" charset="0"/>
                <a:cs typeface="Times New Roman" panose="02020603050405020304" pitchFamily="18" charset="0"/>
              </a:rPr>
              <a:t> away, and the lust thereof: but he that doeth the will of God </a:t>
            </a:r>
            <a:r>
              <a:rPr lang="en-US" sz="4000" dirty="0" err="1">
                <a:latin typeface="Times New Roman" panose="02020603050405020304" pitchFamily="18" charset="0"/>
                <a:cs typeface="Times New Roman" panose="02020603050405020304" pitchFamily="18" charset="0"/>
              </a:rPr>
              <a:t>abideth</a:t>
            </a:r>
            <a:r>
              <a:rPr lang="en-US" sz="4000" dirty="0">
                <a:latin typeface="Times New Roman" panose="02020603050405020304" pitchFamily="18" charset="0"/>
                <a:cs typeface="Times New Roman" panose="02020603050405020304" pitchFamily="18" charset="0"/>
              </a:rPr>
              <a:t> for ever.</a:t>
            </a: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3457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0595"/>
            <a:ext cx="14401800" cy="2554545"/>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1Jo </a:t>
            </a:r>
            <a:r>
              <a:rPr lang="en-US" sz="4000" dirty="0">
                <a:latin typeface="Times New Roman" panose="02020603050405020304" pitchFamily="18" charset="0"/>
                <a:cs typeface="Times New Roman" panose="02020603050405020304" pitchFamily="18" charset="0"/>
              </a:rPr>
              <a:t>5:2 Hereby we know that we love the children of God, when we love God and do his commandments.</a:t>
            </a:r>
          </a:p>
          <a:p>
            <a:r>
              <a:rPr lang="en-US" sz="4000" dirty="0">
                <a:latin typeface="Times New Roman" panose="02020603050405020304" pitchFamily="18" charset="0"/>
                <a:cs typeface="Times New Roman" panose="02020603050405020304" pitchFamily="18" charset="0"/>
              </a:rPr>
              <a:t> 1Jo 5:3 For this is the love of God, that we keep his commandments: and his commandments are not grievous</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264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4859000" cy="8402300"/>
          </a:xfrm>
          <a:prstGeom prst="rect">
            <a:avLst/>
          </a:prstGeom>
        </p:spPr>
        <p:txBody>
          <a:bodyPr wrap="square">
            <a:spAutoFit/>
          </a:bodyPr>
          <a:lstStyle/>
          <a:p>
            <a:r>
              <a:rPr lang="en-US" sz="3600" dirty="0">
                <a:latin typeface="Times New Roman" panose="02020603050405020304" pitchFamily="18" charset="0"/>
                <a:cs typeface="Times New Roman" panose="02020603050405020304" pitchFamily="18" charset="0"/>
              </a:rPr>
              <a:t>2 John 1:4-11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4 I rejoice greatly that I have found certain of thy children </a:t>
            </a:r>
            <a:r>
              <a:rPr lang="en-US" sz="3600" dirty="0">
                <a:solidFill>
                  <a:srgbClr val="FFC000"/>
                </a:solidFill>
                <a:latin typeface="Times New Roman" panose="02020603050405020304" pitchFamily="18" charset="0"/>
                <a:cs typeface="Times New Roman" panose="02020603050405020304" pitchFamily="18" charset="0"/>
              </a:rPr>
              <a:t>walking in truth</a:t>
            </a:r>
            <a:r>
              <a:rPr lang="en-US" sz="3600" dirty="0">
                <a:latin typeface="Times New Roman" panose="02020603050405020304" pitchFamily="18" charset="0"/>
                <a:cs typeface="Times New Roman" panose="02020603050405020304" pitchFamily="18" charset="0"/>
              </a:rPr>
              <a:t>, even as we received commandment from the Father. 5 And now I beseech thee, lady, not as though I wrote to thee a new commandment, but that which we had from the beginning, that we love one another. 6 And this is love, that we should walk after his commandments. This is the commandment, even as ye heard from the beginning, that ye should walk in it. </a:t>
            </a:r>
            <a:r>
              <a:rPr lang="en-US" sz="3600" dirty="0">
                <a:solidFill>
                  <a:srgbClr val="FFC000"/>
                </a:solidFill>
                <a:latin typeface="Times New Roman" panose="02020603050405020304" pitchFamily="18" charset="0"/>
                <a:cs typeface="Times New Roman" panose="02020603050405020304" pitchFamily="18" charset="0"/>
              </a:rPr>
              <a:t>7 For many deceivers are gone forth into the world, even they that confess not that Jesus Christ cometh in the flesh. </a:t>
            </a:r>
            <a:r>
              <a:rPr lang="en-US" sz="3600" dirty="0">
                <a:latin typeface="Times New Roman" panose="02020603050405020304" pitchFamily="18" charset="0"/>
                <a:cs typeface="Times New Roman" panose="02020603050405020304" pitchFamily="18" charset="0"/>
              </a:rPr>
              <a:t>This is the deceiver and the antichrist. 8 Look to yourselves, that ye lose not the things which we have wrought, but that ye receive a full reward. 9 Whosoever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onward and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not in the teaching of Christ, hath not God: he that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teaching, the same hath both the Father and the Son. 10 If any one cometh unto you, and </a:t>
            </a:r>
            <a:r>
              <a:rPr lang="en-US" sz="3600" dirty="0" err="1">
                <a:latin typeface="Times New Roman" panose="02020603050405020304" pitchFamily="18" charset="0"/>
                <a:cs typeface="Times New Roman" panose="02020603050405020304" pitchFamily="18" charset="0"/>
              </a:rPr>
              <a:t>bringeth</a:t>
            </a:r>
            <a:r>
              <a:rPr lang="en-US" sz="3600" dirty="0">
                <a:latin typeface="Times New Roman" panose="02020603050405020304" pitchFamily="18" charset="0"/>
                <a:cs typeface="Times New Roman" panose="02020603050405020304" pitchFamily="18" charset="0"/>
              </a:rPr>
              <a:t> not this teaching, receive him not into your house, and give him no greeting: 11 for he that giveth him greeting </a:t>
            </a:r>
            <a:r>
              <a:rPr lang="en-US" sz="3600" dirty="0" err="1">
                <a:latin typeface="Times New Roman" panose="02020603050405020304" pitchFamily="18" charset="0"/>
                <a:cs typeface="Times New Roman" panose="02020603050405020304" pitchFamily="18" charset="0"/>
              </a:rPr>
              <a:t>partaketh</a:t>
            </a:r>
            <a:r>
              <a:rPr lang="en-US" sz="3600" dirty="0">
                <a:latin typeface="Times New Roman" panose="02020603050405020304" pitchFamily="18" charset="0"/>
                <a:cs typeface="Times New Roman" panose="02020603050405020304" pitchFamily="18" charset="0"/>
              </a:rPr>
              <a:t> in his evil works.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317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14325600" cy="4401205"/>
          </a:xfrm>
          <a:prstGeom prst="rect">
            <a:avLst/>
          </a:prstGeom>
        </p:spPr>
        <p:txBody>
          <a:bodyPr wrap="square">
            <a:spAutoFit/>
          </a:bodyPr>
          <a:lstStyle/>
          <a:p>
            <a:r>
              <a:rPr lang="en-US" sz="4000" dirty="0">
                <a:latin typeface="Times New Roman" panose="02020603050405020304" pitchFamily="18" charset="0"/>
                <a:cs typeface="Times New Roman" panose="02020603050405020304" pitchFamily="18" charset="0"/>
              </a:rPr>
              <a:t>2 </a:t>
            </a:r>
            <a:r>
              <a:rPr lang="en-US" sz="4000" dirty="0" smtClean="0">
                <a:latin typeface="Times New Roman" panose="02020603050405020304" pitchFamily="18" charset="0"/>
                <a:cs typeface="Times New Roman" panose="02020603050405020304" pitchFamily="18" charset="0"/>
              </a:rPr>
              <a:t>John. </a:t>
            </a:r>
            <a:r>
              <a:rPr lang="en-US" sz="4000" dirty="0">
                <a:latin typeface="Times New Roman" panose="02020603050405020304" pitchFamily="18" charset="0"/>
                <a:cs typeface="Times New Roman" panose="02020603050405020304" pitchFamily="18" charset="0"/>
              </a:rPr>
              <a:t>9 Whosoever </a:t>
            </a:r>
            <a:r>
              <a:rPr lang="en-US" sz="4000" dirty="0" err="1">
                <a:latin typeface="Times New Roman" panose="02020603050405020304" pitchFamily="18" charset="0"/>
                <a:cs typeface="Times New Roman" panose="02020603050405020304" pitchFamily="18" charset="0"/>
              </a:rPr>
              <a:t>goeth</a:t>
            </a:r>
            <a:r>
              <a:rPr lang="en-US" sz="4000" dirty="0">
                <a:latin typeface="Times New Roman" panose="02020603050405020304" pitchFamily="18" charset="0"/>
                <a:cs typeface="Times New Roman" panose="02020603050405020304" pitchFamily="18" charset="0"/>
              </a:rPr>
              <a:t> onward and </a:t>
            </a:r>
            <a:r>
              <a:rPr lang="en-US" sz="4000" dirty="0" err="1">
                <a:latin typeface="Times New Roman" panose="02020603050405020304" pitchFamily="18" charset="0"/>
                <a:cs typeface="Times New Roman" panose="02020603050405020304" pitchFamily="18" charset="0"/>
              </a:rPr>
              <a:t>abideth</a:t>
            </a:r>
            <a:r>
              <a:rPr lang="en-US" sz="4000" dirty="0">
                <a:latin typeface="Times New Roman" panose="02020603050405020304" pitchFamily="18" charset="0"/>
                <a:cs typeface="Times New Roman" panose="02020603050405020304" pitchFamily="18" charset="0"/>
              </a:rPr>
              <a:t> not in the teaching of Christ, hath not God: he that </a:t>
            </a:r>
            <a:r>
              <a:rPr lang="en-US" sz="4000" dirty="0" err="1">
                <a:latin typeface="Times New Roman" panose="02020603050405020304" pitchFamily="18" charset="0"/>
                <a:cs typeface="Times New Roman" panose="02020603050405020304" pitchFamily="18" charset="0"/>
              </a:rPr>
              <a:t>abideth</a:t>
            </a:r>
            <a:r>
              <a:rPr lang="en-US" sz="4000" dirty="0">
                <a:latin typeface="Times New Roman" panose="02020603050405020304" pitchFamily="18" charset="0"/>
                <a:cs typeface="Times New Roman" panose="02020603050405020304" pitchFamily="18" charset="0"/>
              </a:rPr>
              <a:t> in the teaching, the same hath both the Father and the Son. 10 If any one cometh unto you, and </a:t>
            </a:r>
            <a:r>
              <a:rPr lang="en-US" sz="4000" dirty="0" err="1">
                <a:latin typeface="Times New Roman" panose="02020603050405020304" pitchFamily="18" charset="0"/>
                <a:cs typeface="Times New Roman" panose="02020603050405020304" pitchFamily="18" charset="0"/>
              </a:rPr>
              <a:t>bringeth</a:t>
            </a:r>
            <a:r>
              <a:rPr lang="en-US" sz="4000" dirty="0">
                <a:latin typeface="Times New Roman" panose="02020603050405020304" pitchFamily="18" charset="0"/>
                <a:cs typeface="Times New Roman" panose="02020603050405020304" pitchFamily="18" charset="0"/>
              </a:rPr>
              <a:t> not this teaching, receive him not into your house, and give him no greeting: 11 for he that giveth him greeting </a:t>
            </a:r>
            <a:r>
              <a:rPr lang="en-US" sz="4000" dirty="0" err="1">
                <a:latin typeface="Times New Roman" panose="02020603050405020304" pitchFamily="18" charset="0"/>
                <a:cs typeface="Times New Roman" panose="02020603050405020304" pitchFamily="18" charset="0"/>
              </a:rPr>
              <a:t>partaketh</a:t>
            </a:r>
            <a:r>
              <a:rPr lang="en-US" sz="4000" dirty="0">
                <a:latin typeface="Times New Roman" panose="02020603050405020304" pitchFamily="18" charset="0"/>
                <a:cs typeface="Times New Roman" panose="02020603050405020304" pitchFamily="18" charset="0"/>
              </a:rPr>
              <a:t> in his evil works.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020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3945</TotalTime>
  <Words>1655</Words>
  <Application>Microsoft Office PowerPoint</Application>
  <PresentationFormat>Custom</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101</cp:revision>
  <dcterms:created xsi:type="dcterms:W3CDTF">2021-06-17T18:34:56Z</dcterms:created>
  <dcterms:modified xsi:type="dcterms:W3CDTF">2021-08-08T11:44:50Z</dcterms:modified>
</cp:coreProperties>
</file>