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01" r:id="rId2"/>
    <p:sldId id="303" r:id="rId3"/>
    <p:sldId id="304" r:id="rId4"/>
    <p:sldId id="305" r:id="rId5"/>
    <p:sldId id="307" r:id="rId6"/>
    <p:sldId id="308" r:id="rId7"/>
    <p:sldId id="309" r:id="rId8"/>
    <p:sldId id="310" r:id="rId9"/>
    <p:sldId id="311" r:id="rId10"/>
    <p:sldId id="312"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23" autoAdjust="0"/>
    <p:restoredTop sz="86325" autoAdjust="0"/>
  </p:normalViewPr>
  <p:slideViewPr>
    <p:cSldViewPr>
      <p:cViewPr varScale="1">
        <p:scale>
          <a:sx n="77" d="100"/>
          <a:sy n="77" d="100"/>
        </p:scale>
        <p:origin x="462"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8/2/2021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extLst>
      <p:ext uri="{BB962C8B-B14F-4D97-AF65-F5344CB8AC3E}">
        <p14:creationId xmlns:p14="http://schemas.microsoft.com/office/powerpoint/2010/main" val="2569101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F674F-5FF1-4C50-AE02-5B1470F93F7E}" type="slidenum">
              <a:rPr lang="en-US" smtClean="0"/>
              <a:pPr/>
              <a:t>3</a:t>
            </a:fld>
            <a:endParaRPr lang="en-US"/>
          </a:p>
        </p:txBody>
      </p:sp>
    </p:spTree>
    <p:extLst>
      <p:ext uri="{BB962C8B-B14F-4D97-AF65-F5344CB8AC3E}">
        <p14:creationId xmlns:p14="http://schemas.microsoft.com/office/powerpoint/2010/main" val="2652391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F674F-5FF1-4C50-AE02-5B1470F93F7E}" type="slidenum">
              <a:rPr lang="en-US" smtClean="0"/>
              <a:pPr/>
              <a:t>4</a:t>
            </a:fld>
            <a:endParaRPr lang="en-US"/>
          </a:p>
        </p:txBody>
      </p:sp>
    </p:spTree>
    <p:extLst>
      <p:ext uri="{BB962C8B-B14F-4D97-AF65-F5344CB8AC3E}">
        <p14:creationId xmlns:p14="http://schemas.microsoft.com/office/powerpoint/2010/main" val="3606383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F674F-5FF1-4C50-AE02-5B1470F93F7E}" type="slidenum">
              <a:rPr lang="en-US" smtClean="0"/>
              <a:pPr/>
              <a:t>5</a:t>
            </a:fld>
            <a:endParaRPr lang="en-US"/>
          </a:p>
        </p:txBody>
      </p:sp>
    </p:spTree>
    <p:extLst>
      <p:ext uri="{BB962C8B-B14F-4D97-AF65-F5344CB8AC3E}">
        <p14:creationId xmlns:p14="http://schemas.microsoft.com/office/powerpoint/2010/main" val="279336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F674F-5FF1-4C50-AE02-5B1470F93F7E}" type="slidenum">
              <a:rPr lang="en-US" smtClean="0"/>
              <a:pPr/>
              <a:t>6</a:t>
            </a:fld>
            <a:endParaRPr lang="en-US"/>
          </a:p>
        </p:txBody>
      </p:sp>
    </p:spTree>
    <p:extLst>
      <p:ext uri="{BB962C8B-B14F-4D97-AF65-F5344CB8AC3E}">
        <p14:creationId xmlns:p14="http://schemas.microsoft.com/office/powerpoint/2010/main" val="4227386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5938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0480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441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4113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a:pPr/>
              <a:t>8/2/2021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C8E0A6-1D75-4B7B-8C39-611D36EF233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a:pPr/>
              <a:t>8/2/2021</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E5093ECC-8BEB-4546-A80D-0B4887662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9AB0CE3-60E6-440D-B272-A7345FD7394D}"/>
              </a:ext>
            </a:extLst>
          </p:cNvPr>
          <p:cNvPicPr>
            <a:picLocks noChangeAspect="1"/>
          </p:cNvPicPr>
          <p:nvPr/>
        </p:nvPicPr>
        <p:blipFill rotWithShape="1">
          <a:blip r:embed="rId2"/>
          <a:srcRect l="9536" r="4169" b="-1"/>
          <a:stretch/>
        </p:blipFill>
        <p:spPr>
          <a:xfrm>
            <a:off x="1773594" y="555339"/>
            <a:ext cx="5596807" cy="2895600"/>
          </a:xfrm>
          <a:prstGeom prst="rect">
            <a:avLst/>
          </a:prstGeom>
          <a:ln>
            <a:noFill/>
          </a:ln>
          <a:effectLst>
            <a:softEdge rad="112500"/>
          </a:effectLst>
        </p:spPr>
      </p:pic>
      <p:sp>
        <p:nvSpPr>
          <p:cNvPr id="4" name="TextBox 3">
            <a:extLst>
              <a:ext uri="{FF2B5EF4-FFF2-40B4-BE49-F238E27FC236}">
                <a16:creationId xmlns:a16="http://schemas.microsoft.com/office/drawing/2014/main" id="{3FF93AA9-71D4-420F-A7A2-E99281293F30}"/>
              </a:ext>
            </a:extLst>
          </p:cNvPr>
          <p:cNvSpPr txBox="1"/>
          <p:nvPr/>
        </p:nvSpPr>
        <p:spPr>
          <a:xfrm>
            <a:off x="1773595" y="3572498"/>
            <a:ext cx="5596807" cy="1015663"/>
          </a:xfrm>
          <a:prstGeom prst="rect">
            <a:avLst/>
          </a:prstGeom>
          <a:noFill/>
        </p:spPr>
        <p:txBody>
          <a:bodyPr wrap="square" rtlCol="0">
            <a:spAutoFit/>
          </a:bodyPr>
          <a:lstStyle/>
          <a:p>
            <a:pPr algn="ctr"/>
            <a:r>
              <a:rPr lang="en-US" sz="6000" dirty="0">
                <a:solidFill>
                  <a:schemeClr val="bg1"/>
                </a:solidFill>
                <a:latin typeface="Cambria" panose="02040503050406030204" pitchFamily="18" charset="0"/>
                <a:ea typeface="Cambria" panose="02040503050406030204" pitchFamily="18" charset="0"/>
              </a:rPr>
              <a:t>Psalm 2</a:t>
            </a:r>
          </a:p>
        </p:txBody>
      </p:sp>
    </p:spTree>
    <p:extLst>
      <p:ext uri="{BB962C8B-B14F-4D97-AF65-F5344CB8AC3E}">
        <p14:creationId xmlns:p14="http://schemas.microsoft.com/office/powerpoint/2010/main" val="3263994994"/>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5B276E-1EEB-4002-A4B5-F09C172945DE}"/>
              </a:ext>
            </a:extLst>
          </p:cNvPr>
          <p:cNvSpPr txBox="1"/>
          <p:nvPr/>
        </p:nvSpPr>
        <p:spPr>
          <a:xfrm>
            <a:off x="228600" y="438150"/>
            <a:ext cx="8534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C000"/>
                </a:solidFill>
                <a:effectLst/>
                <a:uLnTx/>
                <a:uFillTx/>
                <a:latin typeface="Calibri"/>
                <a:ea typeface="+mn-ea"/>
                <a:cs typeface="+mn-cs"/>
              </a:rPr>
              <a:t>Psalm 2 </a:t>
            </a:r>
          </a:p>
        </p:txBody>
      </p:sp>
      <p:sp>
        <p:nvSpPr>
          <p:cNvPr id="3" name="TextBox 2">
            <a:extLst>
              <a:ext uri="{FF2B5EF4-FFF2-40B4-BE49-F238E27FC236}">
                <a16:creationId xmlns:a16="http://schemas.microsoft.com/office/drawing/2014/main" id="{8D1578B2-EC73-4A47-95C2-72CE415DA1D9}"/>
              </a:ext>
            </a:extLst>
          </p:cNvPr>
          <p:cNvSpPr txBox="1"/>
          <p:nvPr/>
        </p:nvSpPr>
        <p:spPr>
          <a:xfrm>
            <a:off x="314960" y="1428750"/>
            <a:ext cx="8829040" cy="3539430"/>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92D050"/>
                </a:solidFill>
                <a:effectLst/>
                <a:uLnTx/>
                <a:uFillTx/>
                <a:latin typeface="Calibri"/>
                <a:ea typeface="+mn-ea"/>
                <a:cs typeface="+mn-cs"/>
              </a:rPr>
              <a:t>v. </a:t>
            </a:r>
            <a:r>
              <a:rPr lang="en-US" sz="4000" dirty="0">
                <a:solidFill>
                  <a:srgbClr val="92D050"/>
                </a:solidFill>
                <a:latin typeface="Calibri"/>
              </a:rPr>
              <a:t>10-12</a:t>
            </a:r>
            <a:r>
              <a:rPr kumimoji="0" lang="en-US" sz="4000" b="0" i="0" u="none" strike="noStrike" kern="1200" cap="none" spc="0" normalizeH="0" baseline="0" noProof="0" dirty="0">
                <a:ln>
                  <a:noFill/>
                </a:ln>
                <a:solidFill>
                  <a:srgbClr val="92D050"/>
                </a:solidFill>
                <a:effectLst/>
                <a:uLnTx/>
                <a:uFillTx/>
                <a:latin typeface="Calibri"/>
                <a:ea typeface="+mn-ea"/>
                <a:cs typeface="+mn-cs"/>
              </a:rPr>
              <a:t>; Be wise… Be warned</a:t>
            </a:r>
            <a:r>
              <a:rPr kumimoji="0" lang="en-US" sz="4000" b="0" i="1" u="none" strike="noStrike" kern="1200" cap="none" spc="0" normalizeH="0" baseline="0" noProof="0" dirty="0">
                <a:ln>
                  <a:noFill/>
                </a:ln>
                <a:solidFill>
                  <a:srgbClr val="92D050"/>
                </a:solidFill>
                <a:effectLst/>
                <a:uLnTx/>
                <a:uFillTx/>
                <a:latin typeface="Calibri"/>
                <a:ea typeface="+mn-ea"/>
                <a:cs typeface="+mn-cs"/>
              </a:rPr>
              <a:t> </a:t>
            </a:r>
          </a:p>
          <a:p>
            <a:pPr marL="1028700" marR="0" lvl="1" indent="-5715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3600" dirty="0">
                <a:solidFill>
                  <a:prstClr val="white"/>
                </a:solidFill>
                <a:latin typeface="Calibri"/>
              </a:rPr>
              <a:t>The resurrection and judgment to come </a:t>
            </a:r>
          </a:p>
          <a:p>
            <a:pPr marL="1028700" marR="0" lvl="1" indent="-5715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3600" dirty="0">
                <a:solidFill>
                  <a:srgbClr val="FFFF00"/>
                </a:solidFill>
                <a:latin typeface="Calibri"/>
              </a:rPr>
              <a:t>Acts 17:30-31</a:t>
            </a:r>
          </a:p>
          <a:p>
            <a:pPr marL="1028700" marR="0" lvl="1" indent="-5715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3600" i="1" dirty="0">
                <a:solidFill>
                  <a:prstClr val="white"/>
                </a:solidFill>
                <a:latin typeface="Calibri"/>
              </a:rPr>
              <a:t>Serve with fear… rejoice with trembling</a:t>
            </a:r>
          </a:p>
          <a:p>
            <a:pPr marL="1028700" marR="0" lvl="1" indent="-5715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3600" i="1" dirty="0">
                <a:solidFill>
                  <a:prstClr val="white"/>
                </a:solidFill>
                <a:latin typeface="Calibri"/>
              </a:rPr>
              <a:t>Kiss the Son </a:t>
            </a:r>
          </a:p>
        </p:txBody>
      </p:sp>
      <p:cxnSp>
        <p:nvCxnSpPr>
          <p:cNvPr id="8" name="Straight Connector 7">
            <a:extLst>
              <a:ext uri="{FF2B5EF4-FFF2-40B4-BE49-F238E27FC236}">
                <a16:creationId xmlns:a16="http://schemas.microsoft.com/office/drawing/2014/main" id="{1A4FEB1D-E923-4A6A-848B-9B5913B32421}"/>
              </a:ext>
            </a:extLst>
          </p:cNvPr>
          <p:cNvCxnSpPr/>
          <p:nvPr/>
        </p:nvCxnSpPr>
        <p:spPr>
          <a:xfrm>
            <a:off x="381000" y="1276350"/>
            <a:ext cx="5334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1F89550-052B-4E01-ABC6-D17C19937463}"/>
              </a:ext>
            </a:extLst>
          </p:cNvPr>
          <p:cNvPicPr>
            <a:picLocks noChangeAspect="1"/>
          </p:cNvPicPr>
          <p:nvPr/>
        </p:nvPicPr>
        <p:blipFill rotWithShape="1">
          <a:blip r:embed="rId3"/>
          <a:srcRect r="2162" b="33302"/>
          <a:stretch/>
        </p:blipFill>
        <p:spPr>
          <a:xfrm>
            <a:off x="5332186" y="60268"/>
            <a:ext cx="3581400" cy="1594355"/>
          </a:xfrm>
          <a:prstGeom prst="rect">
            <a:avLst/>
          </a:prstGeom>
          <a:ln>
            <a:noFill/>
          </a:ln>
          <a:effectLst>
            <a:softEdge rad="112500"/>
          </a:effectLst>
        </p:spPr>
      </p:pic>
    </p:spTree>
    <p:extLst>
      <p:ext uri="{BB962C8B-B14F-4D97-AF65-F5344CB8AC3E}">
        <p14:creationId xmlns:p14="http://schemas.microsoft.com/office/powerpoint/2010/main" val="60710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5B276E-1EEB-4002-A4B5-F09C172945DE}"/>
              </a:ext>
            </a:extLst>
          </p:cNvPr>
          <p:cNvSpPr txBox="1"/>
          <p:nvPr/>
        </p:nvSpPr>
        <p:spPr>
          <a:xfrm>
            <a:off x="228600" y="438150"/>
            <a:ext cx="8534400" cy="830997"/>
          </a:xfrm>
          <a:prstGeom prst="rect">
            <a:avLst/>
          </a:prstGeom>
          <a:noFill/>
        </p:spPr>
        <p:txBody>
          <a:bodyPr wrap="square" rtlCol="0">
            <a:spAutoFit/>
          </a:bodyPr>
          <a:lstStyle/>
          <a:p>
            <a:r>
              <a:rPr lang="en-US" sz="4800" dirty="0">
                <a:solidFill>
                  <a:srgbClr val="FFC000"/>
                </a:solidFill>
              </a:rPr>
              <a:t>Psalm 2 </a:t>
            </a:r>
          </a:p>
        </p:txBody>
      </p:sp>
      <p:sp>
        <p:nvSpPr>
          <p:cNvPr id="3" name="TextBox 2">
            <a:extLst>
              <a:ext uri="{FF2B5EF4-FFF2-40B4-BE49-F238E27FC236}">
                <a16:creationId xmlns:a16="http://schemas.microsoft.com/office/drawing/2014/main" id="{8D1578B2-EC73-4A47-95C2-72CE415DA1D9}"/>
              </a:ext>
            </a:extLst>
          </p:cNvPr>
          <p:cNvSpPr txBox="1"/>
          <p:nvPr/>
        </p:nvSpPr>
        <p:spPr>
          <a:xfrm>
            <a:off x="314960" y="1699186"/>
            <a:ext cx="8153400" cy="4062651"/>
          </a:xfrm>
          <a:prstGeom prst="rect">
            <a:avLst/>
          </a:prstGeom>
          <a:noFill/>
        </p:spPr>
        <p:txBody>
          <a:bodyPr wrap="square" rtlCol="0">
            <a:spAutoFit/>
          </a:bodyPr>
          <a:lstStyle/>
          <a:p>
            <a:pPr marL="571500" indent="-571500">
              <a:spcBef>
                <a:spcPts val="1200"/>
              </a:spcBef>
              <a:spcAft>
                <a:spcPts val="1200"/>
              </a:spcAft>
              <a:buFont typeface="Arial" panose="020B0604020202020204" pitchFamily="34" charset="0"/>
              <a:buChar char="•"/>
            </a:pPr>
            <a:r>
              <a:rPr lang="en-US" sz="4000" dirty="0">
                <a:solidFill>
                  <a:srgbClr val="92D050"/>
                </a:solidFill>
              </a:rPr>
              <a:t>An Overview</a:t>
            </a:r>
          </a:p>
          <a:p>
            <a:pPr marL="1028700" lvl="1" indent="-571500">
              <a:spcBef>
                <a:spcPts val="1200"/>
              </a:spcBef>
              <a:spcAft>
                <a:spcPts val="1200"/>
              </a:spcAft>
              <a:buFont typeface="Arial" panose="020B0604020202020204" pitchFamily="34" charset="0"/>
              <a:buChar char="•"/>
            </a:pPr>
            <a:r>
              <a:rPr lang="en-US" sz="3600" dirty="0">
                <a:solidFill>
                  <a:schemeClr val="bg1"/>
                </a:solidFill>
              </a:rPr>
              <a:t>Psalm 1 &amp; 2 - the bigger picture</a:t>
            </a:r>
          </a:p>
          <a:p>
            <a:pPr marL="1028700" lvl="1" indent="-571500">
              <a:spcBef>
                <a:spcPts val="1200"/>
              </a:spcBef>
              <a:spcAft>
                <a:spcPts val="1200"/>
              </a:spcAft>
              <a:buFont typeface="Arial" panose="020B0604020202020204" pitchFamily="34" charset="0"/>
              <a:buChar char="•"/>
            </a:pPr>
            <a:r>
              <a:rPr lang="en-US" sz="3600" dirty="0">
                <a:solidFill>
                  <a:schemeClr val="bg1"/>
                </a:solidFill>
              </a:rPr>
              <a:t>A Psalm of David (Acts 4:25)</a:t>
            </a:r>
          </a:p>
          <a:p>
            <a:pPr marL="1028700" lvl="1" indent="-571500">
              <a:spcBef>
                <a:spcPts val="1200"/>
              </a:spcBef>
              <a:spcAft>
                <a:spcPts val="1200"/>
              </a:spcAft>
              <a:buFont typeface="Arial" panose="020B0604020202020204" pitchFamily="34" charset="0"/>
              <a:buChar char="•"/>
            </a:pPr>
            <a:endParaRPr lang="en-US" sz="3600" dirty="0">
              <a:solidFill>
                <a:schemeClr val="bg1"/>
              </a:solidFill>
            </a:endParaRPr>
          </a:p>
          <a:p>
            <a:pPr marL="571500" indent="-571500">
              <a:buFont typeface="Arial" panose="020B0604020202020204" pitchFamily="34" charset="0"/>
              <a:buChar char="•"/>
            </a:pPr>
            <a:endParaRPr lang="en-US" sz="4000" dirty="0">
              <a:solidFill>
                <a:schemeClr val="bg1"/>
              </a:solidFill>
            </a:endParaRPr>
          </a:p>
        </p:txBody>
      </p:sp>
      <p:cxnSp>
        <p:nvCxnSpPr>
          <p:cNvPr id="8" name="Straight Connector 7">
            <a:extLst>
              <a:ext uri="{FF2B5EF4-FFF2-40B4-BE49-F238E27FC236}">
                <a16:creationId xmlns:a16="http://schemas.microsoft.com/office/drawing/2014/main" id="{1A4FEB1D-E923-4A6A-848B-9B5913B32421}"/>
              </a:ext>
            </a:extLst>
          </p:cNvPr>
          <p:cNvCxnSpPr/>
          <p:nvPr/>
        </p:nvCxnSpPr>
        <p:spPr>
          <a:xfrm>
            <a:off x="381000" y="1276350"/>
            <a:ext cx="5334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1F89550-052B-4E01-ABC6-D17C19937463}"/>
              </a:ext>
            </a:extLst>
          </p:cNvPr>
          <p:cNvPicPr>
            <a:picLocks noChangeAspect="1"/>
          </p:cNvPicPr>
          <p:nvPr/>
        </p:nvPicPr>
        <p:blipFill rotWithShape="1">
          <a:blip r:embed="rId2"/>
          <a:srcRect r="2162" b="33302"/>
          <a:stretch/>
        </p:blipFill>
        <p:spPr>
          <a:xfrm>
            <a:off x="5332186" y="60268"/>
            <a:ext cx="3581400" cy="1594355"/>
          </a:xfrm>
          <a:prstGeom prst="rect">
            <a:avLst/>
          </a:prstGeom>
          <a:ln>
            <a:noFill/>
          </a:ln>
          <a:effectLst>
            <a:softEdge rad="112500"/>
          </a:effectLst>
        </p:spPr>
      </p:pic>
    </p:spTree>
    <p:extLst>
      <p:ext uri="{BB962C8B-B14F-4D97-AF65-F5344CB8AC3E}">
        <p14:creationId xmlns:p14="http://schemas.microsoft.com/office/powerpoint/2010/main" val="14101904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5B276E-1EEB-4002-A4B5-F09C172945DE}"/>
              </a:ext>
            </a:extLst>
          </p:cNvPr>
          <p:cNvSpPr txBox="1"/>
          <p:nvPr/>
        </p:nvSpPr>
        <p:spPr>
          <a:xfrm>
            <a:off x="228600" y="438150"/>
            <a:ext cx="8534400" cy="830997"/>
          </a:xfrm>
          <a:prstGeom prst="rect">
            <a:avLst/>
          </a:prstGeom>
          <a:noFill/>
        </p:spPr>
        <p:txBody>
          <a:bodyPr wrap="square" rtlCol="0">
            <a:spAutoFit/>
          </a:bodyPr>
          <a:lstStyle/>
          <a:p>
            <a:r>
              <a:rPr lang="en-US" sz="4800" dirty="0">
                <a:solidFill>
                  <a:srgbClr val="FFC000"/>
                </a:solidFill>
              </a:rPr>
              <a:t>Psalm 2 </a:t>
            </a:r>
          </a:p>
        </p:txBody>
      </p:sp>
      <p:sp>
        <p:nvSpPr>
          <p:cNvPr id="3" name="TextBox 2">
            <a:extLst>
              <a:ext uri="{FF2B5EF4-FFF2-40B4-BE49-F238E27FC236}">
                <a16:creationId xmlns:a16="http://schemas.microsoft.com/office/drawing/2014/main" id="{8D1578B2-EC73-4A47-95C2-72CE415DA1D9}"/>
              </a:ext>
            </a:extLst>
          </p:cNvPr>
          <p:cNvSpPr txBox="1"/>
          <p:nvPr/>
        </p:nvSpPr>
        <p:spPr>
          <a:xfrm>
            <a:off x="314960" y="1699186"/>
            <a:ext cx="8829040" cy="3585597"/>
          </a:xfrm>
          <a:prstGeom prst="rect">
            <a:avLst/>
          </a:prstGeom>
          <a:noFill/>
        </p:spPr>
        <p:txBody>
          <a:bodyPr wrap="square" rtlCol="0">
            <a:spAutoFit/>
          </a:bodyPr>
          <a:lstStyle/>
          <a:p>
            <a:pPr marL="571500" indent="-571500">
              <a:spcBef>
                <a:spcPts val="600"/>
              </a:spcBef>
              <a:spcAft>
                <a:spcPts val="600"/>
              </a:spcAft>
              <a:buFont typeface="Arial" panose="020B0604020202020204" pitchFamily="34" charset="0"/>
              <a:buChar char="•"/>
            </a:pPr>
            <a:r>
              <a:rPr lang="en-US" sz="4000" dirty="0">
                <a:solidFill>
                  <a:srgbClr val="92D050"/>
                </a:solidFill>
              </a:rPr>
              <a:t>v. 1-3; </a:t>
            </a:r>
            <a:r>
              <a:rPr lang="en-US" sz="4000" i="1" dirty="0">
                <a:solidFill>
                  <a:srgbClr val="92D050"/>
                </a:solidFill>
              </a:rPr>
              <a:t>The nations rage…</a:t>
            </a:r>
          </a:p>
          <a:p>
            <a:pPr marL="1028700" lvl="1" indent="-571500">
              <a:spcBef>
                <a:spcPts val="600"/>
              </a:spcBef>
              <a:spcAft>
                <a:spcPts val="600"/>
              </a:spcAft>
              <a:buFont typeface="Arial" panose="020B0604020202020204" pitchFamily="34" charset="0"/>
              <a:buChar char="•"/>
            </a:pPr>
            <a:r>
              <a:rPr lang="en-US" sz="3600" dirty="0">
                <a:solidFill>
                  <a:schemeClr val="bg1"/>
                </a:solidFill>
              </a:rPr>
              <a:t>The hostile world that hates God.</a:t>
            </a:r>
            <a:endParaRPr lang="en-US" sz="4000" dirty="0">
              <a:solidFill>
                <a:schemeClr val="bg1"/>
              </a:solidFill>
            </a:endParaRPr>
          </a:p>
          <a:p>
            <a:pPr marL="1028700" lvl="1" indent="-571500">
              <a:spcBef>
                <a:spcPts val="600"/>
              </a:spcBef>
              <a:spcAft>
                <a:spcPts val="600"/>
              </a:spcAft>
              <a:buFont typeface="Arial" panose="020B0604020202020204" pitchFamily="34" charset="0"/>
              <a:buChar char="•"/>
            </a:pPr>
            <a:r>
              <a:rPr lang="en-US" sz="3600" i="1" dirty="0">
                <a:solidFill>
                  <a:schemeClr val="bg1"/>
                </a:solidFill>
              </a:rPr>
              <a:t>Rage</a:t>
            </a:r>
            <a:r>
              <a:rPr lang="en-US" sz="3600" dirty="0">
                <a:solidFill>
                  <a:schemeClr val="bg1"/>
                </a:solidFill>
              </a:rPr>
              <a:t> - assemble tumultuously; conspire</a:t>
            </a:r>
          </a:p>
          <a:p>
            <a:pPr marL="1028700" lvl="1" indent="-571500">
              <a:spcBef>
                <a:spcPts val="600"/>
              </a:spcBef>
              <a:spcAft>
                <a:spcPts val="600"/>
              </a:spcAft>
              <a:buFont typeface="Arial" panose="020B0604020202020204" pitchFamily="34" charset="0"/>
              <a:buChar char="•"/>
            </a:pPr>
            <a:r>
              <a:rPr lang="en-US" sz="3600" i="1" dirty="0">
                <a:solidFill>
                  <a:schemeClr val="bg1"/>
                </a:solidFill>
              </a:rPr>
              <a:t>Plotting</a:t>
            </a:r>
            <a:r>
              <a:rPr lang="en-US" sz="3600" dirty="0">
                <a:solidFill>
                  <a:schemeClr val="bg1"/>
                </a:solidFill>
              </a:rPr>
              <a:t> - take counsel together</a:t>
            </a:r>
            <a:endParaRPr lang="en-US" sz="4000" dirty="0">
              <a:solidFill>
                <a:schemeClr val="bg1"/>
              </a:solidFill>
            </a:endParaRPr>
          </a:p>
          <a:p>
            <a:pPr marL="571500" indent="-571500">
              <a:buFont typeface="Arial" panose="020B0604020202020204" pitchFamily="34" charset="0"/>
              <a:buChar char="•"/>
            </a:pPr>
            <a:endParaRPr lang="en-US" sz="4000" dirty="0">
              <a:solidFill>
                <a:schemeClr val="bg1"/>
              </a:solidFill>
            </a:endParaRPr>
          </a:p>
        </p:txBody>
      </p:sp>
      <p:cxnSp>
        <p:nvCxnSpPr>
          <p:cNvPr id="8" name="Straight Connector 7">
            <a:extLst>
              <a:ext uri="{FF2B5EF4-FFF2-40B4-BE49-F238E27FC236}">
                <a16:creationId xmlns:a16="http://schemas.microsoft.com/office/drawing/2014/main" id="{1A4FEB1D-E923-4A6A-848B-9B5913B32421}"/>
              </a:ext>
            </a:extLst>
          </p:cNvPr>
          <p:cNvCxnSpPr/>
          <p:nvPr/>
        </p:nvCxnSpPr>
        <p:spPr>
          <a:xfrm>
            <a:off x="381000" y="1276350"/>
            <a:ext cx="5334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1F89550-052B-4E01-ABC6-D17C19937463}"/>
              </a:ext>
            </a:extLst>
          </p:cNvPr>
          <p:cNvPicPr>
            <a:picLocks noChangeAspect="1"/>
          </p:cNvPicPr>
          <p:nvPr/>
        </p:nvPicPr>
        <p:blipFill rotWithShape="1">
          <a:blip r:embed="rId3"/>
          <a:srcRect r="2162" b="33302"/>
          <a:stretch/>
        </p:blipFill>
        <p:spPr>
          <a:xfrm>
            <a:off x="5332186" y="60268"/>
            <a:ext cx="3581400" cy="1594355"/>
          </a:xfrm>
          <a:prstGeom prst="rect">
            <a:avLst/>
          </a:prstGeom>
          <a:ln>
            <a:noFill/>
          </a:ln>
          <a:effectLst>
            <a:softEdge rad="112500"/>
          </a:effectLst>
        </p:spPr>
      </p:pic>
    </p:spTree>
    <p:extLst>
      <p:ext uri="{BB962C8B-B14F-4D97-AF65-F5344CB8AC3E}">
        <p14:creationId xmlns:p14="http://schemas.microsoft.com/office/powerpoint/2010/main" val="212306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5B276E-1EEB-4002-A4B5-F09C172945DE}"/>
              </a:ext>
            </a:extLst>
          </p:cNvPr>
          <p:cNvSpPr txBox="1"/>
          <p:nvPr/>
        </p:nvSpPr>
        <p:spPr>
          <a:xfrm>
            <a:off x="228600" y="438150"/>
            <a:ext cx="8534400" cy="830997"/>
          </a:xfrm>
          <a:prstGeom prst="rect">
            <a:avLst/>
          </a:prstGeom>
          <a:noFill/>
        </p:spPr>
        <p:txBody>
          <a:bodyPr wrap="square" rtlCol="0">
            <a:spAutoFit/>
          </a:bodyPr>
          <a:lstStyle/>
          <a:p>
            <a:r>
              <a:rPr lang="en-US" sz="4800" dirty="0">
                <a:solidFill>
                  <a:srgbClr val="FFC000"/>
                </a:solidFill>
              </a:rPr>
              <a:t>Psalm 2 </a:t>
            </a:r>
          </a:p>
        </p:txBody>
      </p:sp>
      <p:sp>
        <p:nvSpPr>
          <p:cNvPr id="3" name="TextBox 2">
            <a:extLst>
              <a:ext uri="{FF2B5EF4-FFF2-40B4-BE49-F238E27FC236}">
                <a16:creationId xmlns:a16="http://schemas.microsoft.com/office/drawing/2014/main" id="{8D1578B2-EC73-4A47-95C2-72CE415DA1D9}"/>
              </a:ext>
            </a:extLst>
          </p:cNvPr>
          <p:cNvSpPr txBox="1"/>
          <p:nvPr/>
        </p:nvSpPr>
        <p:spPr>
          <a:xfrm>
            <a:off x="314960" y="1699186"/>
            <a:ext cx="8829040" cy="2831544"/>
          </a:xfrm>
          <a:prstGeom prst="rect">
            <a:avLst/>
          </a:prstGeom>
          <a:noFill/>
        </p:spPr>
        <p:txBody>
          <a:bodyPr wrap="square" rtlCol="0">
            <a:spAutoFit/>
          </a:bodyPr>
          <a:lstStyle/>
          <a:p>
            <a:pPr marL="571500" indent="-571500">
              <a:spcBef>
                <a:spcPts val="600"/>
              </a:spcBef>
              <a:spcAft>
                <a:spcPts val="600"/>
              </a:spcAft>
              <a:buFont typeface="Arial" panose="020B0604020202020204" pitchFamily="34" charset="0"/>
              <a:buChar char="•"/>
            </a:pPr>
            <a:r>
              <a:rPr lang="en-US" sz="4000" dirty="0">
                <a:solidFill>
                  <a:srgbClr val="92D050"/>
                </a:solidFill>
              </a:rPr>
              <a:t>v. 1-3; </a:t>
            </a:r>
            <a:r>
              <a:rPr lang="en-US" sz="4000" i="1" dirty="0">
                <a:solidFill>
                  <a:srgbClr val="92D050"/>
                </a:solidFill>
              </a:rPr>
              <a:t>The nations rage…</a:t>
            </a:r>
          </a:p>
          <a:p>
            <a:pPr marL="1028700" lvl="1" indent="-571500">
              <a:spcBef>
                <a:spcPts val="600"/>
              </a:spcBef>
              <a:spcAft>
                <a:spcPts val="600"/>
              </a:spcAft>
              <a:buFont typeface="Arial" panose="020B0604020202020204" pitchFamily="34" charset="0"/>
              <a:buChar char="•"/>
            </a:pPr>
            <a:r>
              <a:rPr lang="en-US" sz="3600" i="1" dirty="0">
                <a:solidFill>
                  <a:schemeClr val="bg1"/>
                </a:solidFill>
              </a:rPr>
              <a:t>Against the Lord and His Anointed</a:t>
            </a:r>
          </a:p>
          <a:p>
            <a:pPr marL="1028700" lvl="1" indent="-571500">
              <a:spcBef>
                <a:spcPts val="600"/>
              </a:spcBef>
              <a:spcAft>
                <a:spcPts val="600"/>
              </a:spcAft>
              <a:buFont typeface="Arial" panose="020B0604020202020204" pitchFamily="34" charset="0"/>
              <a:buChar char="•"/>
            </a:pPr>
            <a:r>
              <a:rPr lang="en-US" sz="3600" i="1" dirty="0">
                <a:solidFill>
                  <a:schemeClr val="bg1"/>
                </a:solidFill>
              </a:rPr>
              <a:t>Plot in vain</a:t>
            </a:r>
          </a:p>
          <a:p>
            <a:pPr marL="1028700" lvl="1" indent="-571500">
              <a:spcBef>
                <a:spcPts val="600"/>
              </a:spcBef>
              <a:spcAft>
                <a:spcPts val="600"/>
              </a:spcAft>
              <a:buFont typeface="Arial" panose="020B0604020202020204" pitchFamily="34" charset="0"/>
              <a:buChar char="•"/>
            </a:pPr>
            <a:r>
              <a:rPr lang="en-US" sz="3600" i="1" dirty="0">
                <a:solidFill>
                  <a:schemeClr val="bg1"/>
                </a:solidFill>
              </a:rPr>
              <a:t>free ourselves from their restraints</a:t>
            </a:r>
          </a:p>
        </p:txBody>
      </p:sp>
      <p:cxnSp>
        <p:nvCxnSpPr>
          <p:cNvPr id="8" name="Straight Connector 7">
            <a:extLst>
              <a:ext uri="{FF2B5EF4-FFF2-40B4-BE49-F238E27FC236}">
                <a16:creationId xmlns:a16="http://schemas.microsoft.com/office/drawing/2014/main" id="{1A4FEB1D-E923-4A6A-848B-9B5913B32421}"/>
              </a:ext>
            </a:extLst>
          </p:cNvPr>
          <p:cNvCxnSpPr/>
          <p:nvPr/>
        </p:nvCxnSpPr>
        <p:spPr>
          <a:xfrm>
            <a:off x="381000" y="1276350"/>
            <a:ext cx="5334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1F89550-052B-4E01-ABC6-D17C19937463}"/>
              </a:ext>
            </a:extLst>
          </p:cNvPr>
          <p:cNvPicPr>
            <a:picLocks noChangeAspect="1"/>
          </p:cNvPicPr>
          <p:nvPr/>
        </p:nvPicPr>
        <p:blipFill rotWithShape="1">
          <a:blip r:embed="rId3"/>
          <a:srcRect r="2162" b="33302"/>
          <a:stretch/>
        </p:blipFill>
        <p:spPr>
          <a:xfrm>
            <a:off x="5332186" y="60268"/>
            <a:ext cx="3581400" cy="1594355"/>
          </a:xfrm>
          <a:prstGeom prst="rect">
            <a:avLst/>
          </a:prstGeom>
          <a:ln>
            <a:noFill/>
          </a:ln>
          <a:effectLst>
            <a:softEdge rad="112500"/>
          </a:effectLst>
        </p:spPr>
      </p:pic>
    </p:spTree>
    <p:extLst>
      <p:ext uri="{BB962C8B-B14F-4D97-AF65-F5344CB8AC3E}">
        <p14:creationId xmlns:p14="http://schemas.microsoft.com/office/powerpoint/2010/main" val="247912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5B276E-1EEB-4002-A4B5-F09C172945DE}"/>
              </a:ext>
            </a:extLst>
          </p:cNvPr>
          <p:cNvSpPr txBox="1"/>
          <p:nvPr/>
        </p:nvSpPr>
        <p:spPr>
          <a:xfrm>
            <a:off x="228600" y="438150"/>
            <a:ext cx="8534400" cy="830997"/>
          </a:xfrm>
          <a:prstGeom prst="rect">
            <a:avLst/>
          </a:prstGeom>
          <a:noFill/>
        </p:spPr>
        <p:txBody>
          <a:bodyPr wrap="square" rtlCol="0">
            <a:spAutoFit/>
          </a:bodyPr>
          <a:lstStyle/>
          <a:p>
            <a:r>
              <a:rPr lang="en-US" sz="4800" dirty="0">
                <a:solidFill>
                  <a:srgbClr val="FFC000"/>
                </a:solidFill>
              </a:rPr>
              <a:t>Psalm 2 </a:t>
            </a:r>
          </a:p>
        </p:txBody>
      </p:sp>
      <p:sp>
        <p:nvSpPr>
          <p:cNvPr id="3" name="TextBox 2">
            <a:extLst>
              <a:ext uri="{FF2B5EF4-FFF2-40B4-BE49-F238E27FC236}">
                <a16:creationId xmlns:a16="http://schemas.microsoft.com/office/drawing/2014/main" id="{8D1578B2-EC73-4A47-95C2-72CE415DA1D9}"/>
              </a:ext>
            </a:extLst>
          </p:cNvPr>
          <p:cNvSpPr txBox="1"/>
          <p:nvPr/>
        </p:nvSpPr>
        <p:spPr>
          <a:xfrm>
            <a:off x="314960" y="1699186"/>
            <a:ext cx="8448040" cy="2708434"/>
          </a:xfrm>
          <a:prstGeom prst="rect">
            <a:avLst/>
          </a:prstGeom>
          <a:noFill/>
        </p:spPr>
        <p:txBody>
          <a:bodyPr wrap="square" rtlCol="0">
            <a:spAutoFit/>
          </a:bodyPr>
          <a:lstStyle/>
          <a:p>
            <a:pPr marL="290513" indent="-290513">
              <a:spcBef>
                <a:spcPts val="600"/>
              </a:spcBef>
              <a:spcAft>
                <a:spcPts val="600"/>
              </a:spcAft>
              <a:buFont typeface="Arial" panose="020B0604020202020204" pitchFamily="34" charset="0"/>
              <a:buChar char="•"/>
            </a:pPr>
            <a:r>
              <a:rPr lang="en-US" sz="3400" dirty="0">
                <a:solidFill>
                  <a:srgbClr val="FFFF00"/>
                </a:solidFill>
              </a:rPr>
              <a:t>Acts 4:25-26</a:t>
            </a:r>
            <a:r>
              <a:rPr lang="en-US" sz="3400" i="1" dirty="0">
                <a:solidFill>
                  <a:schemeClr val="bg1"/>
                </a:solidFill>
              </a:rPr>
              <a:t> -  'Why did the nations rage, And the people plot vain things? The kings of the earth took their stand, And the rulers were gathered together Against the Lord and against His Christ.’ </a:t>
            </a:r>
          </a:p>
        </p:txBody>
      </p:sp>
      <p:cxnSp>
        <p:nvCxnSpPr>
          <p:cNvPr id="8" name="Straight Connector 7">
            <a:extLst>
              <a:ext uri="{FF2B5EF4-FFF2-40B4-BE49-F238E27FC236}">
                <a16:creationId xmlns:a16="http://schemas.microsoft.com/office/drawing/2014/main" id="{1A4FEB1D-E923-4A6A-848B-9B5913B32421}"/>
              </a:ext>
            </a:extLst>
          </p:cNvPr>
          <p:cNvCxnSpPr/>
          <p:nvPr/>
        </p:nvCxnSpPr>
        <p:spPr>
          <a:xfrm>
            <a:off x="381000" y="1276350"/>
            <a:ext cx="5334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1F89550-052B-4E01-ABC6-D17C19937463}"/>
              </a:ext>
            </a:extLst>
          </p:cNvPr>
          <p:cNvPicPr>
            <a:picLocks noChangeAspect="1"/>
          </p:cNvPicPr>
          <p:nvPr/>
        </p:nvPicPr>
        <p:blipFill rotWithShape="1">
          <a:blip r:embed="rId3"/>
          <a:srcRect r="2162" b="33302"/>
          <a:stretch/>
        </p:blipFill>
        <p:spPr>
          <a:xfrm>
            <a:off x="5332186" y="60268"/>
            <a:ext cx="3581400" cy="1594355"/>
          </a:xfrm>
          <a:prstGeom prst="rect">
            <a:avLst/>
          </a:prstGeom>
          <a:ln>
            <a:noFill/>
          </a:ln>
          <a:effectLst>
            <a:softEdge rad="112500"/>
          </a:effectLst>
        </p:spPr>
      </p:pic>
    </p:spTree>
    <p:extLst>
      <p:ext uri="{BB962C8B-B14F-4D97-AF65-F5344CB8AC3E}">
        <p14:creationId xmlns:p14="http://schemas.microsoft.com/office/powerpoint/2010/main" val="2117045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5B276E-1EEB-4002-A4B5-F09C172945DE}"/>
              </a:ext>
            </a:extLst>
          </p:cNvPr>
          <p:cNvSpPr txBox="1"/>
          <p:nvPr/>
        </p:nvSpPr>
        <p:spPr>
          <a:xfrm>
            <a:off x="228600" y="438150"/>
            <a:ext cx="8534400" cy="830997"/>
          </a:xfrm>
          <a:prstGeom prst="rect">
            <a:avLst/>
          </a:prstGeom>
          <a:noFill/>
        </p:spPr>
        <p:txBody>
          <a:bodyPr wrap="square" rtlCol="0">
            <a:spAutoFit/>
          </a:bodyPr>
          <a:lstStyle/>
          <a:p>
            <a:r>
              <a:rPr lang="en-US" sz="4800" dirty="0">
                <a:solidFill>
                  <a:srgbClr val="FFC000"/>
                </a:solidFill>
              </a:rPr>
              <a:t>Psalm 2 </a:t>
            </a:r>
          </a:p>
        </p:txBody>
      </p:sp>
      <p:sp>
        <p:nvSpPr>
          <p:cNvPr id="3" name="TextBox 2">
            <a:extLst>
              <a:ext uri="{FF2B5EF4-FFF2-40B4-BE49-F238E27FC236}">
                <a16:creationId xmlns:a16="http://schemas.microsoft.com/office/drawing/2014/main" id="{8D1578B2-EC73-4A47-95C2-72CE415DA1D9}"/>
              </a:ext>
            </a:extLst>
          </p:cNvPr>
          <p:cNvSpPr txBox="1"/>
          <p:nvPr/>
        </p:nvSpPr>
        <p:spPr>
          <a:xfrm>
            <a:off x="314960" y="1699186"/>
            <a:ext cx="8448040" cy="3231654"/>
          </a:xfrm>
          <a:prstGeom prst="rect">
            <a:avLst/>
          </a:prstGeom>
          <a:noFill/>
        </p:spPr>
        <p:txBody>
          <a:bodyPr wrap="square" rtlCol="0">
            <a:spAutoFit/>
          </a:bodyPr>
          <a:lstStyle/>
          <a:p>
            <a:pPr marL="290513" indent="-290513">
              <a:spcBef>
                <a:spcPts val="600"/>
              </a:spcBef>
              <a:spcAft>
                <a:spcPts val="600"/>
              </a:spcAft>
              <a:buFont typeface="Arial" panose="020B0604020202020204" pitchFamily="34" charset="0"/>
              <a:buChar char="•"/>
            </a:pPr>
            <a:r>
              <a:rPr lang="en-US" sz="3400" dirty="0">
                <a:solidFill>
                  <a:srgbClr val="FFFF00"/>
                </a:solidFill>
              </a:rPr>
              <a:t>Acts 4:27-28</a:t>
            </a:r>
            <a:r>
              <a:rPr lang="en-US" sz="3400" i="1" dirty="0">
                <a:solidFill>
                  <a:schemeClr val="bg1"/>
                </a:solidFill>
              </a:rPr>
              <a:t> -"For truly against Your holy Servant Jesus, whom You anointed, both Herod and Pontius Pilate, with the Gentiles and the people of Israel, were gathered together to do whatever Your hand and Your purpose determined before to be done.</a:t>
            </a:r>
          </a:p>
        </p:txBody>
      </p:sp>
      <p:cxnSp>
        <p:nvCxnSpPr>
          <p:cNvPr id="8" name="Straight Connector 7">
            <a:extLst>
              <a:ext uri="{FF2B5EF4-FFF2-40B4-BE49-F238E27FC236}">
                <a16:creationId xmlns:a16="http://schemas.microsoft.com/office/drawing/2014/main" id="{1A4FEB1D-E923-4A6A-848B-9B5913B32421}"/>
              </a:ext>
            </a:extLst>
          </p:cNvPr>
          <p:cNvCxnSpPr/>
          <p:nvPr/>
        </p:nvCxnSpPr>
        <p:spPr>
          <a:xfrm>
            <a:off x="381000" y="1276350"/>
            <a:ext cx="5334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1F89550-052B-4E01-ABC6-D17C19937463}"/>
              </a:ext>
            </a:extLst>
          </p:cNvPr>
          <p:cNvPicPr>
            <a:picLocks noChangeAspect="1"/>
          </p:cNvPicPr>
          <p:nvPr/>
        </p:nvPicPr>
        <p:blipFill rotWithShape="1">
          <a:blip r:embed="rId3"/>
          <a:srcRect r="2162" b="33302"/>
          <a:stretch/>
        </p:blipFill>
        <p:spPr>
          <a:xfrm>
            <a:off x="5332186" y="60268"/>
            <a:ext cx="3581400" cy="1594355"/>
          </a:xfrm>
          <a:prstGeom prst="rect">
            <a:avLst/>
          </a:prstGeom>
          <a:ln>
            <a:noFill/>
          </a:ln>
          <a:effectLst>
            <a:softEdge rad="112500"/>
          </a:effectLst>
        </p:spPr>
      </p:pic>
    </p:spTree>
    <p:extLst>
      <p:ext uri="{BB962C8B-B14F-4D97-AF65-F5344CB8AC3E}">
        <p14:creationId xmlns:p14="http://schemas.microsoft.com/office/powerpoint/2010/main" val="1982225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5B276E-1EEB-4002-A4B5-F09C172945DE}"/>
              </a:ext>
            </a:extLst>
          </p:cNvPr>
          <p:cNvSpPr txBox="1"/>
          <p:nvPr/>
        </p:nvSpPr>
        <p:spPr>
          <a:xfrm>
            <a:off x="228600" y="438150"/>
            <a:ext cx="8534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C000"/>
                </a:solidFill>
                <a:effectLst/>
                <a:uLnTx/>
                <a:uFillTx/>
                <a:latin typeface="Calibri"/>
                <a:ea typeface="+mn-ea"/>
                <a:cs typeface="+mn-cs"/>
              </a:rPr>
              <a:t>Psalm 2 </a:t>
            </a:r>
          </a:p>
        </p:txBody>
      </p:sp>
      <p:sp>
        <p:nvSpPr>
          <p:cNvPr id="3" name="TextBox 2">
            <a:extLst>
              <a:ext uri="{FF2B5EF4-FFF2-40B4-BE49-F238E27FC236}">
                <a16:creationId xmlns:a16="http://schemas.microsoft.com/office/drawing/2014/main" id="{8D1578B2-EC73-4A47-95C2-72CE415DA1D9}"/>
              </a:ext>
            </a:extLst>
          </p:cNvPr>
          <p:cNvSpPr txBox="1"/>
          <p:nvPr/>
        </p:nvSpPr>
        <p:spPr>
          <a:xfrm>
            <a:off x="314960" y="1428750"/>
            <a:ext cx="8829040" cy="4231928"/>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92D050"/>
                </a:solidFill>
                <a:effectLst/>
                <a:uLnTx/>
                <a:uFillTx/>
                <a:latin typeface="Calibri"/>
                <a:ea typeface="+mn-ea"/>
                <a:cs typeface="+mn-cs"/>
              </a:rPr>
              <a:t>v. </a:t>
            </a:r>
            <a:r>
              <a:rPr lang="en-US" sz="4000" dirty="0">
                <a:solidFill>
                  <a:srgbClr val="92D050"/>
                </a:solidFill>
                <a:latin typeface="Calibri"/>
              </a:rPr>
              <a:t>4-6</a:t>
            </a:r>
            <a:r>
              <a:rPr kumimoji="0" lang="en-US" sz="4000" b="0" i="0" u="none" strike="noStrike" kern="1200" cap="none" spc="0" normalizeH="0" baseline="0" noProof="0" dirty="0">
                <a:ln>
                  <a:noFill/>
                </a:ln>
                <a:solidFill>
                  <a:srgbClr val="92D050"/>
                </a:solidFill>
                <a:effectLst/>
                <a:uLnTx/>
                <a:uFillTx/>
                <a:latin typeface="Calibri"/>
                <a:ea typeface="+mn-ea"/>
                <a:cs typeface="+mn-cs"/>
              </a:rPr>
              <a:t>; </a:t>
            </a:r>
            <a:r>
              <a:rPr kumimoji="0" lang="en-US" sz="4000" b="0" i="1" u="none" strike="noStrike" kern="1200" cap="none" spc="0" normalizeH="0" baseline="0" noProof="0" dirty="0">
                <a:ln>
                  <a:noFill/>
                </a:ln>
                <a:solidFill>
                  <a:srgbClr val="92D050"/>
                </a:solidFill>
                <a:effectLst/>
                <a:uLnTx/>
                <a:uFillTx/>
                <a:latin typeface="Calibri"/>
                <a:ea typeface="+mn-ea"/>
                <a:cs typeface="+mn-cs"/>
              </a:rPr>
              <a:t>I have set My King… </a:t>
            </a:r>
          </a:p>
          <a:p>
            <a:pPr marL="1028700" marR="0" lvl="1" indent="-5715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3600" b="0" i="1" u="none" strike="noStrike" kern="1200" cap="none" spc="0" normalizeH="0" baseline="0" noProof="0" dirty="0">
                <a:ln>
                  <a:noFill/>
                </a:ln>
                <a:solidFill>
                  <a:prstClr val="white"/>
                </a:solidFill>
                <a:effectLst/>
                <a:uLnTx/>
                <a:uFillTx/>
                <a:latin typeface="Calibri"/>
                <a:ea typeface="+mn-ea"/>
                <a:cs typeface="+mn-cs"/>
              </a:rPr>
              <a:t>God laughs…</a:t>
            </a:r>
          </a:p>
          <a:p>
            <a:pPr marL="1028700" marR="0" lvl="1" indent="-5715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3600" b="0" i="1" u="none" strike="noStrike" kern="1200" cap="none" spc="0" normalizeH="0" baseline="0" noProof="0" dirty="0">
                <a:ln>
                  <a:noFill/>
                </a:ln>
                <a:solidFill>
                  <a:prstClr val="white"/>
                </a:solidFill>
                <a:effectLst/>
                <a:uLnTx/>
                <a:uFillTx/>
                <a:latin typeface="Calibri"/>
                <a:ea typeface="+mn-ea"/>
                <a:cs typeface="+mn-cs"/>
              </a:rPr>
              <a:t>He will speak to them in his wrath…</a:t>
            </a:r>
          </a:p>
          <a:p>
            <a:pPr marL="1028700" marR="0" lvl="1" indent="-5715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3600" b="0" i="1" u="none" strike="noStrike" kern="1200" cap="none" spc="0" normalizeH="0" baseline="0" noProof="0" dirty="0">
                <a:ln>
                  <a:noFill/>
                </a:ln>
                <a:solidFill>
                  <a:prstClr val="white"/>
                </a:solidFill>
                <a:effectLst/>
                <a:uLnTx/>
                <a:uFillTx/>
                <a:latin typeface="Calibri"/>
                <a:ea typeface="+mn-ea"/>
                <a:cs typeface="+mn-cs"/>
              </a:rPr>
              <a:t>I have set My King on My Holy Hill… </a:t>
            </a:r>
          </a:p>
          <a:p>
            <a:pPr marR="0" lvl="1" algn="l" defTabSz="914400" rtl="0" eaLnBrk="1" fontAlgn="auto" latinLnBrk="0" hangingPunct="1">
              <a:lnSpc>
                <a:spcPct val="100000"/>
              </a:lnSpc>
              <a:spcBef>
                <a:spcPts val="600"/>
              </a:spcBef>
              <a:spcAft>
                <a:spcPts val="600"/>
              </a:spcAft>
              <a:buClrTx/>
              <a:buSzTx/>
              <a:tabLst/>
              <a:defRPr/>
            </a:pPr>
            <a:endParaRPr kumimoji="0" lang="en-US" sz="3600" b="0" i="1" u="none" strike="noStrike" kern="1200" cap="none" spc="0" normalizeH="0" baseline="0" noProof="0" dirty="0">
              <a:ln>
                <a:noFill/>
              </a:ln>
              <a:solidFill>
                <a:prstClr val="white"/>
              </a:solidFill>
              <a:effectLst/>
              <a:uLnTx/>
              <a:uFillTx/>
              <a:latin typeface="Calibri"/>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8" name="Straight Connector 7">
            <a:extLst>
              <a:ext uri="{FF2B5EF4-FFF2-40B4-BE49-F238E27FC236}">
                <a16:creationId xmlns:a16="http://schemas.microsoft.com/office/drawing/2014/main" id="{1A4FEB1D-E923-4A6A-848B-9B5913B32421}"/>
              </a:ext>
            </a:extLst>
          </p:cNvPr>
          <p:cNvCxnSpPr/>
          <p:nvPr/>
        </p:nvCxnSpPr>
        <p:spPr>
          <a:xfrm>
            <a:off x="381000" y="1276350"/>
            <a:ext cx="5334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1F89550-052B-4E01-ABC6-D17C19937463}"/>
              </a:ext>
            </a:extLst>
          </p:cNvPr>
          <p:cNvPicPr>
            <a:picLocks noChangeAspect="1"/>
          </p:cNvPicPr>
          <p:nvPr/>
        </p:nvPicPr>
        <p:blipFill rotWithShape="1">
          <a:blip r:embed="rId3"/>
          <a:srcRect r="2162" b="33302"/>
          <a:stretch/>
        </p:blipFill>
        <p:spPr>
          <a:xfrm>
            <a:off x="5332186" y="60268"/>
            <a:ext cx="3581400" cy="1594355"/>
          </a:xfrm>
          <a:prstGeom prst="rect">
            <a:avLst/>
          </a:prstGeom>
          <a:ln>
            <a:noFill/>
          </a:ln>
          <a:effectLst>
            <a:softEdge rad="112500"/>
          </a:effectLst>
        </p:spPr>
      </p:pic>
    </p:spTree>
    <p:extLst>
      <p:ext uri="{BB962C8B-B14F-4D97-AF65-F5344CB8AC3E}">
        <p14:creationId xmlns:p14="http://schemas.microsoft.com/office/powerpoint/2010/main" val="225209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5B276E-1EEB-4002-A4B5-F09C172945DE}"/>
              </a:ext>
            </a:extLst>
          </p:cNvPr>
          <p:cNvSpPr txBox="1"/>
          <p:nvPr/>
        </p:nvSpPr>
        <p:spPr>
          <a:xfrm>
            <a:off x="228600" y="438150"/>
            <a:ext cx="8534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C000"/>
                </a:solidFill>
                <a:effectLst/>
                <a:uLnTx/>
                <a:uFillTx/>
                <a:latin typeface="Calibri"/>
                <a:ea typeface="+mn-ea"/>
                <a:cs typeface="+mn-cs"/>
              </a:rPr>
              <a:t>Psalm 2 </a:t>
            </a:r>
          </a:p>
        </p:txBody>
      </p:sp>
      <p:sp>
        <p:nvSpPr>
          <p:cNvPr id="3" name="TextBox 2">
            <a:extLst>
              <a:ext uri="{FF2B5EF4-FFF2-40B4-BE49-F238E27FC236}">
                <a16:creationId xmlns:a16="http://schemas.microsoft.com/office/drawing/2014/main" id="{8D1578B2-EC73-4A47-95C2-72CE415DA1D9}"/>
              </a:ext>
            </a:extLst>
          </p:cNvPr>
          <p:cNvSpPr txBox="1"/>
          <p:nvPr/>
        </p:nvSpPr>
        <p:spPr>
          <a:xfrm>
            <a:off x="314960" y="1428750"/>
            <a:ext cx="8829040" cy="3524042"/>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92D050"/>
                </a:solidFill>
                <a:effectLst/>
                <a:uLnTx/>
                <a:uFillTx/>
                <a:latin typeface="Calibri"/>
                <a:ea typeface="+mn-ea"/>
                <a:cs typeface="+mn-cs"/>
              </a:rPr>
              <a:t>v. 7-9; </a:t>
            </a:r>
            <a:r>
              <a:rPr kumimoji="0" lang="en-US" sz="4000" b="0" i="1" u="none" strike="noStrike" kern="1200" cap="none" spc="0" normalizeH="0" baseline="0" noProof="0" dirty="0">
                <a:ln>
                  <a:noFill/>
                </a:ln>
                <a:solidFill>
                  <a:srgbClr val="92D050"/>
                </a:solidFill>
                <a:effectLst/>
                <a:uLnTx/>
                <a:uFillTx/>
                <a:latin typeface="Calibri"/>
                <a:ea typeface="+mn-ea"/>
                <a:cs typeface="+mn-cs"/>
              </a:rPr>
              <a:t>This day I have begotten you… </a:t>
            </a:r>
          </a:p>
          <a:p>
            <a:pPr marL="1028700" marR="0" lvl="1" indent="-5715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3600" b="0" u="none" strike="noStrike" kern="1200" cap="none" spc="0" normalizeH="0" baseline="0" noProof="0" dirty="0">
                <a:ln>
                  <a:noFill/>
                </a:ln>
                <a:solidFill>
                  <a:prstClr val="white"/>
                </a:solidFill>
                <a:effectLst/>
                <a:uLnTx/>
                <a:uFillTx/>
                <a:latin typeface="Calibri"/>
                <a:ea typeface="+mn-ea"/>
                <a:cs typeface="+mn-cs"/>
              </a:rPr>
              <a:t>Jehovah’s decree spoken to </a:t>
            </a:r>
            <a:r>
              <a:rPr lang="en-US" sz="3600" dirty="0">
                <a:solidFill>
                  <a:prstClr val="white"/>
                </a:solidFill>
                <a:latin typeface="Calibri"/>
              </a:rPr>
              <a:t>the King</a:t>
            </a:r>
          </a:p>
          <a:p>
            <a:pPr marL="1028700" marR="0" lvl="1" indent="-5715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3600" dirty="0">
                <a:solidFill>
                  <a:prstClr val="white"/>
                </a:solidFill>
                <a:latin typeface="Calibri"/>
              </a:rPr>
              <a:t> The anointed King is the begotten Son</a:t>
            </a:r>
          </a:p>
          <a:p>
            <a:pPr marL="1028700" marR="0" lvl="1" indent="-5715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3600" dirty="0">
                <a:solidFill>
                  <a:prstClr val="white"/>
                </a:solidFill>
                <a:latin typeface="Calibri"/>
              </a:rPr>
              <a:t>When was Jesus begotten? </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8" name="Straight Connector 7">
            <a:extLst>
              <a:ext uri="{FF2B5EF4-FFF2-40B4-BE49-F238E27FC236}">
                <a16:creationId xmlns:a16="http://schemas.microsoft.com/office/drawing/2014/main" id="{1A4FEB1D-E923-4A6A-848B-9B5913B32421}"/>
              </a:ext>
            </a:extLst>
          </p:cNvPr>
          <p:cNvCxnSpPr/>
          <p:nvPr/>
        </p:nvCxnSpPr>
        <p:spPr>
          <a:xfrm>
            <a:off x="381000" y="1276350"/>
            <a:ext cx="5334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1F89550-052B-4E01-ABC6-D17C19937463}"/>
              </a:ext>
            </a:extLst>
          </p:cNvPr>
          <p:cNvPicPr>
            <a:picLocks noChangeAspect="1"/>
          </p:cNvPicPr>
          <p:nvPr/>
        </p:nvPicPr>
        <p:blipFill rotWithShape="1">
          <a:blip r:embed="rId3"/>
          <a:srcRect r="2162" b="33302"/>
          <a:stretch/>
        </p:blipFill>
        <p:spPr>
          <a:xfrm>
            <a:off x="5332186" y="60268"/>
            <a:ext cx="3581400" cy="1594355"/>
          </a:xfrm>
          <a:prstGeom prst="rect">
            <a:avLst/>
          </a:prstGeom>
          <a:ln>
            <a:noFill/>
          </a:ln>
          <a:effectLst>
            <a:softEdge rad="112500"/>
          </a:effectLst>
        </p:spPr>
      </p:pic>
    </p:spTree>
    <p:extLst>
      <p:ext uri="{BB962C8B-B14F-4D97-AF65-F5344CB8AC3E}">
        <p14:creationId xmlns:p14="http://schemas.microsoft.com/office/powerpoint/2010/main" val="531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5B276E-1EEB-4002-A4B5-F09C172945DE}"/>
              </a:ext>
            </a:extLst>
          </p:cNvPr>
          <p:cNvSpPr txBox="1"/>
          <p:nvPr/>
        </p:nvSpPr>
        <p:spPr>
          <a:xfrm>
            <a:off x="228600" y="438150"/>
            <a:ext cx="8534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C000"/>
                </a:solidFill>
                <a:effectLst/>
                <a:uLnTx/>
                <a:uFillTx/>
                <a:latin typeface="Calibri"/>
                <a:ea typeface="+mn-ea"/>
                <a:cs typeface="+mn-cs"/>
              </a:rPr>
              <a:t>Psalm 2 </a:t>
            </a:r>
          </a:p>
        </p:txBody>
      </p:sp>
      <p:sp>
        <p:nvSpPr>
          <p:cNvPr id="3" name="TextBox 2">
            <a:extLst>
              <a:ext uri="{FF2B5EF4-FFF2-40B4-BE49-F238E27FC236}">
                <a16:creationId xmlns:a16="http://schemas.microsoft.com/office/drawing/2014/main" id="{8D1578B2-EC73-4A47-95C2-72CE415DA1D9}"/>
              </a:ext>
            </a:extLst>
          </p:cNvPr>
          <p:cNvSpPr txBox="1"/>
          <p:nvPr/>
        </p:nvSpPr>
        <p:spPr>
          <a:xfrm>
            <a:off x="314960" y="1428750"/>
            <a:ext cx="8829040" cy="4231928"/>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92D050"/>
                </a:solidFill>
                <a:effectLst/>
                <a:uLnTx/>
                <a:uFillTx/>
                <a:latin typeface="Calibri"/>
                <a:ea typeface="+mn-ea"/>
                <a:cs typeface="+mn-cs"/>
              </a:rPr>
              <a:t>v. 7-9; </a:t>
            </a:r>
            <a:r>
              <a:rPr kumimoji="0" lang="en-US" sz="4000" b="0" i="1" u="none" strike="noStrike" kern="1200" cap="none" spc="0" normalizeH="0" baseline="0" noProof="0" dirty="0">
                <a:ln>
                  <a:noFill/>
                </a:ln>
                <a:solidFill>
                  <a:srgbClr val="92D050"/>
                </a:solidFill>
                <a:effectLst/>
                <a:uLnTx/>
                <a:uFillTx/>
                <a:latin typeface="Calibri"/>
                <a:ea typeface="+mn-ea"/>
                <a:cs typeface="+mn-cs"/>
              </a:rPr>
              <a:t>This day I have begotten you… </a:t>
            </a:r>
          </a:p>
          <a:p>
            <a:pPr marL="1028700" marR="0" lvl="1" indent="-5715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3600" dirty="0">
                <a:solidFill>
                  <a:srgbClr val="FFFF00"/>
                </a:solidFill>
                <a:latin typeface="Calibri"/>
              </a:rPr>
              <a:t>Hebrews 1:5</a:t>
            </a:r>
          </a:p>
          <a:p>
            <a:pPr marL="1028700" marR="0" lvl="1" indent="-5715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3600" dirty="0">
                <a:solidFill>
                  <a:srgbClr val="FFFF00"/>
                </a:solidFill>
                <a:latin typeface="Calibri"/>
              </a:rPr>
              <a:t>Hebrews 5:5</a:t>
            </a:r>
          </a:p>
          <a:p>
            <a:pPr marL="1028700" marR="0" lvl="1" indent="-5715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3600" dirty="0">
                <a:solidFill>
                  <a:srgbClr val="FFFF00"/>
                </a:solidFill>
                <a:latin typeface="Calibri"/>
              </a:rPr>
              <a:t>Acts 13:33-34</a:t>
            </a:r>
          </a:p>
          <a:p>
            <a:pPr marL="1028700" marR="0" lvl="1" indent="-5715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3600" dirty="0">
                <a:solidFill>
                  <a:srgbClr val="FFFF00"/>
                </a:solidFill>
                <a:latin typeface="Calibri"/>
              </a:rPr>
              <a:t>Romans 1:1-4 </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8" name="Straight Connector 7">
            <a:extLst>
              <a:ext uri="{FF2B5EF4-FFF2-40B4-BE49-F238E27FC236}">
                <a16:creationId xmlns:a16="http://schemas.microsoft.com/office/drawing/2014/main" id="{1A4FEB1D-E923-4A6A-848B-9B5913B32421}"/>
              </a:ext>
            </a:extLst>
          </p:cNvPr>
          <p:cNvCxnSpPr/>
          <p:nvPr/>
        </p:nvCxnSpPr>
        <p:spPr>
          <a:xfrm>
            <a:off x="381000" y="1276350"/>
            <a:ext cx="5334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1F89550-052B-4E01-ABC6-D17C19937463}"/>
              </a:ext>
            </a:extLst>
          </p:cNvPr>
          <p:cNvPicPr>
            <a:picLocks noChangeAspect="1"/>
          </p:cNvPicPr>
          <p:nvPr/>
        </p:nvPicPr>
        <p:blipFill rotWithShape="1">
          <a:blip r:embed="rId3"/>
          <a:srcRect r="2162" b="33302"/>
          <a:stretch/>
        </p:blipFill>
        <p:spPr>
          <a:xfrm>
            <a:off x="5332186" y="60268"/>
            <a:ext cx="3581400" cy="1594355"/>
          </a:xfrm>
          <a:prstGeom prst="rect">
            <a:avLst/>
          </a:prstGeom>
          <a:ln>
            <a:noFill/>
          </a:ln>
          <a:effectLst>
            <a:softEdge rad="112500"/>
          </a:effectLst>
        </p:spPr>
      </p:pic>
    </p:spTree>
    <p:extLst>
      <p:ext uri="{BB962C8B-B14F-4D97-AF65-F5344CB8AC3E}">
        <p14:creationId xmlns:p14="http://schemas.microsoft.com/office/powerpoint/2010/main" val="268402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288</Words>
  <Application>Microsoft Office PowerPoint</Application>
  <PresentationFormat>On-screen Show (16:9)</PresentationFormat>
  <Paragraphs>49</Paragraphs>
  <Slides>10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cp:lastModifiedBy>Dave Schmidt</cp:lastModifiedBy>
  <cp:revision>29</cp:revision>
  <dcterms:created xsi:type="dcterms:W3CDTF">2008-03-16T18:22:36Z</dcterms:created>
  <dcterms:modified xsi:type="dcterms:W3CDTF">2021-08-02T21:09:31Z</dcterms:modified>
</cp:coreProperties>
</file>