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76" r:id="rId4"/>
    <p:sldId id="280" r:id="rId5"/>
    <p:sldId id="286" r:id="rId6"/>
    <p:sldId id="287" r:id="rId7"/>
    <p:sldId id="288" r:id="rId8"/>
    <p:sldId id="289" r:id="rId9"/>
    <p:sldId id="290" r:id="rId10"/>
    <p:sldId id="283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9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0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6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10/3/21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6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6C07-7603-8B45-A5C1-112442AE017F}" type="datetimeFigureOut">
              <a:rPr lang="en-US" smtClean="0"/>
              <a:t>10/3/21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32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79224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90298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C387C843-CCB6-AB4C-AB6E-39341249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E01B6-D3C5-CF47-8646-D731E714F78F}"/>
              </a:ext>
            </a:extLst>
          </p:cNvPr>
          <p:cNvSpPr txBox="1"/>
          <p:nvPr/>
        </p:nvSpPr>
        <p:spPr>
          <a:xfrm>
            <a:off x="6247885" y="4694950"/>
            <a:ext cx="448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IDOLATRY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60B4A-2D76-8242-9913-D560246E5501}"/>
              </a:ext>
            </a:extLst>
          </p:cNvPr>
          <p:cNvSpPr txBox="1"/>
          <p:nvPr/>
        </p:nvSpPr>
        <p:spPr>
          <a:xfrm>
            <a:off x="6247885" y="5776475"/>
            <a:ext cx="448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2B2B7-C89C-8846-A68E-85597F317C93}"/>
              </a:ext>
            </a:extLst>
          </p:cNvPr>
          <p:cNvSpPr txBox="1"/>
          <p:nvPr/>
        </p:nvSpPr>
        <p:spPr>
          <a:xfrm>
            <a:off x="6953301" y="5435768"/>
            <a:ext cx="30746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</a:rPr>
              <a:t>is the</a:t>
            </a:r>
          </a:p>
        </p:txBody>
      </p:sp>
    </p:spTree>
    <p:extLst>
      <p:ext uri="{BB962C8B-B14F-4D97-AF65-F5344CB8AC3E}">
        <p14:creationId xmlns:p14="http://schemas.microsoft.com/office/powerpoint/2010/main" val="121359208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C387C843-CCB6-AB4C-AB6E-39341249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E01B6-D3C5-CF47-8646-D731E714F78F}"/>
              </a:ext>
            </a:extLst>
          </p:cNvPr>
          <p:cNvSpPr txBox="1"/>
          <p:nvPr/>
        </p:nvSpPr>
        <p:spPr>
          <a:xfrm>
            <a:off x="6247885" y="4756734"/>
            <a:ext cx="448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gods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60B4A-2D76-8242-9913-D560246E5501}"/>
              </a:ext>
            </a:extLst>
          </p:cNvPr>
          <p:cNvSpPr txBox="1"/>
          <p:nvPr/>
        </p:nvSpPr>
        <p:spPr>
          <a:xfrm>
            <a:off x="6247885" y="5683915"/>
            <a:ext cx="448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2B2B7-C89C-8846-A68E-85597F317C93}"/>
              </a:ext>
            </a:extLst>
          </p:cNvPr>
          <p:cNvSpPr txBox="1"/>
          <p:nvPr/>
        </p:nvSpPr>
        <p:spPr>
          <a:xfrm>
            <a:off x="6953301" y="5435768"/>
            <a:ext cx="30746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189416486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868BDA03-954B-0B48-A05B-BF5BF722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CA8C0C-7ED1-C645-8340-8836A3B67755}"/>
              </a:ext>
            </a:extLst>
          </p:cNvPr>
          <p:cNvSpPr txBox="1"/>
          <p:nvPr/>
        </p:nvSpPr>
        <p:spPr>
          <a:xfrm>
            <a:off x="331470" y="633437"/>
            <a:ext cx="11503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16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He told them a parable, saying, “The land of a rich man was very productive.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17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he began reasoning to himself, saying, ‘What shall I do, since I have no place to store my crops?’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18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Then he said, ‘This is what I will do: I will tear down my barns and build larger ones, and there I will store all my grain and my goods.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19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‘And I will say to my soul, Soul, you have many goods laid up for many years to come; take your ease, eat, drink and be merry.”  (Luke 12:16–19 NASB95)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246AB-7721-AE43-A1D7-4309FA728DBC}"/>
              </a:ext>
            </a:extLst>
          </p:cNvPr>
          <p:cNvSpPr txBox="1"/>
          <p:nvPr/>
        </p:nvSpPr>
        <p:spPr>
          <a:xfrm>
            <a:off x="0" y="5264122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the god of material success</a:t>
            </a:r>
          </a:p>
          <a:p>
            <a:r>
              <a:rPr lang="en-US" sz="40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Luke 18.22-25</a:t>
            </a:r>
          </a:p>
        </p:txBody>
      </p:sp>
    </p:spTree>
    <p:extLst>
      <p:ext uri="{BB962C8B-B14F-4D97-AF65-F5344CB8AC3E}">
        <p14:creationId xmlns:p14="http://schemas.microsoft.com/office/powerpoint/2010/main" val="334578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868BDA03-954B-0B48-A05B-BF5BF722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CA8C0C-7ED1-C645-8340-8836A3B67755}"/>
              </a:ext>
            </a:extLst>
          </p:cNvPr>
          <p:cNvSpPr txBox="1"/>
          <p:nvPr/>
        </p:nvSpPr>
        <p:spPr>
          <a:xfrm>
            <a:off x="331470" y="633437"/>
            <a:ext cx="11503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16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He told them a parable, saying, “The land of a rich man was very productive.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17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he began reasoning to himself, saying, ‘What shall 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do, since 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have no place to store 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my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crops?’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18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Then he said, ‘This is what 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will do: 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will tear down 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my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barns and build larger ones, and there 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will store all 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my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grain and 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my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goods.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19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‘And 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will say to 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my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soul, Soul, you have many goods laid up for many years to come; take your ease, eat, drink and be merry.”  (Luke 12:16–19 NASB95)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B5512-DDCE-3C4D-9413-E1EFC97C3624}"/>
              </a:ext>
            </a:extLst>
          </p:cNvPr>
          <p:cNvSpPr txBox="1"/>
          <p:nvPr/>
        </p:nvSpPr>
        <p:spPr>
          <a:xfrm>
            <a:off x="0" y="5264122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the god of material success</a:t>
            </a:r>
          </a:p>
          <a:p>
            <a:r>
              <a:rPr lang="en-US" sz="40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Luke 18.22-25</a:t>
            </a:r>
          </a:p>
        </p:txBody>
      </p:sp>
    </p:spTree>
    <p:extLst>
      <p:ext uri="{BB962C8B-B14F-4D97-AF65-F5344CB8AC3E}">
        <p14:creationId xmlns:p14="http://schemas.microsoft.com/office/powerpoint/2010/main" val="581549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868BDA03-954B-0B48-A05B-BF5BF722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CA8C0C-7ED1-C645-8340-8836A3B67755}"/>
              </a:ext>
            </a:extLst>
          </p:cNvPr>
          <p:cNvSpPr txBox="1"/>
          <p:nvPr/>
        </p:nvSpPr>
        <p:spPr>
          <a:xfrm>
            <a:off x="344387" y="1307807"/>
            <a:ext cx="11503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6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8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Keep deception and lies far from me, Give me neither poverty nor riches; Feed me with the food that is my portion, </a:t>
            </a:r>
            <a:r>
              <a:rPr lang="en-US" sz="36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9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That I not be full and deny You and say, “Who is the Lord?” Or that I not be in want and steal, And profane the name of my God. (Proverbs 30:8–9 NASB95)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AE68A-496E-5649-8606-EED62573EE20}"/>
              </a:ext>
            </a:extLst>
          </p:cNvPr>
          <p:cNvSpPr txBox="1"/>
          <p:nvPr/>
        </p:nvSpPr>
        <p:spPr>
          <a:xfrm>
            <a:off x="0" y="5264122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the god of material success</a:t>
            </a:r>
          </a:p>
          <a:p>
            <a:r>
              <a:rPr lang="en-US" sz="40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Luke 18.22-25</a:t>
            </a:r>
          </a:p>
        </p:txBody>
      </p:sp>
    </p:spTree>
    <p:extLst>
      <p:ext uri="{BB962C8B-B14F-4D97-AF65-F5344CB8AC3E}">
        <p14:creationId xmlns:p14="http://schemas.microsoft.com/office/powerpoint/2010/main" val="1040801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868BDA03-954B-0B48-A05B-BF5BF722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CA8C0C-7ED1-C645-8340-8836A3B67755}"/>
              </a:ext>
            </a:extLst>
          </p:cNvPr>
          <p:cNvSpPr txBox="1"/>
          <p:nvPr/>
        </p:nvSpPr>
        <p:spPr>
          <a:xfrm>
            <a:off x="344387" y="1477899"/>
            <a:ext cx="115032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“So you too, when you do all the things which are commanded you, say, ‘We are unworthy slaves; we have done only that which we ought to have done.’” (Luke 17:10, NASB95)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D3B7A-E7E1-5E43-92F5-687C9D6D1D5A}"/>
              </a:ext>
            </a:extLst>
          </p:cNvPr>
          <p:cNvSpPr txBox="1"/>
          <p:nvPr/>
        </p:nvSpPr>
        <p:spPr>
          <a:xfrm>
            <a:off x="0" y="5264122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the god of spiritual success</a:t>
            </a:r>
          </a:p>
          <a:p>
            <a:r>
              <a:rPr lang="en-US" sz="40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Luke 18.20-21</a:t>
            </a:r>
          </a:p>
        </p:txBody>
      </p:sp>
    </p:spTree>
    <p:extLst>
      <p:ext uri="{BB962C8B-B14F-4D97-AF65-F5344CB8AC3E}">
        <p14:creationId xmlns:p14="http://schemas.microsoft.com/office/powerpoint/2010/main" val="4227921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868BDA03-954B-0B48-A05B-BF5BF722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CA8C0C-7ED1-C645-8340-8836A3B67755}"/>
              </a:ext>
            </a:extLst>
          </p:cNvPr>
          <p:cNvSpPr txBox="1"/>
          <p:nvPr/>
        </p:nvSpPr>
        <p:spPr>
          <a:xfrm>
            <a:off x="344387" y="1723519"/>
            <a:ext cx="1150322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“When Jesus heard this, He said to him, ‘One thing you still lack; sell all that you possess and distribute it to the poor, and you shall have treasure in heaven; and 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come, follow Me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.’” </a:t>
            </a:r>
          </a:p>
          <a:p>
            <a:pPr algn="r">
              <a:spcAft>
                <a:spcPts val="30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(Luke 18:22, NASB95)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D3B7A-E7E1-5E43-92F5-687C9D6D1D5A}"/>
              </a:ext>
            </a:extLst>
          </p:cNvPr>
          <p:cNvSpPr txBox="1"/>
          <p:nvPr/>
        </p:nvSpPr>
        <p:spPr>
          <a:xfrm>
            <a:off x="0" y="5264122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the god of spiritual success</a:t>
            </a:r>
          </a:p>
          <a:p>
            <a:r>
              <a:rPr lang="en-US" sz="40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Luke 18.20-21</a:t>
            </a:r>
          </a:p>
        </p:txBody>
      </p:sp>
    </p:spTree>
    <p:extLst>
      <p:ext uri="{BB962C8B-B14F-4D97-AF65-F5344CB8AC3E}">
        <p14:creationId xmlns:p14="http://schemas.microsoft.com/office/powerpoint/2010/main" val="230532045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868BDA03-954B-0B48-A05B-BF5BF722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CA8C0C-7ED1-C645-8340-8836A3B67755}"/>
              </a:ext>
            </a:extLst>
          </p:cNvPr>
          <p:cNvSpPr txBox="1"/>
          <p:nvPr/>
        </p:nvSpPr>
        <p:spPr>
          <a:xfrm>
            <a:off x="344387" y="265092"/>
            <a:ext cx="115032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Our potential is not achieving material success, but receiving treasures in Heaven (Luke 18.22)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Our potential is not a list of spiritual accomplishments, but to be followers of Jesus (Luke 18.22)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Our potential is not to follow Jesus part of the way, but to follow Him to the very end </a:t>
            </a:r>
            <a:b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(Mark 10.28-34)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D3B7A-E7E1-5E43-92F5-687C9D6D1D5A}"/>
              </a:ext>
            </a:extLst>
          </p:cNvPr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Century Gothic" panose="020B0502020202020204" pitchFamily="34" charset="0"/>
              </a:rPr>
              <a:t>let God show us our full potential</a:t>
            </a:r>
            <a:endParaRPr lang="en-US" sz="5400" i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94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516</Words>
  <Application>Microsoft Macintosh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11</cp:revision>
  <dcterms:created xsi:type="dcterms:W3CDTF">2021-08-20T18:44:25Z</dcterms:created>
  <dcterms:modified xsi:type="dcterms:W3CDTF">2021-10-03T12:26:07Z</dcterms:modified>
</cp:coreProperties>
</file>