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 id="2147483650" r:id="rId2"/>
    <p:sldMasterId id="2147483684" r:id="rId3"/>
  </p:sldMasterIdLst>
  <p:sldIdLst>
    <p:sldId id="263" r:id="rId4"/>
    <p:sldId id="256" r:id="rId5"/>
    <p:sldId id="264" r:id="rId6"/>
    <p:sldId id="265" r:id="rId7"/>
    <p:sldId id="266" r:id="rId8"/>
    <p:sldId id="267" r:id="rId9"/>
    <p:sldId id="268" r:id="rId10"/>
    <p:sldId id="269" r:id="rId11"/>
    <p:sldId id="270" r:id="rId12"/>
    <p:sldId id="271" r:id="rId13"/>
    <p:sldId id="260" r:id="rId14"/>
    <p:sldId id="272" r:id="rId15"/>
    <p:sldId id="273" r:id="rId16"/>
    <p:sldId id="258" r:id="rId1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160B"/>
    <a:srgbClr val="663300"/>
    <a:srgbClr val="4767A1"/>
    <a:srgbClr val="FF6600"/>
    <a:srgbClr val="FF33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4674"/>
  </p:normalViewPr>
  <p:slideViewPr>
    <p:cSldViewPr>
      <p:cViewPr varScale="1">
        <p:scale>
          <a:sx n="137" d="100"/>
          <a:sy n="137" d="100"/>
        </p:scale>
        <p:origin x="888"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BCE166-8072-3644-ACE1-F091A72DEC58}" type="slidenum">
              <a:rPr lang="en-US"/>
              <a:pPr/>
              <a:t>‹#›</a:t>
            </a:fld>
            <a:endParaRPr lang="en-US"/>
          </a:p>
        </p:txBody>
      </p:sp>
    </p:spTree>
    <p:extLst>
      <p:ext uri="{BB962C8B-B14F-4D97-AF65-F5344CB8AC3E}">
        <p14:creationId xmlns:p14="http://schemas.microsoft.com/office/powerpoint/2010/main" val="225524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EEBAAB-1F54-864C-8398-25E2C7E54E5E}" type="slidenum">
              <a:rPr lang="en-US"/>
              <a:pPr/>
              <a:t>‹#›</a:t>
            </a:fld>
            <a:endParaRPr lang="en-US"/>
          </a:p>
        </p:txBody>
      </p:sp>
    </p:spTree>
    <p:extLst>
      <p:ext uri="{BB962C8B-B14F-4D97-AF65-F5344CB8AC3E}">
        <p14:creationId xmlns:p14="http://schemas.microsoft.com/office/powerpoint/2010/main" val="226405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F158AA-A418-4D48-8A53-27B8FB9F5183}" type="slidenum">
              <a:rPr lang="en-US"/>
              <a:pPr/>
              <a:t>‹#›</a:t>
            </a:fld>
            <a:endParaRPr lang="en-US"/>
          </a:p>
        </p:txBody>
      </p:sp>
    </p:spTree>
    <p:extLst>
      <p:ext uri="{BB962C8B-B14F-4D97-AF65-F5344CB8AC3E}">
        <p14:creationId xmlns:p14="http://schemas.microsoft.com/office/powerpoint/2010/main" val="3946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19CDC9-D949-844B-AAA4-D4F740A45752}" type="slidenum">
              <a:rPr lang="en-US"/>
              <a:pPr/>
              <a:t>‹#›</a:t>
            </a:fld>
            <a:endParaRPr lang="en-US"/>
          </a:p>
        </p:txBody>
      </p:sp>
    </p:spTree>
    <p:extLst>
      <p:ext uri="{BB962C8B-B14F-4D97-AF65-F5344CB8AC3E}">
        <p14:creationId xmlns:p14="http://schemas.microsoft.com/office/powerpoint/2010/main" val="375061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321DBB-F546-C641-8D0B-1883F6C24C73}" type="slidenum">
              <a:rPr lang="en-US"/>
              <a:pPr/>
              <a:t>‹#›</a:t>
            </a:fld>
            <a:endParaRPr lang="en-US"/>
          </a:p>
        </p:txBody>
      </p:sp>
    </p:spTree>
    <p:extLst>
      <p:ext uri="{BB962C8B-B14F-4D97-AF65-F5344CB8AC3E}">
        <p14:creationId xmlns:p14="http://schemas.microsoft.com/office/powerpoint/2010/main" val="424004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567BA-C7C8-AC4A-93B9-5F8404AE9B00}" type="slidenum">
              <a:rPr lang="en-US"/>
              <a:pPr/>
              <a:t>‹#›</a:t>
            </a:fld>
            <a:endParaRPr lang="en-US"/>
          </a:p>
        </p:txBody>
      </p:sp>
    </p:spTree>
    <p:extLst>
      <p:ext uri="{BB962C8B-B14F-4D97-AF65-F5344CB8AC3E}">
        <p14:creationId xmlns:p14="http://schemas.microsoft.com/office/powerpoint/2010/main" val="64082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EFFBC8-6AFB-9D4C-BC73-62F0209E796C}" type="slidenum">
              <a:rPr lang="en-US"/>
              <a:pPr/>
              <a:t>‹#›</a:t>
            </a:fld>
            <a:endParaRPr lang="en-US"/>
          </a:p>
        </p:txBody>
      </p:sp>
    </p:spTree>
    <p:extLst>
      <p:ext uri="{BB962C8B-B14F-4D97-AF65-F5344CB8AC3E}">
        <p14:creationId xmlns:p14="http://schemas.microsoft.com/office/powerpoint/2010/main" val="95407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CDA0A53-4BDB-224E-8BFD-000752E8F7E8}" type="slidenum">
              <a:rPr lang="en-US"/>
              <a:pPr/>
              <a:t>‹#›</a:t>
            </a:fld>
            <a:endParaRPr lang="en-US"/>
          </a:p>
        </p:txBody>
      </p:sp>
    </p:spTree>
    <p:extLst>
      <p:ext uri="{BB962C8B-B14F-4D97-AF65-F5344CB8AC3E}">
        <p14:creationId xmlns:p14="http://schemas.microsoft.com/office/powerpoint/2010/main" val="35396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A4CB11-D808-5445-9C1D-FA27D60424F9}" type="slidenum">
              <a:rPr lang="en-US"/>
              <a:pPr/>
              <a:t>‹#›</a:t>
            </a:fld>
            <a:endParaRPr lang="en-US"/>
          </a:p>
        </p:txBody>
      </p:sp>
    </p:spTree>
    <p:extLst>
      <p:ext uri="{BB962C8B-B14F-4D97-AF65-F5344CB8AC3E}">
        <p14:creationId xmlns:p14="http://schemas.microsoft.com/office/powerpoint/2010/main" val="367991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25B6D8-7037-B343-8A55-CF422090ADBB}" type="slidenum">
              <a:rPr lang="en-US"/>
              <a:pPr/>
              <a:t>‹#›</a:t>
            </a:fld>
            <a:endParaRPr lang="en-US"/>
          </a:p>
        </p:txBody>
      </p:sp>
    </p:spTree>
    <p:extLst>
      <p:ext uri="{BB962C8B-B14F-4D97-AF65-F5344CB8AC3E}">
        <p14:creationId xmlns:p14="http://schemas.microsoft.com/office/powerpoint/2010/main" val="417202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CB3C6E-731D-CC4E-A09E-ACE2456244B2}" type="slidenum">
              <a:rPr lang="en-US"/>
              <a:pPr/>
              <a:t>‹#›</a:t>
            </a:fld>
            <a:endParaRPr lang="en-US"/>
          </a:p>
        </p:txBody>
      </p:sp>
    </p:spTree>
    <p:extLst>
      <p:ext uri="{BB962C8B-B14F-4D97-AF65-F5344CB8AC3E}">
        <p14:creationId xmlns:p14="http://schemas.microsoft.com/office/powerpoint/2010/main" val="405200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CD1C0A-9654-E744-9317-C4EA30C9E60E}" type="slidenum">
              <a:rPr lang="en-US"/>
              <a:pPr/>
              <a:t>‹#›</a:t>
            </a:fld>
            <a:endParaRPr lang="en-US"/>
          </a:p>
        </p:txBody>
      </p:sp>
    </p:spTree>
    <p:extLst>
      <p:ext uri="{BB962C8B-B14F-4D97-AF65-F5344CB8AC3E}">
        <p14:creationId xmlns:p14="http://schemas.microsoft.com/office/powerpoint/2010/main" val="103071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46ED77-D3CA-6C48-94BB-B16C8DA42901}" type="slidenum">
              <a:rPr lang="en-US"/>
              <a:pPr/>
              <a:t>‹#›</a:t>
            </a:fld>
            <a:endParaRPr lang="en-US"/>
          </a:p>
        </p:txBody>
      </p:sp>
    </p:spTree>
    <p:extLst>
      <p:ext uri="{BB962C8B-B14F-4D97-AF65-F5344CB8AC3E}">
        <p14:creationId xmlns:p14="http://schemas.microsoft.com/office/powerpoint/2010/main" val="1170421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BD709D-3855-E44F-921F-D11814082A5A}" type="slidenum">
              <a:rPr lang="en-US"/>
              <a:pPr/>
              <a:t>‹#›</a:t>
            </a:fld>
            <a:endParaRPr lang="en-US"/>
          </a:p>
        </p:txBody>
      </p:sp>
    </p:spTree>
    <p:extLst>
      <p:ext uri="{BB962C8B-B14F-4D97-AF65-F5344CB8AC3E}">
        <p14:creationId xmlns:p14="http://schemas.microsoft.com/office/powerpoint/2010/main" val="298577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B8FC35-BD3A-4548-8DB4-77BE826EF7FA}" type="slidenum">
              <a:rPr lang="en-US"/>
              <a:pPr/>
              <a:t>‹#›</a:t>
            </a:fld>
            <a:endParaRPr lang="en-US"/>
          </a:p>
        </p:txBody>
      </p:sp>
    </p:spTree>
    <p:extLst>
      <p:ext uri="{BB962C8B-B14F-4D97-AF65-F5344CB8AC3E}">
        <p14:creationId xmlns:p14="http://schemas.microsoft.com/office/powerpoint/2010/main" val="419269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CA4294-E358-1747-8F2E-56B71C2C8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778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61382E-29FF-DE4D-B658-404EACB390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0442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1DD440-EAE9-8346-8453-7C7B8C4E51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5916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CB000D-D96B-464D-BC0D-CDF20C3487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895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C89593D-A487-8C49-90F4-028E83BE20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184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4DC516E-C4B0-074E-B4A6-AA2D5190BB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227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A0D2DC-6E0E-6E46-B2A0-957B04F8B5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95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7788E-6FDC-CE4D-A200-2CD44663A735}" type="slidenum">
              <a:rPr lang="en-US"/>
              <a:pPr/>
              <a:t>‹#›</a:t>
            </a:fld>
            <a:endParaRPr lang="en-US"/>
          </a:p>
        </p:txBody>
      </p:sp>
    </p:spTree>
    <p:extLst>
      <p:ext uri="{BB962C8B-B14F-4D97-AF65-F5344CB8AC3E}">
        <p14:creationId xmlns:p14="http://schemas.microsoft.com/office/powerpoint/2010/main" val="2682703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EF8EA4-0293-ED44-B1EA-241B46B8D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05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EA7B1D-F668-3141-9463-B9A985949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5762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049273-BCA3-944C-B123-63E021088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572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8CBAD2-D93A-2048-B308-EE59D14075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01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8E3FE2-7791-4840-8206-77B2340ACEE1}" type="slidenum">
              <a:rPr lang="en-US"/>
              <a:pPr/>
              <a:t>‹#›</a:t>
            </a:fld>
            <a:endParaRPr lang="en-US"/>
          </a:p>
        </p:txBody>
      </p:sp>
    </p:spTree>
    <p:extLst>
      <p:ext uri="{BB962C8B-B14F-4D97-AF65-F5344CB8AC3E}">
        <p14:creationId xmlns:p14="http://schemas.microsoft.com/office/powerpoint/2010/main" val="4282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94FDA2-F547-634F-84EC-4469983BC20D}" type="slidenum">
              <a:rPr lang="en-US"/>
              <a:pPr/>
              <a:t>‹#›</a:t>
            </a:fld>
            <a:endParaRPr lang="en-US"/>
          </a:p>
        </p:txBody>
      </p:sp>
    </p:spTree>
    <p:extLst>
      <p:ext uri="{BB962C8B-B14F-4D97-AF65-F5344CB8AC3E}">
        <p14:creationId xmlns:p14="http://schemas.microsoft.com/office/powerpoint/2010/main" val="197488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4344E7-3F51-5541-B6F4-4050C5C24865}" type="slidenum">
              <a:rPr lang="en-US"/>
              <a:pPr/>
              <a:t>‹#›</a:t>
            </a:fld>
            <a:endParaRPr lang="en-US"/>
          </a:p>
        </p:txBody>
      </p:sp>
    </p:spTree>
    <p:extLst>
      <p:ext uri="{BB962C8B-B14F-4D97-AF65-F5344CB8AC3E}">
        <p14:creationId xmlns:p14="http://schemas.microsoft.com/office/powerpoint/2010/main" val="289892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004610-8368-FE4A-A399-228FAA784F3B}" type="slidenum">
              <a:rPr lang="en-US"/>
              <a:pPr/>
              <a:t>‹#›</a:t>
            </a:fld>
            <a:endParaRPr lang="en-US"/>
          </a:p>
        </p:txBody>
      </p:sp>
    </p:spTree>
    <p:extLst>
      <p:ext uri="{BB962C8B-B14F-4D97-AF65-F5344CB8AC3E}">
        <p14:creationId xmlns:p14="http://schemas.microsoft.com/office/powerpoint/2010/main" val="36932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3B04DC-EF80-A44A-9AB1-89CBE7BD7B3A}" type="slidenum">
              <a:rPr lang="en-US"/>
              <a:pPr/>
              <a:t>‹#›</a:t>
            </a:fld>
            <a:endParaRPr lang="en-US"/>
          </a:p>
        </p:txBody>
      </p:sp>
    </p:spTree>
    <p:extLst>
      <p:ext uri="{BB962C8B-B14F-4D97-AF65-F5344CB8AC3E}">
        <p14:creationId xmlns:p14="http://schemas.microsoft.com/office/powerpoint/2010/main" val="419831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9AA71E-CDCD-7E41-B74D-2A390ED33AB5}" type="slidenum">
              <a:rPr lang="en-US"/>
              <a:pPr/>
              <a:t>‹#›</a:t>
            </a:fld>
            <a:endParaRPr lang="en-US"/>
          </a:p>
        </p:txBody>
      </p:sp>
    </p:spTree>
    <p:extLst>
      <p:ext uri="{BB962C8B-B14F-4D97-AF65-F5344CB8AC3E}">
        <p14:creationId xmlns:p14="http://schemas.microsoft.com/office/powerpoint/2010/main" val="50057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B1156A4-7EC5-E74A-97D8-B76F474877A7}" type="slidenum">
              <a:rPr lang="en-US"/>
              <a:pPr/>
              <a:t>‹#›</a:t>
            </a:fld>
            <a:endParaRPr lang="en-US"/>
          </a:p>
        </p:txBody>
      </p:sp>
      <p:pic>
        <p:nvPicPr>
          <p:cNvPr id="1148" name="Picture 124" descr="call of christ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6C1A14C-3EDB-7246-AFD4-13DA8BEB85C8}" type="slidenum">
              <a:rPr lang="en-US"/>
              <a:pPr/>
              <a:t>‹#›</a:t>
            </a:fld>
            <a:endParaRPr lang="en-US"/>
          </a:p>
        </p:txBody>
      </p:sp>
      <p:pic>
        <p:nvPicPr>
          <p:cNvPr id="15439" name="Picture 79" descr="call of christ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A5215C8-40A3-0747-AE83-CE11A645EFF6}" type="slidenum">
              <a:rPr lang="en-US">
                <a:solidFill>
                  <a:srgbClr val="000000"/>
                </a:solidFill>
              </a:rPr>
              <a:pPr/>
              <a:t>‹#›</a:t>
            </a:fld>
            <a:endParaRPr lang="en-US">
              <a:solidFill>
                <a:srgbClr val="000000"/>
              </a:solidFill>
            </a:endParaRPr>
          </a:p>
        </p:txBody>
      </p:sp>
      <p:pic>
        <p:nvPicPr>
          <p:cNvPr id="4223" name="Picture 127" descr="call of christ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0327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447800" y="2171700"/>
            <a:ext cx="6400800" cy="1314450"/>
          </a:xfrm>
        </p:spPr>
        <p:txBody>
          <a:bodyPr/>
          <a:lstStyle/>
          <a:p>
            <a:endParaRPr lang="en-US" sz="4400"/>
          </a:p>
        </p:txBody>
      </p:sp>
    </p:spTree>
    <p:extLst>
      <p:ext uri="{BB962C8B-B14F-4D97-AF65-F5344CB8AC3E}">
        <p14:creationId xmlns:p14="http://schemas.microsoft.com/office/powerpoint/2010/main" val="375483221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A3E20E-B83A-D04E-913B-9A3B420D66CE}"/>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494258"/>
            <a:ext cx="4419600" cy="4154983"/>
          </a:xfrm>
          <a:prstGeom prst="rect">
            <a:avLst/>
          </a:prstGeom>
          <a:noFill/>
        </p:spPr>
        <p:txBody>
          <a:bodyPr wrap="square" numCol="1" rtlCol="0">
            <a:spAutoFit/>
          </a:bodyPr>
          <a:lstStyle/>
          <a:p>
            <a:r>
              <a:rPr lang="en-US" sz="2400" dirty="0">
                <a:solidFill>
                  <a:srgbClr val="FFFFFF"/>
                </a:solidFill>
                <a:latin typeface="Century" panose="02040604050505020304" pitchFamily="18" charset="0"/>
                <a:cs typeface="Book Antiqua"/>
              </a:rPr>
              <a:t>“Sacrifice and meal offering You have not desired; My ears You have opened; Burnt offering and sin offering You have not required. Then I said, ‘Behold, I come; In the scroll of the book it is written of me. I delight to do Your will, O my God; Your Law is within my heart.’”</a:t>
            </a:r>
          </a:p>
          <a:p>
            <a:pPr algn="r"/>
            <a:r>
              <a:rPr lang="en-US" sz="2400" dirty="0">
                <a:solidFill>
                  <a:srgbClr val="FFFFFF"/>
                </a:solidFill>
                <a:latin typeface="Century" panose="02040604050505020304" pitchFamily="18" charset="0"/>
                <a:cs typeface="Book Antiqua"/>
              </a:rPr>
              <a:t>(Psalms 40.6–8 NASB)</a:t>
            </a:r>
            <a:endParaRPr lang="en-US" sz="2400" dirty="0">
              <a:latin typeface="Century" panose="02040604050505020304" pitchFamily="18" charset="0"/>
              <a:cs typeface="Book Antiqua"/>
            </a:endParaRPr>
          </a:p>
        </p:txBody>
      </p:sp>
    </p:spTree>
    <p:extLst>
      <p:ext uri="{BB962C8B-B14F-4D97-AF65-F5344CB8AC3E}">
        <p14:creationId xmlns:p14="http://schemas.microsoft.com/office/powerpoint/2010/main" val="9296773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533400" y="1600200"/>
            <a:ext cx="8153400" cy="2971800"/>
          </a:xfrm>
        </p:spPr>
        <p:txBody>
          <a:bodyPr/>
          <a:lstStyle/>
          <a:p>
            <a:pPr marL="742950" indent="-742950" algn="l">
              <a:spcBef>
                <a:spcPts val="0"/>
              </a:spcBef>
              <a:spcAft>
                <a:spcPts val="600"/>
              </a:spcAft>
              <a:buFont typeface="+mj-lt"/>
              <a:buAutoNum type="arabicPeriod"/>
            </a:pPr>
            <a:r>
              <a:rPr lang="en-US" dirty="0">
                <a:latin typeface="Avenir Next" panose="020B0503020202020204" pitchFamily="34" charset="0"/>
                <a:cs typeface="Helvetica"/>
              </a:rPr>
              <a:t>Obedience is not always pleasant, but always necessary (Hebrews 10.9-10)</a:t>
            </a:r>
          </a:p>
          <a:p>
            <a:pPr marL="742950" indent="-742950" algn="l">
              <a:spcBef>
                <a:spcPts val="0"/>
              </a:spcBef>
              <a:spcAft>
                <a:spcPts val="600"/>
              </a:spcAft>
              <a:buFont typeface="+mj-lt"/>
              <a:buAutoNum type="arabicPeriod"/>
            </a:pPr>
            <a:r>
              <a:rPr lang="en-US" dirty="0">
                <a:latin typeface="Avenir Next" panose="020B0503020202020204" pitchFamily="34" charset="0"/>
                <a:cs typeface="Helvetica"/>
              </a:rPr>
              <a:t>Obedience achieves what God intends (Hebrews 10.11-18)</a:t>
            </a:r>
          </a:p>
          <a:p>
            <a:pPr marL="742950" indent="-742950" algn="l">
              <a:spcBef>
                <a:spcPts val="0"/>
              </a:spcBef>
              <a:spcAft>
                <a:spcPts val="600"/>
              </a:spcAft>
              <a:buFont typeface="+mj-lt"/>
              <a:buAutoNum type="arabicPeriod"/>
            </a:pPr>
            <a:r>
              <a:rPr lang="en-US" dirty="0">
                <a:latin typeface="Avenir Next" panose="020B0503020202020204" pitchFamily="34" charset="0"/>
                <a:cs typeface="Helvetica"/>
              </a:rPr>
              <a:t>Obedience is the sacrifice that pleases God!</a:t>
            </a:r>
          </a:p>
        </p:txBody>
      </p:sp>
      <p:sp>
        <p:nvSpPr>
          <p:cNvPr id="4" name="TextBox 3"/>
          <p:cNvSpPr txBox="1"/>
          <p:nvPr/>
        </p:nvSpPr>
        <p:spPr>
          <a:xfrm>
            <a:off x="2971800" y="133350"/>
            <a:ext cx="2895600" cy="1098762"/>
          </a:xfrm>
          <a:prstGeom prst="rect">
            <a:avLst/>
          </a:prstGeom>
          <a:noFill/>
        </p:spPr>
        <p:txBody>
          <a:bodyPr wrap="square" rtlCol="0">
            <a:spAutoFit/>
          </a:bodyPr>
          <a:lstStyle/>
          <a:p>
            <a:pPr algn="ctr">
              <a:lnSpc>
                <a:spcPct val="90000"/>
              </a:lnSpc>
            </a:pPr>
            <a:r>
              <a:rPr lang="en-US" sz="3600" b="1" dirty="0">
                <a:latin typeface="Avenir Next Demi Bold" panose="020B0503020202020204" pitchFamily="34" charset="0"/>
                <a:cs typeface="Helvetica"/>
              </a:rPr>
              <a:t>Obeying Like Jesus</a:t>
            </a:r>
          </a:p>
        </p:txBody>
      </p:sp>
    </p:spTree>
    <p:extLst>
      <p:ext uri="{BB962C8B-B14F-4D97-AF65-F5344CB8AC3E}">
        <p14:creationId xmlns:p14="http://schemas.microsoft.com/office/powerpoint/2010/main" val="1132303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animEffect transition="in" filter="fade">
                                      <p:cBhvr>
                                        <p:cTn id="7" dur="1000"/>
                                        <p:tgtEl>
                                          <p:spTgt spid="3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99">
                                            <p:txEl>
                                              <p:pRg st="1" end="1"/>
                                            </p:txEl>
                                          </p:spTgt>
                                        </p:tgtEl>
                                        <p:attrNameLst>
                                          <p:attrName>style.visibility</p:attrName>
                                        </p:attrNameLst>
                                      </p:cBhvr>
                                      <p:to>
                                        <p:strVal val="visible"/>
                                      </p:to>
                                    </p:set>
                                    <p:animEffect transition="in" filter="fade">
                                      <p:cBhvr>
                                        <p:cTn id="12" dur="1000"/>
                                        <p:tgtEl>
                                          <p:spTgt spid="3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99">
                                            <p:txEl>
                                              <p:pRg st="2" end="2"/>
                                            </p:txEl>
                                          </p:spTgt>
                                        </p:tgtEl>
                                        <p:attrNameLst>
                                          <p:attrName>style.visibility</p:attrName>
                                        </p:attrNameLst>
                                      </p:cBhvr>
                                      <p:to>
                                        <p:strVal val="visible"/>
                                      </p:to>
                                    </p:set>
                                    <p:animEffect transition="in" filter="fade">
                                      <p:cBhvr>
                                        <p:cTn id="17" dur="1000"/>
                                        <p:tgtEl>
                                          <p:spTgt spid="3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685800" y="1504950"/>
            <a:ext cx="7848600" cy="2228850"/>
          </a:xfrm>
        </p:spPr>
        <p:txBody>
          <a:bodyPr/>
          <a:lstStyle/>
          <a:p>
            <a:pPr algn="l"/>
            <a:r>
              <a:rPr lang="en-US" dirty="0">
                <a:latin typeface="Century" panose="02040604050505020304" pitchFamily="18" charset="0"/>
                <a:cs typeface="Book Antiqua"/>
              </a:rPr>
              <a:t>“Therefore be imitators of God, as beloved children; and walk in love, just as Christ also loved you and gave Himself up for us, an offering and a sacrifice to God as a fragrant aroma.” </a:t>
            </a:r>
          </a:p>
          <a:p>
            <a:pPr algn="r"/>
            <a:r>
              <a:rPr lang="en-US" dirty="0">
                <a:latin typeface="Century" panose="02040604050505020304" pitchFamily="18" charset="0"/>
                <a:cs typeface="Book Antiqua"/>
              </a:rPr>
              <a:t>(Ephesians 5.1–2)</a:t>
            </a:r>
          </a:p>
        </p:txBody>
      </p:sp>
      <p:sp>
        <p:nvSpPr>
          <p:cNvPr id="4" name="TextBox 3"/>
          <p:cNvSpPr txBox="1"/>
          <p:nvPr/>
        </p:nvSpPr>
        <p:spPr>
          <a:xfrm>
            <a:off x="2971800" y="133350"/>
            <a:ext cx="2895600" cy="1098762"/>
          </a:xfrm>
          <a:prstGeom prst="rect">
            <a:avLst/>
          </a:prstGeom>
          <a:noFill/>
        </p:spPr>
        <p:txBody>
          <a:bodyPr wrap="square" rtlCol="0">
            <a:spAutoFit/>
          </a:bodyPr>
          <a:lstStyle/>
          <a:p>
            <a:pPr algn="ctr">
              <a:lnSpc>
                <a:spcPct val="90000"/>
              </a:lnSpc>
            </a:pPr>
            <a:r>
              <a:rPr lang="en-US" sz="3600" b="1" dirty="0">
                <a:latin typeface="Avenir Next Demi Bold" panose="020B0503020202020204" pitchFamily="34" charset="0"/>
                <a:cs typeface="Helvetica"/>
              </a:rPr>
              <a:t>Obeying Like Jesus</a:t>
            </a:r>
          </a:p>
        </p:txBody>
      </p:sp>
    </p:spTree>
    <p:extLst>
      <p:ext uri="{BB962C8B-B14F-4D97-AF65-F5344CB8AC3E}">
        <p14:creationId xmlns:p14="http://schemas.microsoft.com/office/powerpoint/2010/main" val="13750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914400" y="1504950"/>
            <a:ext cx="7620000" cy="2228850"/>
          </a:xfrm>
        </p:spPr>
        <p:txBody>
          <a:bodyPr/>
          <a:lstStyle/>
          <a:p>
            <a:pPr algn="l"/>
            <a:r>
              <a:rPr lang="en-US" dirty="0">
                <a:latin typeface="Century" panose="02040604050505020304" pitchFamily="18" charset="0"/>
                <a:cs typeface="Book Antiqua"/>
              </a:rPr>
              <a:t>“Therefore I urge you, brethren, by the mercies of God, to present your bodies a living and holy sacrifice, acceptable to God, which is your spiritual service of worship.”</a:t>
            </a:r>
          </a:p>
          <a:p>
            <a:pPr algn="r"/>
            <a:r>
              <a:rPr lang="en-US" dirty="0">
                <a:latin typeface="Century" panose="02040604050505020304" pitchFamily="18" charset="0"/>
                <a:cs typeface="Book Antiqua"/>
              </a:rPr>
              <a:t>(</a:t>
            </a:r>
            <a:r>
              <a:rPr lang="en-US">
                <a:latin typeface="Century" panose="02040604050505020304" pitchFamily="18" charset="0"/>
                <a:cs typeface="Book Antiqua"/>
              </a:rPr>
              <a:t>Romans 12.1</a:t>
            </a:r>
            <a:r>
              <a:rPr lang="en-US" dirty="0">
                <a:latin typeface="Century" panose="02040604050505020304" pitchFamily="18" charset="0"/>
                <a:cs typeface="Book Antiqua"/>
              </a:rPr>
              <a:t>)</a:t>
            </a:r>
          </a:p>
        </p:txBody>
      </p:sp>
      <p:sp>
        <p:nvSpPr>
          <p:cNvPr id="4" name="TextBox 3"/>
          <p:cNvSpPr txBox="1"/>
          <p:nvPr/>
        </p:nvSpPr>
        <p:spPr>
          <a:xfrm>
            <a:off x="2971800" y="133350"/>
            <a:ext cx="2895600" cy="1098762"/>
          </a:xfrm>
          <a:prstGeom prst="rect">
            <a:avLst/>
          </a:prstGeom>
          <a:noFill/>
        </p:spPr>
        <p:txBody>
          <a:bodyPr wrap="square" rtlCol="0">
            <a:spAutoFit/>
          </a:bodyPr>
          <a:lstStyle/>
          <a:p>
            <a:pPr algn="ctr">
              <a:lnSpc>
                <a:spcPct val="90000"/>
              </a:lnSpc>
            </a:pPr>
            <a:r>
              <a:rPr lang="en-US" sz="3600" b="1" dirty="0">
                <a:latin typeface="Avenir Next Demi Bold" panose="020B0503020202020204" pitchFamily="34" charset="0"/>
                <a:cs typeface="Helvetica"/>
              </a:rPr>
              <a:t>Obeying Like Jesus</a:t>
            </a:r>
          </a:p>
        </p:txBody>
      </p:sp>
    </p:spTree>
    <p:extLst>
      <p:ext uri="{BB962C8B-B14F-4D97-AF65-F5344CB8AC3E}">
        <p14:creationId xmlns:p14="http://schemas.microsoft.com/office/powerpoint/2010/main" val="321437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447800" y="2171700"/>
            <a:ext cx="6400800" cy="1314450"/>
          </a:xfrm>
        </p:spPr>
        <p:txBody>
          <a:bodyPr/>
          <a:lstStyle/>
          <a:p>
            <a:endParaRPr lang="en-US" sz="44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3333750"/>
            <a:ext cx="3505200" cy="584776"/>
          </a:xfrm>
          <a:prstGeom prst="rect">
            <a:avLst/>
          </a:prstGeom>
          <a:noFill/>
        </p:spPr>
        <p:txBody>
          <a:bodyPr wrap="square" rtlCol="0">
            <a:spAutoFit/>
          </a:bodyPr>
          <a:lstStyle/>
          <a:p>
            <a:pPr algn="ctr"/>
            <a:r>
              <a:rPr lang="en-US" sz="3200" dirty="0">
                <a:latin typeface="Avenir Next Medium" panose="020B0503020202020204" pitchFamily="34" charset="0"/>
                <a:cs typeface="Helvetica"/>
              </a:rPr>
              <a:t>Follow Me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409950"/>
            <a:ext cx="3733800" cy="553998"/>
          </a:xfrm>
          <a:prstGeom prst="rect">
            <a:avLst/>
          </a:prstGeom>
          <a:noFill/>
        </p:spPr>
        <p:txBody>
          <a:bodyPr wrap="square" rtlCol="0">
            <a:spAutoFit/>
          </a:bodyPr>
          <a:lstStyle/>
          <a:p>
            <a:pPr algn="ctr"/>
            <a:r>
              <a:rPr lang="en-US" sz="3000" dirty="0">
                <a:latin typeface="Avenir Next" panose="020B0503020202020204" pitchFamily="34" charset="0"/>
                <a:cs typeface="Helvetica"/>
              </a:rPr>
              <a:t>Obeying Like Jesus</a:t>
            </a:r>
          </a:p>
        </p:txBody>
      </p:sp>
    </p:spTree>
    <p:extLst>
      <p:ext uri="{BB962C8B-B14F-4D97-AF65-F5344CB8AC3E}">
        <p14:creationId xmlns:p14="http://schemas.microsoft.com/office/powerpoint/2010/main" val="2901156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8349BA-1EF7-5F4E-AB86-7045277D6780}"/>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133350"/>
            <a:ext cx="4724400" cy="4893647"/>
          </a:xfrm>
          <a:prstGeom prst="rect">
            <a:avLst/>
          </a:prstGeom>
          <a:noFill/>
        </p:spPr>
        <p:txBody>
          <a:bodyPr wrap="square" numCol="1" rtlCol="0">
            <a:spAutoFit/>
          </a:bodyPr>
          <a:lstStyle/>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Daily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Weekly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Monthly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Passover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Feast of Unleavened Bread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Day of </a:t>
            </a:r>
            <a:r>
              <a:rPr lang="en-US" sz="2400" dirty="0" err="1">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Firstfruits</a:t>
            </a: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Pentecost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Day of Trumpets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Day of Atonement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Feast of Tabernacles offerings</a:t>
            </a:r>
          </a:p>
          <a:p>
            <a:pPr marL="342900" indent="-342900">
              <a:buFont typeface="Wingdings" charset="2"/>
              <a:buChar char="ü"/>
            </a:pPr>
            <a:r>
              <a:rPr lang="en-US" sz="2400" dirty="0">
                <a:solidFill>
                  <a:schemeClr val="bg1"/>
                </a:solidFill>
                <a:effectLst>
                  <a:outerShdw blurRad="50800" dist="38100" dir="2700000" algn="tl" rotWithShape="0">
                    <a:prstClr val="black">
                      <a:alpha val="40000"/>
                    </a:prstClr>
                  </a:outerShdw>
                </a:effectLst>
                <a:latin typeface="Avenir Next" panose="020B0503020202020204" pitchFamily="34" charset="0"/>
                <a:cs typeface="Book Antiqua"/>
              </a:rPr>
              <a:t>Sin and Trespass offerings as needed</a:t>
            </a:r>
          </a:p>
        </p:txBody>
      </p:sp>
    </p:spTree>
    <p:extLst>
      <p:ext uri="{BB962C8B-B14F-4D97-AF65-F5344CB8AC3E}">
        <p14:creationId xmlns:p14="http://schemas.microsoft.com/office/powerpoint/2010/main" val="3778457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49B373-9A8A-4A4D-8359-59D7EAFF216D}"/>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33471" y="586591"/>
            <a:ext cx="4572000" cy="3908762"/>
          </a:xfrm>
          <a:prstGeom prst="rect">
            <a:avLst/>
          </a:prstGeom>
          <a:noFill/>
        </p:spPr>
        <p:txBody>
          <a:bodyPr wrap="square" numCol="1" rtlCol="0">
            <a:spAutoFit/>
          </a:bodyPr>
          <a:lstStyle/>
          <a:p>
            <a:r>
              <a:rPr lang="en-US" sz="28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“Has the LORD as much delight in burnt offerings and sacrifices as in obeying the voice of the LORD? Behold, to obey is better than sacrifice, And to heed than the fat of rams.”</a:t>
            </a:r>
          </a:p>
          <a:p>
            <a:pPr algn="r"/>
            <a:r>
              <a:rPr lang="en-US" sz="24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(1 Samuel 15.22 NASB)</a:t>
            </a:r>
          </a:p>
        </p:txBody>
      </p:sp>
    </p:spTree>
    <p:extLst>
      <p:ext uri="{BB962C8B-B14F-4D97-AF65-F5344CB8AC3E}">
        <p14:creationId xmlns:p14="http://schemas.microsoft.com/office/powerpoint/2010/main" val="345087398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DDA93A-CA2A-CD43-A9B2-DA3D82EE738C}"/>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371147"/>
            <a:ext cx="4419600" cy="4401205"/>
          </a:xfrm>
          <a:prstGeom prst="rect">
            <a:avLst/>
          </a:prstGeom>
          <a:noFill/>
        </p:spPr>
        <p:txBody>
          <a:bodyPr wrap="square" numCol="1" rtlCol="0">
            <a:spAutoFit/>
          </a:bodyPr>
          <a:lstStyle/>
          <a:p>
            <a:r>
              <a:rPr lang="en-US" sz="28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“For You do not delight in sacrifice, otherwise I would give it; You are not pleased with burnt offering. The sacrifices of God are a broken spirit; A broken and a contrite heart, O God, You will not despise.”</a:t>
            </a:r>
          </a:p>
          <a:p>
            <a:pPr algn="r"/>
            <a:r>
              <a:rPr lang="en-US" sz="24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(Psalms 51.16–17 NASB)</a:t>
            </a:r>
          </a:p>
        </p:txBody>
      </p:sp>
    </p:spTree>
    <p:extLst>
      <p:ext uri="{BB962C8B-B14F-4D97-AF65-F5344CB8AC3E}">
        <p14:creationId xmlns:p14="http://schemas.microsoft.com/office/powerpoint/2010/main" val="163357438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2AB20-A85E-394E-A981-BC33A9D33ED8}"/>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371147"/>
            <a:ext cx="4419600" cy="4401205"/>
          </a:xfrm>
          <a:prstGeom prst="rect">
            <a:avLst/>
          </a:prstGeom>
          <a:noFill/>
        </p:spPr>
        <p:txBody>
          <a:bodyPr wrap="square" numCol="1" rtlCol="0">
            <a:spAutoFit/>
          </a:bodyPr>
          <a:lstStyle/>
          <a:p>
            <a:r>
              <a:rPr lang="en-US" sz="28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“What are your multiplied sacrifices to Me?” Says the LORD. “I have had enough of burnt offerings of rams And the fat of fed cattle; And I take no pleasure in the blood of bulls, lambs or goats...”</a:t>
            </a:r>
          </a:p>
          <a:p>
            <a:pPr algn="r"/>
            <a:r>
              <a:rPr lang="en-US" sz="2400" dirty="0">
                <a:solidFill>
                  <a:schemeClr val="bg1"/>
                </a:solidFill>
                <a:effectLst>
                  <a:outerShdw blurRad="50800" dist="38100" dir="2700000" algn="tl" rotWithShape="0">
                    <a:prstClr val="black">
                      <a:alpha val="40000"/>
                    </a:prstClr>
                  </a:outerShdw>
                </a:effectLst>
                <a:latin typeface="Century" panose="02040604050505020304" pitchFamily="18" charset="0"/>
                <a:cs typeface="Book Antiqua"/>
              </a:rPr>
              <a:t>(Isaiah 1.11 NASB)</a:t>
            </a:r>
          </a:p>
        </p:txBody>
      </p:sp>
    </p:spTree>
    <p:extLst>
      <p:ext uri="{BB962C8B-B14F-4D97-AF65-F5344CB8AC3E}">
        <p14:creationId xmlns:p14="http://schemas.microsoft.com/office/powerpoint/2010/main" val="324121165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DE7338-0918-3E4F-BF88-376F1618A13A}"/>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124926"/>
            <a:ext cx="4419600" cy="4893647"/>
          </a:xfrm>
          <a:prstGeom prst="rect">
            <a:avLst/>
          </a:prstGeom>
          <a:noFill/>
        </p:spPr>
        <p:txBody>
          <a:bodyPr wrap="square" numCol="1" rtlCol="0">
            <a:spAutoFit/>
          </a:bodyPr>
          <a:lstStyle/>
          <a:p>
            <a:r>
              <a:rPr lang="en-US" sz="2400" dirty="0">
                <a:solidFill>
                  <a:srgbClr val="FFFFFF"/>
                </a:solidFill>
                <a:latin typeface="Century" panose="02040604050505020304" pitchFamily="18" charset="0"/>
                <a:cs typeface="Book Antiqua"/>
              </a:rPr>
              <a:t>“With what shall I come to the LORD And bow myself before the God on high? Shall I come to Him with burnt offerings, With yearling calves? Does the LORD take delight in thousands of rams, In ten thousand rivers of oil? Shall I present my firstborn for my rebellious acts, The fruit of my body for the sin of my soul?”</a:t>
            </a:r>
          </a:p>
          <a:p>
            <a:pPr algn="r"/>
            <a:r>
              <a:rPr lang="en-US" sz="2400" dirty="0">
                <a:solidFill>
                  <a:srgbClr val="FFFFFF"/>
                </a:solidFill>
                <a:latin typeface="Century" panose="02040604050505020304" pitchFamily="18" charset="0"/>
                <a:cs typeface="Book Antiqua"/>
              </a:rPr>
              <a:t>(Micah 6.6–7 NASB)</a:t>
            </a:r>
            <a:endParaRPr lang="en-US" sz="2400" dirty="0">
              <a:latin typeface="Century" panose="02040604050505020304" pitchFamily="18" charset="0"/>
              <a:cs typeface="Book Antiqua"/>
            </a:endParaRPr>
          </a:p>
        </p:txBody>
      </p:sp>
    </p:spTree>
    <p:extLst>
      <p:ext uri="{BB962C8B-B14F-4D97-AF65-F5344CB8AC3E}">
        <p14:creationId xmlns:p14="http://schemas.microsoft.com/office/powerpoint/2010/main" val="176777526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515393-D3D9-E04B-81F1-7D0004B9CC61}"/>
              </a:ext>
            </a:extLst>
          </p:cNvPr>
          <p:cNvSpPr/>
          <p:nvPr/>
        </p:nvSpPr>
        <p:spPr bwMode="auto">
          <a:xfrm>
            <a:off x="0" y="0"/>
            <a:ext cx="4800600" cy="5143500"/>
          </a:xfrm>
          <a:prstGeom prst="rect">
            <a:avLst/>
          </a:prstGeom>
          <a:solidFill>
            <a:srgbClr val="3F160B">
              <a:alpha val="74902"/>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Box 1"/>
          <p:cNvSpPr txBox="1"/>
          <p:nvPr/>
        </p:nvSpPr>
        <p:spPr>
          <a:xfrm>
            <a:off x="76200" y="802034"/>
            <a:ext cx="4419600" cy="3539431"/>
          </a:xfrm>
          <a:prstGeom prst="rect">
            <a:avLst/>
          </a:prstGeom>
          <a:noFill/>
        </p:spPr>
        <p:txBody>
          <a:bodyPr wrap="square" numCol="1" rtlCol="0">
            <a:spAutoFit/>
          </a:bodyPr>
          <a:lstStyle/>
          <a:p>
            <a:r>
              <a:rPr lang="en-US" sz="2800" dirty="0">
                <a:solidFill>
                  <a:srgbClr val="FFFFFF"/>
                </a:solidFill>
                <a:latin typeface="Century" panose="02040604050505020304" pitchFamily="18" charset="0"/>
                <a:cs typeface="Book Antiqua"/>
              </a:rPr>
              <a:t>“He has told you, O man, what is good; And what does the LORD require of you But to do justice, to love kindness, And to walk humbly with your God?”</a:t>
            </a:r>
          </a:p>
          <a:p>
            <a:pPr algn="r"/>
            <a:r>
              <a:rPr lang="en-US" sz="2400" dirty="0">
                <a:solidFill>
                  <a:srgbClr val="FFFFFF"/>
                </a:solidFill>
                <a:latin typeface="Century" panose="02040604050505020304" pitchFamily="18" charset="0"/>
                <a:cs typeface="Book Antiqua"/>
              </a:rPr>
              <a:t>(Micah 6.8 NASB)</a:t>
            </a:r>
          </a:p>
        </p:txBody>
      </p:sp>
    </p:spTree>
    <p:extLst>
      <p:ext uri="{BB962C8B-B14F-4D97-AF65-F5344CB8AC3E}">
        <p14:creationId xmlns:p14="http://schemas.microsoft.com/office/powerpoint/2010/main" val="4022002516"/>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2169</TotalTime>
  <Words>502</Words>
  <Application>Microsoft Macintosh PowerPoint</Application>
  <PresentationFormat>On-screen Show (16:9)</PresentationFormat>
  <Paragraphs>35</Paragraphs>
  <Slides>14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Avenir Next</vt:lpstr>
      <vt:lpstr>Avenir Next Demi Bold</vt:lpstr>
      <vt:lpstr>Avenir Next Medium</vt:lpstr>
      <vt:lpstr>Century</vt:lpstr>
      <vt:lpstr>Wingdings</vt:lpstr>
      <vt:lpstr>Default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Joshua Creel</cp:lastModifiedBy>
  <cp:revision>149</cp:revision>
  <dcterms:created xsi:type="dcterms:W3CDTF">2005-04-15T19:25:47Z</dcterms:created>
  <dcterms:modified xsi:type="dcterms:W3CDTF">2021-11-28T12:21:18Z</dcterms:modified>
</cp:coreProperties>
</file>