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60" r:id="rId5"/>
    <p:sldId id="267" r:id="rId6"/>
    <p:sldId id="264" r:id="rId7"/>
    <p:sldId id="268" r:id="rId8"/>
    <p:sldId id="265" r:id="rId9"/>
    <p:sldId id="269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5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CBA1-72C7-E14C-A47B-3AB4A08D818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B6B-F8F9-104C-9835-C931E5199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8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3620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7892" y="1791989"/>
            <a:ext cx="77350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“For behold, from this time on all generations will count me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blessed</a:t>
            </a:r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.” </a:t>
            </a:r>
          </a:p>
          <a:p>
            <a:pPr algn="r"/>
            <a:r>
              <a:rPr lang="en-US" sz="4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(Luke 1:48)</a:t>
            </a:r>
          </a:p>
        </p:txBody>
      </p:sp>
    </p:spTree>
    <p:extLst>
      <p:ext uri="{BB962C8B-B14F-4D97-AF65-F5344CB8AC3E}">
        <p14:creationId xmlns:p14="http://schemas.microsoft.com/office/powerpoint/2010/main" val="6699414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8222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" y="650631"/>
            <a:ext cx="12158332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798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7892" y="1791989"/>
            <a:ext cx="77350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“For behold, from this time on all generations will count me blessed.” </a:t>
            </a:r>
          </a:p>
          <a:p>
            <a:pPr algn="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(Luke 1:48)</a:t>
            </a:r>
          </a:p>
        </p:txBody>
      </p:sp>
    </p:spTree>
    <p:extLst>
      <p:ext uri="{BB962C8B-B14F-4D97-AF65-F5344CB8AC3E}">
        <p14:creationId xmlns:p14="http://schemas.microsoft.com/office/powerpoint/2010/main" val="5204467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1" y="0"/>
            <a:ext cx="104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503020202020204" pitchFamily="34" charset="0"/>
                <a:ea typeface="Century" charset="0"/>
                <a:cs typeface="Century" charset="0"/>
              </a:rPr>
              <a:t>The Rise of Mariolatry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901" y="1225689"/>
            <a:ext cx="10706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The NT speaks favorably of Mary (Luke 1.28,42,48), but it does not sanction worship of her (see Matt. 2.11)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Gnostic legends of the 3rd and 4th Centuries gradually became accepted as truth.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Some "church fathers" began to speak of Mary as the counterpart to Eve.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Monasticism led to skewed ideas regarding the virgin birth.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In the 5th century "church fathers" debated whether Mary was the mother of Christ or the mother of God.</a:t>
            </a:r>
          </a:p>
        </p:txBody>
      </p:sp>
    </p:spTree>
    <p:extLst>
      <p:ext uri="{BB962C8B-B14F-4D97-AF65-F5344CB8AC3E}">
        <p14:creationId xmlns:p14="http://schemas.microsoft.com/office/powerpoint/2010/main" val="914863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724" y="0"/>
            <a:ext cx="8677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503020202020204" pitchFamily="34" charset="0"/>
                <a:ea typeface="Century" charset="0"/>
                <a:cs typeface="Century" charset="0"/>
              </a:rPr>
              <a:t>Why God Chose 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9050" y="1200329"/>
            <a:ext cx="836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>
              <a:spcAft>
                <a:spcPts val="1200"/>
              </a:spcAft>
              <a:buFont typeface="+mj-lt"/>
              <a:buAutoNum type="arabicPeriod"/>
            </a:pP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She possessed a faith that would grow</a:t>
            </a:r>
          </a:p>
        </p:txBody>
      </p:sp>
    </p:spTree>
    <p:extLst>
      <p:ext uri="{BB962C8B-B14F-4D97-AF65-F5344CB8AC3E}">
        <p14:creationId xmlns:p14="http://schemas.microsoft.com/office/powerpoint/2010/main" val="153903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7892" y="1211697"/>
            <a:ext cx="77350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“But she was very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perplexed</a:t>
            </a:r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 at this statement, and kept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pondering</a:t>
            </a:r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 what kind of salutation this was.” </a:t>
            </a:r>
          </a:p>
          <a:p>
            <a:pPr algn="r"/>
            <a:r>
              <a:rPr lang="en-US" sz="36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(Luke 1:29) </a:t>
            </a:r>
          </a:p>
        </p:txBody>
      </p:sp>
    </p:spTree>
    <p:extLst>
      <p:ext uri="{BB962C8B-B14F-4D97-AF65-F5344CB8AC3E}">
        <p14:creationId xmlns:p14="http://schemas.microsoft.com/office/powerpoint/2010/main" val="19027923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724" y="0"/>
            <a:ext cx="8677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503020202020204" pitchFamily="34" charset="0"/>
                <a:ea typeface="Century" charset="0"/>
                <a:cs typeface="Century" charset="0"/>
              </a:rPr>
              <a:t>Why God Chose 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9050" y="1200329"/>
            <a:ext cx="83629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>
              <a:spcAft>
                <a:spcPts val="1200"/>
              </a:spcAft>
              <a:buFont typeface="+mj-lt"/>
              <a:buAutoNum type="arabicPeriod"/>
            </a:pP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She possessed a faith that would grow. </a:t>
            </a:r>
          </a:p>
          <a:p>
            <a:pPr marL="640080" indent="-640080">
              <a:spcAft>
                <a:spcPts val="1200"/>
              </a:spcAft>
              <a:buFont typeface="+mj-lt"/>
              <a:buAutoNum type="arabicPeriod"/>
            </a:pP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She was willing to obey, even at great risk.</a:t>
            </a:r>
          </a:p>
        </p:txBody>
      </p:sp>
    </p:spTree>
    <p:extLst>
      <p:ext uri="{BB962C8B-B14F-4D97-AF65-F5344CB8AC3E}">
        <p14:creationId xmlns:p14="http://schemas.microsoft.com/office/powerpoint/2010/main" val="4983126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554" y="1292849"/>
            <a:ext cx="8024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“Behold, the </a:t>
            </a:r>
            <a:r>
              <a:rPr lang="en-US" sz="5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bondslave</a:t>
            </a:r>
            <a:r>
              <a:rPr lang="en-US" sz="5400" dirty="0">
                <a:solidFill>
                  <a:srgbClr val="FFFD78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5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of the Lord; may it be done to me according to your word.” </a:t>
            </a:r>
          </a:p>
          <a:p>
            <a:pPr algn="r"/>
            <a:r>
              <a:rPr lang="en-US" sz="36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(Luke 1:38) </a:t>
            </a:r>
          </a:p>
        </p:txBody>
      </p:sp>
    </p:spTree>
    <p:extLst>
      <p:ext uri="{BB962C8B-B14F-4D97-AF65-F5344CB8AC3E}">
        <p14:creationId xmlns:p14="http://schemas.microsoft.com/office/powerpoint/2010/main" val="19014326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724" y="0"/>
            <a:ext cx="8677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503020202020204" pitchFamily="34" charset="0"/>
                <a:ea typeface="Century" charset="0"/>
                <a:cs typeface="Century" charset="0"/>
              </a:rPr>
              <a:t>Why God Chose 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9050" y="1200329"/>
            <a:ext cx="83629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>
              <a:spcAft>
                <a:spcPts val="1200"/>
              </a:spcAft>
              <a:buFont typeface="+mj-lt"/>
              <a:buAutoNum type="arabicPeriod"/>
            </a:pP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She possessed a faith that would grow. </a:t>
            </a:r>
          </a:p>
          <a:p>
            <a:pPr marL="640080" indent="-640080">
              <a:spcAft>
                <a:spcPts val="1200"/>
              </a:spcAft>
              <a:buFont typeface="+mj-lt"/>
              <a:buAutoNum type="arabicPeriod"/>
            </a:pP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She was willing </a:t>
            </a:r>
            <a:r>
              <a:rPr lang="en-US" sz="480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to obey, </a:t>
            </a: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even at great risk. </a:t>
            </a:r>
          </a:p>
          <a:p>
            <a:pPr marL="640080" indent="-640080">
              <a:spcAft>
                <a:spcPts val="1200"/>
              </a:spcAft>
              <a:buFont typeface="+mj-lt"/>
              <a:buAutoNum type="arabicPeriod"/>
            </a:pPr>
            <a:r>
              <a:rPr lang="en-US" sz="48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She would fulfill the role God gave her.</a:t>
            </a:r>
          </a:p>
        </p:txBody>
      </p:sp>
    </p:spTree>
    <p:extLst>
      <p:ext uri="{BB962C8B-B14F-4D97-AF65-F5344CB8AC3E}">
        <p14:creationId xmlns:p14="http://schemas.microsoft.com/office/powerpoint/2010/main" val="162742017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4069</TotalTime>
  <Words>242</Words>
  <Application>Microsoft Macintosh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</vt:lpstr>
      <vt:lpstr>Avenir Next Demi Bold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2016-12-16T17:53:36Z</dcterms:created>
  <dcterms:modified xsi:type="dcterms:W3CDTF">2021-12-17T15:33:45Z</dcterms:modified>
</cp:coreProperties>
</file>