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50" r:id="rId1"/>
    <p:sldMasterId id="2147483684" r:id="rId2"/>
  </p:sldMasterIdLst>
  <p:sldIdLst>
    <p:sldId id="263" r:id="rId3"/>
    <p:sldId id="259" r:id="rId4"/>
    <p:sldId id="260" r:id="rId5"/>
    <p:sldId id="258" r:id="rId6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3" autoAdjust="0"/>
    <p:restoredTop sz="94648"/>
  </p:normalViewPr>
  <p:slideViewPr>
    <p:cSldViewPr>
      <p:cViewPr varScale="1">
        <p:scale>
          <a:sx n="149" d="100"/>
          <a:sy n="149" d="100"/>
        </p:scale>
        <p:origin x="1264" y="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9CDC9-D949-844B-AAA4-D4F740A457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1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709D-3855-E44F-921F-D11814082A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7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8FC35-BD3A-4548-8DB4-77BE826EF7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9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A4294-E358-1747-8F2E-56B71C2C88B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784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1382E-29FF-DE4D-B658-404EACB390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442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DD440-EAE9-8346-8453-7C7B8C4E51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916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B000D-D96B-464D-BC0D-CDF20C34872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54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9593D-A487-8C49-90F4-028E83BE20A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847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C516E-C4B0-074E-B4A6-AA2D5190BB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227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0D2DC-6E0E-6E46-B2A0-957B04F8B5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956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F8EA4-0293-ED44-B1EA-241B46B8D4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0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21DBB-F546-C641-8D0B-1883F6C24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446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A7B1D-F668-3141-9463-B9A985949E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7621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49273-BCA3-944C-B123-63E0210889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720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CBAD2-D93A-2048-B308-EE59D14075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11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67BA-C7C8-AC4A-93B9-5F8404AE9B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2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FFBC8-6AFB-9D4C-BC73-62F0209E79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7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0A53-4BDB-224E-8BFD-000752E8F7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4CB11-D808-5445-9C1D-FA27D60424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1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5B6D8-7037-B343-8A55-CF422090AD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29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B3C6E-731D-CC4E-A09E-ACE2456244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0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6ED77-D3CA-6C48-94BB-B16C8DA429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2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C1A14C-3EDB-7246-AFD4-13DA8BEB85C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5439" name="Picture 79" descr="call of christ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514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5215C8-40A3-0747-AE83-CE11A645EF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4223" name="Picture 127" descr="call of christ_c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514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32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171700"/>
            <a:ext cx="6400800" cy="1314450"/>
          </a:xfrm>
        </p:spPr>
        <p:txBody>
          <a:bodyPr/>
          <a:lstStyle/>
          <a:p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75483221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885950"/>
            <a:ext cx="8001000" cy="2228850"/>
          </a:xfrm>
        </p:spPr>
        <p:txBody>
          <a:bodyPr/>
          <a:lstStyle/>
          <a:p>
            <a:pPr algn="l">
              <a:spcAft>
                <a:spcPts val="1200"/>
              </a:spcAft>
            </a:pPr>
            <a:r>
              <a:rPr lang="en-US" sz="4000" dirty="0">
                <a:latin typeface="Avenir Next Medium" panose="020B0503020202020204" pitchFamily="34" charset="0"/>
                <a:cs typeface="Helvetica"/>
              </a:rPr>
              <a:t>“Have </a:t>
            </a:r>
            <a:r>
              <a:rPr lang="en-US" sz="4000" dirty="0">
                <a:solidFill>
                  <a:srgbClr val="FF0000"/>
                </a:solidFill>
                <a:latin typeface="Avenir Next Medium" panose="020B0503020202020204" pitchFamily="34" charset="0"/>
                <a:cs typeface="Helvetica"/>
              </a:rPr>
              <a:t>this attitude</a:t>
            </a:r>
            <a:r>
              <a:rPr lang="en-US" sz="4000" dirty="0">
                <a:latin typeface="Avenir Next Medium" panose="020B0503020202020204" pitchFamily="34" charset="0"/>
                <a:cs typeface="Helvetica"/>
              </a:rPr>
              <a:t> in yourselves which was also in Christ Jesus,” </a:t>
            </a:r>
          </a:p>
          <a:p>
            <a:pPr algn="r">
              <a:spcAft>
                <a:spcPts val="1200"/>
              </a:spcAft>
            </a:pPr>
            <a:r>
              <a:rPr lang="en-US" dirty="0">
                <a:latin typeface="Avenir Next Medium" panose="020B0503020202020204" pitchFamily="34" charset="0"/>
                <a:cs typeface="Helvetica"/>
              </a:rPr>
              <a:t>(Philippians 2:5)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133350"/>
            <a:ext cx="2895600" cy="109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>
                <a:latin typeface="Avenir Next Demi Bold" panose="020B0503020202020204" pitchFamily="34" charset="0"/>
                <a:cs typeface="Helvetica"/>
              </a:rPr>
              <a:t>Serving Like Jesus</a:t>
            </a:r>
          </a:p>
        </p:txBody>
      </p:sp>
    </p:spTree>
    <p:extLst>
      <p:ext uri="{BB962C8B-B14F-4D97-AF65-F5344CB8AC3E}">
        <p14:creationId xmlns:p14="http://schemas.microsoft.com/office/powerpoint/2010/main" val="1570003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00200"/>
            <a:ext cx="8153400" cy="2971800"/>
          </a:xfrm>
        </p:spPr>
        <p:txBody>
          <a:bodyPr/>
          <a:lstStyle/>
          <a:p>
            <a:pPr marL="742950" indent="-74295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latin typeface="Avenir Next Medium" panose="020B0503020202020204" pitchFamily="34" charset="0"/>
                <a:cs typeface="Helvetica"/>
              </a:rPr>
              <a:t>Don’t cling to equality (vs. 6)</a:t>
            </a:r>
          </a:p>
          <a:p>
            <a:pPr marL="742950" indent="-74295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latin typeface="Avenir Next Medium" panose="020B0503020202020204" pitchFamily="34" charset="0"/>
                <a:cs typeface="Helvetica"/>
              </a:rPr>
              <a:t>Empty yourself (vs. 7-8)</a:t>
            </a:r>
          </a:p>
          <a:p>
            <a:pPr marL="742950" indent="-74295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latin typeface="Avenir Next Medium" panose="020B0503020202020204" pitchFamily="34" charset="0"/>
                <a:cs typeface="Helvetica"/>
              </a:rPr>
              <a:t>Set your mind on the good to come (vs. 1-2)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1800" y="133350"/>
            <a:ext cx="2895600" cy="109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>
                <a:latin typeface="Avenir Next Demi Bold" panose="020B0503020202020204" pitchFamily="34" charset="0"/>
                <a:cs typeface="Helvetica"/>
              </a:rPr>
              <a:t>Serving Like Jesus</a:t>
            </a:r>
          </a:p>
        </p:txBody>
      </p:sp>
    </p:spTree>
    <p:extLst>
      <p:ext uri="{BB962C8B-B14F-4D97-AF65-F5344CB8AC3E}">
        <p14:creationId xmlns:p14="http://schemas.microsoft.com/office/powerpoint/2010/main" val="11323039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171700"/>
            <a:ext cx="6400800" cy="1314450"/>
          </a:xfrm>
        </p:spPr>
        <p:txBody>
          <a:bodyPr/>
          <a:lstStyle/>
          <a:p>
            <a:endParaRPr lang="en-US" sz="4400"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2133</TotalTime>
  <Words>52</Words>
  <Application>Microsoft Macintosh PowerPoint</Application>
  <PresentationFormat>On-screen Show (16:9)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Avenir Next Demi Bold</vt:lpstr>
      <vt:lpstr>Avenir Next Medium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Joshua Creel</cp:lastModifiedBy>
  <cp:revision>146</cp:revision>
  <dcterms:created xsi:type="dcterms:W3CDTF">2005-04-15T19:25:47Z</dcterms:created>
  <dcterms:modified xsi:type="dcterms:W3CDTF">2021-12-03T18:36:16Z</dcterms:modified>
</cp:coreProperties>
</file>