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 id="2147483705" r:id="rId2"/>
  </p:sldMasterIdLst>
  <p:sldIdLst>
    <p:sldId id="256" r:id="rId3"/>
    <p:sldId id="259" r:id="rId4"/>
    <p:sldId id="260" r:id="rId5"/>
    <p:sldId id="257"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DD941-FB50-F41F-A7AA-F8DD9C475769}" v="231" dt="2022-01-19T16:17:22.078"/>
    <p1510:client id="{85B10570-EF46-D7DA-C66B-1144EFAB53DB}" v="85" dt="2022-01-19T15:14:4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January 19,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8879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January 19,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897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January 19,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4936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January 19,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1590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1/19/2022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January 19,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1395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January 19,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65281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January 19,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24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January 19,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519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January 19,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1855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January 19,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0548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January 19,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4677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January 19,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018454157"/>
      </p:ext>
    </p:extLst>
  </p:cSld>
  <p:clrMap bg1="lt1" tx1="dk1" bg2="lt2" tx2="dk2" accent1="accent1" accent2="accent2" accent3="accent3" accent4="accent4" accent5="accent5" accent6="accent6" hlink="hlink" folHlink="folHlink"/>
  <p:sldLayoutIdLst>
    <p:sldLayoutId id="2147483680" r:id="rId1"/>
    <p:sldLayoutId id="2147483663" r:id="rId2"/>
    <p:sldLayoutId id="2147483664" r:id="rId3"/>
    <p:sldLayoutId id="2147483665" r:id="rId4"/>
    <p:sldLayoutId id="2147483666" r:id="rId5"/>
    <p:sldLayoutId id="2147483679" r:id="rId6"/>
    <p:sldLayoutId id="2147483678" r:id="rId7"/>
    <p:sldLayoutId id="2147483677" r:id="rId8"/>
    <p:sldLayoutId id="2147483676" r:id="rId9"/>
    <p:sldLayoutId id="2147483671" r:id="rId10"/>
    <p:sldLayoutId id="2147483675"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1/19/2022</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62E669-7774-4EAE-BBCE-F9FFE664D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0838CA9-6736-4868-BAC7-C020254B5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463" y="1144989"/>
            <a:ext cx="9677074" cy="4048564"/>
          </a:xfrm>
          <a:custGeom>
            <a:avLst/>
            <a:gdLst>
              <a:gd name="connsiteX0" fmla="*/ 0 w 8037833"/>
              <a:gd name="connsiteY0" fmla="*/ 0 h 3771414"/>
              <a:gd name="connsiteX1" fmla="*/ 8037833 w 8037833"/>
              <a:gd name="connsiteY1" fmla="*/ 702854 h 3771414"/>
              <a:gd name="connsiteX2" fmla="*/ 8037833 w 8037833"/>
              <a:gd name="connsiteY2" fmla="*/ 3110335 h 3771414"/>
              <a:gd name="connsiteX3" fmla="*/ 8034343 w 8037833"/>
              <a:gd name="connsiteY3" fmla="*/ 3109810 h 3771414"/>
              <a:gd name="connsiteX4" fmla="*/ 7877229 w 8037833"/>
              <a:gd name="connsiteY4" fmla="*/ 3131056 h 3771414"/>
              <a:gd name="connsiteX5" fmla="*/ 7807644 w 8037833"/>
              <a:gd name="connsiteY5" fmla="*/ 3086007 h 3771414"/>
              <a:gd name="connsiteX6" fmla="*/ 7607062 w 8037833"/>
              <a:gd name="connsiteY6" fmla="*/ 3074909 h 3771414"/>
              <a:gd name="connsiteX7" fmla="*/ 7351256 w 8037833"/>
              <a:gd name="connsiteY7" fmla="*/ 3263533 h 3771414"/>
              <a:gd name="connsiteX8" fmla="*/ 7241630 w 8037833"/>
              <a:gd name="connsiteY8" fmla="*/ 3245856 h 3771414"/>
              <a:gd name="connsiteX9" fmla="*/ 7197338 w 8037833"/>
              <a:gd name="connsiteY9" fmla="*/ 3211988 h 3771414"/>
              <a:gd name="connsiteX10" fmla="*/ 7180777 w 8037833"/>
              <a:gd name="connsiteY10" fmla="*/ 3210063 h 3771414"/>
              <a:gd name="connsiteX11" fmla="*/ 7146896 w 8037833"/>
              <a:gd name="connsiteY11" fmla="*/ 3244212 h 3771414"/>
              <a:gd name="connsiteX12" fmla="*/ 7101771 w 8037833"/>
              <a:gd name="connsiteY12" fmla="*/ 3244252 h 3771414"/>
              <a:gd name="connsiteX13" fmla="*/ 7047844 w 8037833"/>
              <a:gd name="connsiteY13" fmla="*/ 3291028 h 3771414"/>
              <a:gd name="connsiteX14" fmla="*/ 6869803 w 8037833"/>
              <a:gd name="connsiteY14" fmla="*/ 3307526 h 3771414"/>
              <a:gd name="connsiteX15" fmla="*/ 6819463 w 8037833"/>
              <a:gd name="connsiteY15" fmla="*/ 3355861 h 3771414"/>
              <a:gd name="connsiteX16" fmla="*/ 6797198 w 8037833"/>
              <a:gd name="connsiteY16" fmla="*/ 3365493 h 3771414"/>
              <a:gd name="connsiteX17" fmla="*/ 6760989 w 8037833"/>
              <a:gd name="connsiteY17" fmla="*/ 3411424 h 3771414"/>
              <a:gd name="connsiteX18" fmla="*/ 6633643 w 8037833"/>
              <a:gd name="connsiteY18" fmla="*/ 3335413 h 3771414"/>
              <a:gd name="connsiteX19" fmla="*/ 6462092 w 8037833"/>
              <a:gd name="connsiteY19" fmla="*/ 3360766 h 3771414"/>
              <a:gd name="connsiteX20" fmla="*/ 6303479 w 8037833"/>
              <a:gd name="connsiteY20" fmla="*/ 3307079 h 3771414"/>
              <a:gd name="connsiteX21" fmla="*/ 6210639 w 8037833"/>
              <a:gd name="connsiteY21" fmla="*/ 3322783 h 3771414"/>
              <a:gd name="connsiteX22" fmla="*/ 6184923 w 8037833"/>
              <a:gd name="connsiteY22" fmla="*/ 3365368 h 3771414"/>
              <a:gd name="connsiteX23" fmla="*/ 5949057 w 8037833"/>
              <a:gd name="connsiteY23" fmla="*/ 3366889 h 3771414"/>
              <a:gd name="connsiteX24" fmla="*/ 5891274 w 8037833"/>
              <a:gd name="connsiteY24" fmla="*/ 3384918 h 3771414"/>
              <a:gd name="connsiteX25" fmla="*/ 5835383 w 8037833"/>
              <a:gd name="connsiteY25" fmla="*/ 3364766 h 3771414"/>
              <a:gd name="connsiteX26" fmla="*/ 5746050 w 8037833"/>
              <a:gd name="connsiteY26" fmla="*/ 3413379 h 3771414"/>
              <a:gd name="connsiteX27" fmla="*/ 5613670 w 8037833"/>
              <a:gd name="connsiteY27" fmla="*/ 3415908 h 3771414"/>
              <a:gd name="connsiteX28" fmla="*/ 5535334 w 8037833"/>
              <a:gd name="connsiteY28" fmla="*/ 3424281 h 3771414"/>
              <a:gd name="connsiteX29" fmla="*/ 5506940 w 8037833"/>
              <a:gd name="connsiteY29" fmla="*/ 3438236 h 3771414"/>
              <a:gd name="connsiteX30" fmla="*/ 5466372 w 8037833"/>
              <a:gd name="connsiteY30" fmla="*/ 3450482 h 3771414"/>
              <a:gd name="connsiteX31" fmla="*/ 5395833 w 8037833"/>
              <a:gd name="connsiteY31" fmla="*/ 3480431 h 3771414"/>
              <a:gd name="connsiteX32" fmla="*/ 5299224 w 8037833"/>
              <a:gd name="connsiteY32" fmla="*/ 3506167 h 3771414"/>
              <a:gd name="connsiteX33" fmla="*/ 5223043 w 8037833"/>
              <a:gd name="connsiteY33" fmla="*/ 3478901 h 3771414"/>
              <a:gd name="connsiteX34" fmla="*/ 5217733 w 8037833"/>
              <a:gd name="connsiteY34" fmla="*/ 3487700 h 3771414"/>
              <a:gd name="connsiteX35" fmla="*/ 5167992 w 8037833"/>
              <a:gd name="connsiteY35" fmla="*/ 3491322 h 3771414"/>
              <a:gd name="connsiteX36" fmla="*/ 4987020 w 8037833"/>
              <a:gd name="connsiteY36" fmla="*/ 3448500 h 3771414"/>
              <a:gd name="connsiteX37" fmla="*/ 4890003 w 8037833"/>
              <a:gd name="connsiteY37" fmla="*/ 3457111 h 3771414"/>
              <a:gd name="connsiteX38" fmla="*/ 4856654 w 8037833"/>
              <a:gd name="connsiteY38" fmla="*/ 3469117 h 3771414"/>
              <a:gd name="connsiteX39" fmla="*/ 4800711 w 8037833"/>
              <a:gd name="connsiteY39" fmla="*/ 3488678 h 3771414"/>
              <a:gd name="connsiteX40" fmla="*/ 4761569 w 8037833"/>
              <a:gd name="connsiteY40" fmla="*/ 3525340 h 3771414"/>
              <a:gd name="connsiteX41" fmla="*/ 4713734 w 8037833"/>
              <a:gd name="connsiteY41" fmla="*/ 3532961 h 3771414"/>
              <a:gd name="connsiteX42" fmla="*/ 4699169 w 8037833"/>
              <a:gd name="connsiteY42" fmla="*/ 3506225 h 3771414"/>
              <a:gd name="connsiteX43" fmla="*/ 4649120 w 8037833"/>
              <a:gd name="connsiteY43" fmla="*/ 3523629 h 3771414"/>
              <a:gd name="connsiteX44" fmla="*/ 4573578 w 8037833"/>
              <a:gd name="connsiteY44" fmla="*/ 3553160 h 3771414"/>
              <a:gd name="connsiteX45" fmla="*/ 4529117 w 8037833"/>
              <a:gd name="connsiteY45" fmla="*/ 3562829 h 3771414"/>
              <a:gd name="connsiteX46" fmla="*/ 4408641 w 8037833"/>
              <a:gd name="connsiteY46" fmla="*/ 3597237 h 3771414"/>
              <a:gd name="connsiteX47" fmla="*/ 4288710 w 8037833"/>
              <a:gd name="connsiteY47" fmla="*/ 3637793 h 3771414"/>
              <a:gd name="connsiteX48" fmla="*/ 4234393 w 8037833"/>
              <a:gd name="connsiteY48" fmla="*/ 3691813 h 3771414"/>
              <a:gd name="connsiteX49" fmla="*/ 4227541 w 8037833"/>
              <a:gd name="connsiteY49" fmla="*/ 3694215 h 3771414"/>
              <a:gd name="connsiteX50" fmla="*/ 4208725 w 8037833"/>
              <a:gd name="connsiteY50" fmla="*/ 3692078 h 3771414"/>
              <a:gd name="connsiteX51" fmla="*/ 4201632 w 8037833"/>
              <a:gd name="connsiteY51" fmla="*/ 3689839 h 3771414"/>
              <a:gd name="connsiteX52" fmla="*/ 4191289 w 8037833"/>
              <a:gd name="connsiteY52" fmla="*/ 3689617 h 3771414"/>
              <a:gd name="connsiteX53" fmla="*/ 4191039 w 8037833"/>
              <a:gd name="connsiteY53" fmla="*/ 3690068 h 3771414"/>
              <a:gd name="connsiteX54" fmla="*/ 4181340 w 8037833"/>
              <a:gd name="connsiteY54" fmla="*/ 3688966 h 3771414"/>
              <a:gd name="connsiteX55" fmla="*/ 4133816 w 8037833"/>
              <a:gd name="connsiteY55" fmla="*/ 3677802 h 3771414"/>
              <a:gd name="connsiteX56" fmla="*/ 4071732 w 8037833"/>
              <a:gd name="connsiteY56" fmla="*/ 3719750 h 3771414"/>
              <a:gd name="connsiteX57" fmla="*/ 4045924 w 8037833"/>
              <a:gd name="connsiteY57" fmla="*/ 3726641 h 3771414"/>
              <a:gd name="connsiteX58" fmla="*/ 4032171 w 8037833"/>
              <a:gd name="connsiteY58" fmla="*/ 3732760 h 3771414"/>
              <a:gd name="connsiteX59" fmla="*/ 4031335 w 8037833"/>
              <a:gd name="connsiteY59" fmla="*/ 3734716 h 3771414"/>
              <a:gd name="connsiteX60" fmla="*/ 3985774 w 8037833"/>
              <a:gd name="connsiteY60" fmla="*/ 3723784 h 3771414"/>
              <a:gd name="connsiteX61" fmla="*/ 3979769 w 8037833"/>
              <a:gd name="connsiteY61" fmla="*/ 3726006 h 3771414"/>
              <a:gd name="connsiteX62" fmla="*/ 3950014 w 8037833"/>
              <a:gd name="connsiteY62" fmla="*/ 3714179 h 3771414"/>
              <a:gd name="connsiteX63" fmla="*/ 3934671 w 8037833"/>
              <a:gd name="connsiteY63" fmla="*/ 3710576 h 3771414"/>
              <a:gd name="connsiteX64" fmla="*/ 3930274 w 8037833"/>
              <a:gd name="connsiteY64" fmla="*/ 3704385 h 3771414"/>
              <a:gd name="connsiteX65" fmla="*/ 3907660 w 8037833"/>
              <a:gd name="connsiteY65" fmla="*/ 3701693 h 3771414"/>
              <a:gd name="connsiteX66" fmla="*/ 3905087 w 8037833"/>
              <a:gd name="connsiteY66" fmla="*/ 3703335 h 3771414"/>
              <a:gd name="connsiteX67" fmla="*/ 3886347 w 8037833"/>
              <a:gd name="connsiteY67" fmla="*/ 3693857 h 3771414"/>
              <a:gd name="connsiteX68" fmla="*/ 3870533 w 8037833"/>
              <a:gd name="connsiteY68" fmla="*/ 3677142 h 3771414"/>
              <a:gd name="connsiteX69" fmla="*/ 3678563 w 8037833"/>
              <a:gd name="connsiteY69" fmla="*/ 3681723 h 3771414"/>
              <a:gd name="connsiteX70" fmla="*/ 3511920 w 8037833"/>
              <a:gd name="connsiteY70" fmla="*/ 3609378 h 3771414"/>
              <a:gd name="connsiteX71" fmla="*/ 3407752 w 8037833"/>
              <a:gd name="connsiteY71" fmla="*/ 3613827 h 3771414"/>
              <a:gd name="connsiteX72" fmla="*/ 3373519 w 8037833"/>
              <a:gd name="connsiteY72" fmla="*/ 3653022 h 3771414"/>
              <a:gd name="connsiteX73" fmla="*/ 3114267 w 8037833"/>
              <a:gd name="connsiteY73" fmla="*/ 3626220 h 3771414"/>
              <a:gd name="connsiteX74" fmla="*/ 3048270 w 8037833"/>
              <a:gd name="connsiteY74" fmla="*/ 3637186 h 3771414"/>
              <a:gd name="connsiteX75" fmla="*/ 2989722 w 8037833"/>
              <a:gd name="connsiteY75" fmla="*/ 3610467 h 3771414"/>
              <a:gd name="connsiteX76" fmla="*/ 2965734 w 8037833"/>
              <a:gd name="connsiteY76" fmla="*/ 3622913 h 3771414"/>
              <a:gd name="connsiteX77" fmla="*/ 2961603 w 8037833"/>
              <a:gd name="connsiteY77" fmla="*/ 3625458 h 3771414"/>
              <a:gd name="connsiteX78" fmla="*/ 2944959 w 8037833"/>
              <a:gd name="connsiteY78" fmla="*/ 3626960 h 3771414"/>
              <a:gd name="connsiteX79" fmla="*/ 2940402 w 8037833"/>
              <a:gd name="connsiteY79" fmla="*/ 3638237 h 3771414"/>
              <a:gd name="connsiteX80" fmla="*/ 2915449 w 8037833"/>
              <a:gd name="connsiteY80" fmla="*/ 3648276 h 3771414"/>
              <a:gd name="connsiteX81" fmla="*/ 2884777 w 8037833"/>
              <a:gd name="connsiteY81" fmla="*/ 3648012 h 3771414"/>
              <a:gd name="connsiteX82" fmla="*/ 2739034 w 8037833"/>
              <a:gd name="connsiteY82" fmla="*/ 3634633 h 3771414"/>
              <a:gd name="connsiteX83" fmla="*/ 2651827 w 8037833"/>
              <a:gd name="connsiteY83" fmla="*/ 3633543 h 3771414"/>
              <a:gd name="connsiteX84" fmla="*/ 2618680 w 8037833"/>
              <a:gd name="connsiteY84" fmla="*/ 3643992 h 3771414"/>
              <a:gd name="connsiteX85" fmla="*/ 2572404 w 8037833"/>
              <a:gd name="connsiteY85" fmla="*/ 3651280 h 3771414"/>
              <a:gd name="connsiteX86" fmla="*/ 2490721 w 8037833"/>
              <a:gd name="connsiteY86" fmla="*/ 3672550 h 3771414"/>
              <a:gd name="connsiteX87" fmla="*/ 2381001 w 8037833"/>
              <a:gd name="connsiteY87" fmla="*/ 3686506 h 3771414"/>
              <a:gd name="connsiteX88" fmla="*/ 2301172 w 8037833"/>
              <a:gd name="connsiteY88" fmla="*/ 3650290 h 3771414"/>
              <a:gd name="connsiteX89" fmla="*/ 2294102 w 8037833"/>
              <a:gd name="connsiteY89" fmla="*/ 3658388 h 3771414"/>
              <a:gd name="connsiteX90" fmla="*/ 2238966 w 8037833"/>
              <a:gd name="connsiteY90" fmla="*/ 3656014 h 3771414"/>
              <a:gd name="connsiteX91" fmla="*/ 2046240 w 8037833"/>
              <a:gd name="connsiteY91" fmla="*/ 3591772 h 3771414"/>
              <a:gd name="connsiteX92" fmla="*/ 1938480 w 8037833"/>
              <a:gd name="connsiteY92" fmla="*/ 3588676 h 3771414"/>
              <a:gd name="connsiteX93" fmla="*/ 1900166 w 8037833"/>
              <a:gd name="connsiteY93" fmla="*/ 3596595 h 3771414"/>
              <a:gd name="connsiteX94" fmla="*/ 1835976 w 8037833"/>
              <a:gd name="connsiteY94" fmla="*/ 3609302 h 3771414"/>
              <a:gd name="connsiteX95" fmla="*/ 1787830 w 8037833"/>
              <a:gd name="connsiteY95" fmla="*/ 3641005 h 3771414"/>
              <a:gd name="connsiteX96" fmla="*/ 1734224 w 8037833"/>
              <a:gd name="connsiteY96" fmla="*/ 3642830 h 3771414"/>
              <a:gd name="connsiteX97" fmla="*/ 1721989 w 8037833"/>
              <a:gd name="connsiteY97" fmla="*/ 3614535 h 3771414"/>
              <a:gd name="connsiteX98" fmla="*/ 1664576 w 8037833"/>
              <a:gd name="connsiteY98" fmla="*/ 3625809 h 3771414"/>
              <a:gd name="connsiteX99" fmla="*/ 1577459 w 8037833"/>
              <a:gd name="connsiteY99" fmla="*/ 3646061 h 3771414"/>
              <a:gd name="connsiteX100" fmla="*/ 1527269 w 8037833"/>
              <a:gd name="connsiteY100" fmla="*/ 3650325 h 3771414"/>
              <a:gd name="connsiteX101" fmla="*/ 1390118 w 8037833"/>
              <a:gd name="connsiteY101" fmla="*/ 3670026 h 3771414"/>
              <a:gd name="connsiteX102" fmla="*/ 1252698 w 8037833"/>
              <a:gd name="connsiteY102" fmla="*/ 3695899 h 3771414"/>
              <a:gd name="connsiteX103" fmla="*/ 1171039 w 8037833"/>
              <a:gd name="connsiteY103" fmla="*/ 3745879 h 3771414"/>
              <a:gd name="connsiteX104" fmla="*/ 1058106 w 8037833"/>
              <a:gd name="connsiteY104" fmla="*/ 3763403 h 3771414"/>
              <a:gd name="connsiteX105" fmla="*/ 1039167 w 8037833"/>
              <a:gd name="connsiteY105" fmla="*/ 3771414 h 3771414"/>
              <a:gd name="connsiteX106" fmla="*/ 1012958 w 8037833"/>
              <a:gd name="connsiteY106" fmla="*/ 3766443 h 3771414"/>
              <a:gd name="connsiteX107" fmla="*/ 907906 w 8037833"/>
              <a:gd name="connsiteY107" fmla="*/ 3744915 h 3771414"/>
              <a:gd name="connsiteX108" fmla="*/ 825226 w 8037833"/>
              <a:gd name="connsiteY108" fmla="*/ 3713606 h 3771414"/>
              <a:gd name="connsiteX109" fmla="*/ 722264 w 8037833"/>
              <a:gd name="connsiteY109" fmla="*/ 3734849 h 3771414"/>
              <a:gd name="connsiteX110" fmla="*/ 659460 w 8037833"/>
              <a:gd name="connsiteY110" fmla="*/ 3727666 h 3771414"/>
              <a:gd name="connsiteX111" fmla="*/ 556552 w 8037833"/>
              <a:gd name="connsiteY111" fmla="*/ 3685171 h 3771414"/>
              <a:gd name="connsiteX112" fmla="*/ 421042 w 8037833"/>
              <a:gd name="connsiteY112" fmla="*/ 3697149 h 3771414"/>
              <a:gd name="connsiteX113" fmla="*/ 393295 w 8037833"/>
              <a:gd name="connsiteY113" fmla="*/ 3740334 h 3771414"/>
              <a:gd name="connsiteX114" fmla="*/ 355918 w 8037833"/>
              <a:gd name="connsiteY114" fmla="*/ 3766409 h 3771414"/>
              <a:gd name="connsiteX115" fmla="*/ 339711 w 8037833"/>
              <a:gd name="connsiteY115" fmla="*/ 3705479 h 3771414"/>
              <a:gd name="connsiteX116" fmla="*/ 222239 w 8037833"/>
              <a:gd name="connsiteY116" fmla="*/ 3659572 h 3771414"/>
              <a:gd name="connsiteX117" fmla="*/ 163578 w 8037833"/>
              <a:gd name="connsiteY117" fmla="*/ 3643529 h 3771414"/>
              <a:gd name="connsiteX118" fmla="*/ 72220 w 8037833"/>
              <a:gd name="connsiteY118" fmla="*/ 3632509 h 3771414"/>
              <a:gd name="connsiteX119" fmla="*/ 44395 w 8037833"/>
              <a:gd name="connsiteY119" fmla="*/ 3626692 h 3771414"/>
              <a:gd name="connsiteX120" fmla="*/ 1962 w 8037833"/>
              <a:gd name="connsiteY120" fmla="*/ 3623185 h 3771414"/>
              <a:gd name="connsiteX121" fmla="*/ 0 w 8037833"/>
              <a:gd name="connsiteY121" fmla="*/ 3622498 h 3771414"/>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11920 w 8037833"/>
              <a:gd name="connsiteY70" fmla="*/ 3622141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34393 w 8037833"/>
              <a:gd name="connsiteY47" fmla="*/ 3704576 h 3784177"/>
              <a:gd name="connsiteX48" fmla="*/ 4227541 w 8037833"/>
              <a:gd name="connsiteY48" fmla="*/ 3706978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823683"/>
              <a:gd name="connsiteX1" fmla="*/ 8037833 w 8037833"/>
              <a:gd name="connsiteY1" fmla="*/ 0 h 3823683"/>
              <a:gd name="connsiteX2" fmla="*/ 8037833 w 8037833"/>
              <a:gd name="connsiteY2" fmla="*/ 3123098 h 3823683"/>
              <a:gd name="connsiteX3" fmla="*/ 8034343 w 8037833"/>
              <a:gd name="connsiteY3" fmla="*/ 3122573 h 3823683"/>
              <a:gd name="connsiteX4" fmla="*/ 7877229 w 8037833"/>
              <a:gd name="connsiteY4" fmla="*/ 3143819 h 3823683"/>
              <a:gd name="connsiteX5" fmla="*/ 7752740 w 8037833"/>
              <a:gd name="connsiteY5" fmla="*/ 3181149 h 3823683"/>
              <a:gd name="connsiteX6" fmla="*/ 7588760 w 8037833"/>
              <a:gd name="connsiteY6" fmla="*/ 3183782 h 3823683"/>
              <a:gd name="connsiteX7" fmla="*/ 7351256 w 8037833"/>
              <a:gd name="connsiteY7" fmla="*/ 3276296 h 3823683"/>
              <a:gd name="connsiteX8" fmla="*/ 7241630 w 8037833"/>
              <a:gd name="connsiteY8" fmla="*/ 3258619 h 3823683"/>
              <a:gd name="connsiteX9" fmla="*/ 7197338 w 8037833"/>
              <a:gd name="connsiteY9" fmla="*/ 3224751 h 3823683"/>
              <a:gd name="connsiteX10" fmla="*/ 7180777 w 8037833"/>
              <a:gd name="connsiteY10" fmla="*/ 3222826 h 3823683"/>
              <a:gd name="connsiteX11" fmla="*/ 7146896 w 8037833"/>
              <a:gd name="connsiteY11" fmla="*/ 3256975 h 3823683"/>
              <a:gd name="connsiteX12" fmla="*/ 7101771 w 8037833"/>
              <a:gd name="connsiteY12" fmla="*/ 3257015 h 3823683"/>
              <a:gd name="connsiteX13" fmla="*/ 7047844 w 8037833"/>
              <a:gd name="connsiteY13" fmla="*/ 3303791 h 3823683"/>
              <a:gd name="connsiteX14" fmla="*/ 6912506 w 8037833"/>
              <a:gd name="connsiteY14" fmla="*/ 3361478 h 3823683"/>
              <a:gd name="connsiteX15" fmla="*/ 6819463 w 8037833"/>
              <a:gd name="connsiteY15" fmla="*/ 3368624 h 3823683"/>
              <a:gd name="connsiteX16" fmla="*/ 6797198 w 8037833"/>
              <a:gd name="connsiteY16" fmla="*/ 3378256 h 3823683"/>
              <a:gd name="connsiteX17" fmla="*/ 6718286 w 8037833"/>
              <a:gd name="connsiteY17" fmla="*/ 3382997 h 3823683"/>
              <a:gd name="connsiteX18" fmla="*/ 6609242 w 8037833"/>
              <a:gd name="connsiteY18" fmla="*/ 3355040 h 3823683"/>
              <a:gd name="connsiteX19" fmla="*/ 6462092 w 8037833"/>
              <a:gd name="connsiteY19" fmla="*/ 3373529 h 3823683"/>
              <a:gd name="connsiteX20" fmla="*/ 6303479 w 8037833"/>
              <a:gd name="connsiteY20" fmla="*/ 3319842 h 3823683"/>
              <a:gd name="connsiteX21" fmla="*/ 6210639 w 8037833"/>
              <a:gd name="connsiteY21" fmla="*/ 3335546 h 3823683"/>
              <a:gd name="connsiteX22" fmla="*/ 6111718 w 8037833"/>
              <a:gd name="connsiteY22" fmla="*/ 3357536 h 3823683"/>
              <a:gd name="connsiteX23" fmla="*/ 5949057 w 8037833"/>
              <a:gd name="connsiteY23" fmla="*/ 3379652 h 3823683"/>
              <a:gd name="connsiteX24" fmla="*/ 5891274 w 8037833"/>
              <a:gd name="connsiteY24" fmla="*/ 3397681 h 3823683"/>
              <a:gd name="connsiteX25" fmla="*/ 5835383 w 8037833"/>
              <a:gd name="connsiteY25" fmla="*/ 3377529 h 3823683"/>
              <a:gd name="connsiteX26" fmla="*/ 5746050 w 8037833"/>
              <a:gd name="connsiteY26" fmla="*/ 3426142 h 3823683"/>
              <a:gd name="connsiteX27" fmla="*/ 5613670 w 8037833"/>
              <a:gd name="connsiteY27" fmla="*/ 3428671 h 3823683"/>
              <a:gd name="connsiteX28" fmla="*/ 5535334 w 8037833"/>
              <a:gd name="connsiteY28" fmla="*/ 3437044 h 3823683"/>
              <a:gd name="connsiteX29" fmla="*/ 5506940 w 8037833"/>
              <a:gd name="connsiteY29" fmla="*/ 3450999 h 3823683"/>
              <a:gd name="connsiteX30" fmla="*/ 5466372 w 8037833"/>
              <a:gd name="connsiteY30" fmla="*/ 3463245 h 3823683"/>
              <a:gd name="connsiteX31" fmla="*/ 5395833 w 8037833"/>
              <a:gd name="connsiteY31" fmla="*/ 3493194 h 3823683"/>
              <a:gd name="connsiteX32" fmla="*/ 5299224 w 8037833"/>
              <a:gd name="connsiteY32" fmla="*/ 3518930 h 3823683"/>
              <a:gd name="connsiteX33" fmla="*/ 5223043 w 8037833"/>
              <a:gd name="connsiteY33" fmla="*/ 3491664 h 3823683"/>
              <a:gd name="connsiteX34" fmla="*/ 5217733 w 8037833"/>
              <a:gd name="connsiteY34" fmla="*/ 3500463 h 3823683"/>
              <a:gd name="connsiteX35" fmla="*/ 5167992 w 8037833"/>
              <a:gd name="connsiteY35" fmla="*/ 3504085 h 3823683"/>
              <a:gd name="connsiteX36" fmla="*/ 4987020 w 8037833"/>
              <a:gd name="connsiteY36" fmla="*/ 3461263 h 3823683"/>
              <a:gd name="connsiteX37" fmla="*/ 4890003 w 8037833"/>
              <a:gd name="connsiteY37" fmla="*/ 3469874 h 3823683"/>
              <a:gd name="connsiteX38" fmla="*/ 4856654 w 8037833"/>
              <a:gd name="connsiteY38" fmla="*/ 3481880 h 3823683"/>
              <a:gd name="connsiteX39" fmla="*/ 4800711 w 8037833"/>
              <a:gd name="connsiteY39" fmla="*/ 3501441 h 3823683"/>
              <a:gd name="connsiteX40" fmla="*/ 4761569 w 8037833"/>
              <a:gd name="connsiteY40" fmla="*/ 3538103 h 3823683"/>
              <a:gd name="connsiteX41" fmla="*/ 4713734 w 8037833"/>
              <a:gd name="connsiteY41" fmla="*/ 3545724 h 3823683"/>
              <a:gd name="connsiteX42" fmla="*/ 4699169 w 8037833"/>
              <a:gd name="connsiteY42" fmla="*/ 3518988 h 3823683"/>
              <a:gd name="connsiteX43" fmla="*/ 4649120 w 8037833"/>
              <a:gd name="connsiteY43" fmla="*/ 3536392 h 3823683"/>
              <a:gd name="connsiteX44" fmla="*/ 4573578 w 8037833"/>
              <a:gd name="connsiteY44" fmla="*/ 3565923 h 3823683"/>
              <a:gd name="connsiteX45" fmla="*/ 4529117 w 8037833"/>
              <a:gd name="connsiteY45" fmla="*/ 3575592 h 3823683"/>
              <a:gd name="connsiteX46" fmla="*/ 4408641 w 8037833"/>
              <a:gd name="connsiteY46" fmla="*/ 3610000 h 3823683"/>
              <a:gd name="connsiteX47" fmla="*/ 4234393 w 8037833"/>
              <a:gd name="connsiteY47" fmla="*/ 3704576 h 3823683"/>
              <a:gd name="connsiteX48" fmla="*/ 4258044 w 8037833"/>
              <a:gd name="connsiteY48" fmla="*/ 3823683 h 3823683"/>
              <a:gd name="connsiteX49" fmla="*/ 4208725 w 8037833"/>
              <a:gd name="connsiteY49" fmla="*/ 3704841 h 3823683"/>
              <a:gd name="connsiteX50" fmla="*/ 4201632 w 8037833"/>
              <a:gd name="connsiteY50" fmla="*/ 3702602 h 3823683"/>
              <a:gd name="connsiteX51" fmla="*/ 4191289 w 8037833"/>
              <a:gd name="connsiteY51" fmla="*/ 3702380 h 3823683"/>
              <a:gd name="connsiteX52" fmla="*/ 4191039 w 8037833"/>
              <a:gd name="connsiteY52" fmla="*/ 3702831 h 3823683"/>
              <a:gd name="connsiteX53" fmla="*/ 4181340 w 8037833"/>
              <a:gd name="connsiteY53" fmla="*/ 3701729 h 3823683"/>
              <a:gd name="connsiteX54" fmla="*/ 4133816 w 8037833"/>
              <a:gd name="connsiteY54" fmla="*/ 3690565 h 3823683"/>
              <a:gd name="connsiteX55" fmla="*/ 4071732 w 8037833"/>
              <a:gd name="connsiteY55" fmla="*/ 3732513 h 3823683"/>
              <a:gd name="connsiteX56" fmla="*/ 4045924 w 8037833"/>
              <a:gd name="connsiteY56" fmla="*/ 3739404 h 3823683"/>
              <a:gd name="connsiteX57" fmla="*/ 4032171 w 8037833"/>
              <a:gd name="connsiteY57" fmla="*/ 3745523 h 3823683"/>
              <a:gd name="connsiteX58" fmla="*/ 4031335 w 8037833"/>
              <a:gd name="connsiteY58" fmla="*/ 3747479 h 3823683"/>
              <a:gd name="connsiteX59" fmla="*/ 3985774 w 8037833"/>
              <a:gd name="connsiteY59" fmla="*/ 3736547 h 3823683"/>
              <a:gd name="connsiteX60" fmla="*/ 3979769 w 8037833"/>
              <a:gd name="connsiteY60" fmla="*/ 3738769 h 3823683"/>
              <a:gd name="connsiteX61" fmla="*/ 3950014 w 8037833"/>
              <a:gd name="connsiteY61" fmla="*/ 3726942 h 3823683"/>
              <a:gd name="connsiteX62" fmla="*/ 3934671 w 8037833"/>
              <a:gd name="connsiteY62" fmla="*/ 3723339 h 3823683"/>
              <a:gd name="connsiteX63" fmla="*/ 3930274 w 8037833"/>
              <a:gd name="connsiteY63" fmla="*/ 3717148 h 3823683"/>
              <a:gd name="connsiteX64" fmla="*/ 3907660 w 8037833"/>
              <a:gd name="connsiteY64" fmla="*/ 3714456 h 3823683"/>
              <a:gd name="connsiteX65" fmla="*/ 3905087 w 8037833"/>
              <a:gd name="connsiteY65" fmla="*/ 3716098 h 3823683"/>
              <a:gd name="connsiteX66" fmla="*/ 3886347 w 8037833"/>
              <a:gd name="connsiteY66" fmla="*/ 3706620 h 3823683"/>
              <a:gd name="connsiteX67" fmla="*/ 3870533 w 8037833"/>
              <a:gd name="connsiteY67" fmla="*/ 3689905 h 3823683"/>
              <a:gd name="connsiteX68" fmla="*/ 3678563 w 8037833"/>
              <a:gd name="connsiteY68" fmla="*/ 3694486 h 3823683"/>
              <a:gd name="connsiteX69" fmla="*/ 3524121 w 8037833"/>
              <a:gd name="connsiteY69" fmla="*/ 3642736 h 3823683"/>
              <a:gd name="connsiteX70" fmla="*/ 3407752 w 8037833"/>
              <a:gd name="connsiteY70" fmla="*/ 3626590 h 3823683"/>
              <a:gd name="connsiteX71" fmla="*/ 3373519 w 8037833"/>
              <a:gd name="connsiteY71" fmla="*/ 3665785 h 3823683"/>
              <a:gd name="connsiteX72" fmla="*/ 3114267 w 8037833"/>
              <a:gd name="connsiteY72" fmla="*/ 3638983 h 3823683"/>
              <a:gd name="connsiteX73" fmla="*/ 3048270 w 8037833"/>
              <a:gd name="connsiteY73" fmla="*/ 3649949 h 3823683"/>
              <a:gd name="connsiteX74" fmla="*/ 2989722 w 8037833"/>
              <a:gd name="connsiteY74" fmla="*/ 3623230 h 3823683"/>
              <a:gd name="connsiteX75" fmla="*/ 2965734 w 8037833"/>
              <a:gd name="connsiteY75" fmla="*/ 3635676 h 3823683"/>
              <a:gd name="connsiteX76" fmla="*/ 2961603 w 8037833"/>
              <a:gd name="connsiteY76" fmla="*/ 3638221 h 3823683"/>
              <a:gd name="connsiteX77" fmla="*/ 2944959 w 8037833"/>
              <a:gd name="connsiteY77" fmla="*/ 3639723 h 3823683"/>
              <a:gd name="connsiteX78" fmla="*/ 2940402 w 8037833"/>
              <a:gd name="connsiteY78" fmla="*/ 3651000 h 3823683"/>
              <a:gd name="connsiteX79" fmla="*/ 2915449 w 8037833"/>
              <a:gd name="connsiteY79" fmla="*/ 3661039 h 3823683"/>
              <a:gd name="connsiteX80" fmla="*/ 2884777 w 8037833"/>
              <a:gd name="connsiteY80" fmla="*/ 3660775 h 3823683"/>
              <a:gd name="connsiteX81" fmla="*/ 2739034 w 8037833"/>
              <a:gd name="connsiteY81" fmla="*/ 3647396 h 3823683"/>
              <a:gd name="connsiteX82" fmla="*/ 2651827 w 8037833"/>
              <a:gd name="connsiteY82" fmla="*/ 3646306 h 3823683"/>
              <a:gd name="connsiteX83" fmla="*/ 2618680 w 8037833"/>
              <a:gd name="connsiteY83" fmla="*/ 3656755 h 3823683"/>
              <a:gd name="connsiteX84" fmla="*/ 2572404 w 8037833"/>
              <a:gd name="connsiteY84" fmla="*/ 3664043 h 3823683"/>
              <a:gd name="connsiteX85" fmla="*/ 2490721 w 8037833"/>
              <a:gd name="connsiteY85" fmla="*/ 3685313 h 3823683"/>
              <a:gd name="connsiteX86" fmla="*/ 2423704 w 8037833"/>
              <a:gd name="connsiteY86" fmla="*/ 3658079 h 3823683"/>
              <a:gd name="connsiteX87" fmla="*/ 2301172 w 8037833"/>
              <a:gd name="connsiteY87" fmla="*/ 3663053 h 3823683"/>
              <a:gd name="connsiteX88" fmla="*/ 2294102 w 8037833"/>
              <a:gd name="connsiteY88" fmla="*/ 3671151 h 3823683"/>
              <a:gd name="connsiteX89" fmla="*/ 2238966 w 8037833"/>
              <a:gd name="connsiteY89" fmla="*/ 3668777 h 3823683"/>
              <a:gd name="connsiteX90" fmla="*/ 2046240 w 8037833"/>
              <a:gd name="connsiteY90" fmla="*/ 3604535 h 3823683"/>
              <a:gd name="connsiteX91" fmla="*/ 1938480 w 8037833"/>
              <a:gd name="connsiteY91" fmla="*/ 3601439 h 3823683"/>
              <a:gd name="connsiteX92" fmla="*/ 1900166 w 8037833"/>
              <a:gd name="connsiteY92" fmla="*/ 3609358 h 3823683"/>
              <a:gd name="connsiteX93" fmla="*/ 1835976 w 8037833"/>
              <a:gd name="connsiteY93" fmla="*/ 3622065 h 3823683"/>
              <a:gd name="connsiteX94" fmla="*/ 1787830 w 8037833"/>
              <a:gd name="connsiteY94" fmla="*/ 3653768 h 3823683"/>
              <a:gd name="connsiteX95" fmla="*/ 1734224 w 8037833"/>
              <a:gd name="connsiteY95" fmla="*/ 3655593 h 3823683"/>
              <a:gd name="connsiteX96" fmla="*/ 1721989 w 8037833"/>
              <a:gd name="connsiteY96" fmla="*/ 3627298 h 3823683"/>
              <a:gd name="connsiteX97" fmla="*/ 1664576 w 8037833"/>
              <a:gd name="connsiteY97" fmla="*/ 3638572 h 3823683"/>
              <a:gd name="connsiteX98" fmla="*/ 1577459 w 8037833"/>
              <a:gd name="connsiteY98" fmla="*/ 3658824 h 3823683"/>
              <a:gd name="connsiteX99" fmla="*/ 1527269 w 8037833"/>
              <a:gd name="connsiteY99" fmla="*/ 3663088 h 3823683"/>
              <a:gd name="connsiteX100" fmla="*/ 1390118 w 8037833"/>
              <a:gd name="connsiteY100" fmla="*/ 3682789 h 3823683"/>
              <a:gd name="connsiteX101" fmla="*/ 1252698 w 8037833"/>
              <a:gd name="connsiteY101" fmla="*/ 3708662 h 3823683"/>
              <a:gd name="connsiteX102" fmla="*/ 1171039 w 8037833"/>
              <a:gd name="connsiteY102" fmla="*/ 3758642 h 3823683"/>
              <a:gd name="connsiteX103" fmla="*/ 1058106 w 8037833"/>
              <a:gd name="connsiteY103" fmla="*/ 3776166 h 3823683"/>
              <a:gd name="connsiteX104" fmla="*/ 1039167 w 8037833"/>
              <a:gd name="connsiteY104" fmla="*/ 3784177 h 3823683"/>
              <a:gd name="connsiteX105" fmla="*/ 1012958 w 8037833"/>
              <a:gd name="connsiteY105" fmla="*/ 3779206 h 3823683"/>
              <a:gd name="connsiteX106" fmla="*/ 907906 w 8037833"/>
              <a:gd name="connsiteY106" fmla="*/ 3757678 h 3823683"/>
              <a:gd name="connsiteX107" fmla="*/ 825226 w 8037833"/>
              <a:gd name="connsiteY107" fmla="*/ 3726369 h 3823683"/>
              <a:gd name="connsiteX108" fmla="*/ 722264 w 8037833"/>
              <a:gd name="connsiteY108" fmla="*/ 3747612 h 3823683"/>
              <a:gd name="connsiteX109" fmla="*/ 659460 w 8037833"/>
              <a:gd name="connsiteY109" fmla="*/ 3740429 h 3823683"/>
              <a:gd name="connsiteX110" fmla="*/ 556552 w 8037833"/>
              <a:gd name="connsiteY110" fmla="*/ 3697934 h 3823683"/>
              <a:gd name="connsiteX111" fmla="*/ 421042 w 8037833"/>
              <a:gd name="connsiteY111" fmla="*/ 3709912 h 3823683"/>
              <a:gd name="connsiteX112" fmla="*/ 393295 w 8037833"/>
              <a:gd name="connsiteY112" fmla="*/ 3753097 h 3823683"/>
              <a:gd name="connsiteX113" fmla="*/ 355918 w 8037833"/>
              <a:gd name="connsiteY113" fmla="*/ 3779172 h 3823683"/>
              <a:gd name="connsiteX114" fmla="*/ 339711 w 8037833"/>
              <a:gd name="connsiteY114" fmla="*/ 3718242 h 3823683"/>
              <a:gd name="connsiteX115" fmla="*/ 222239 w 8037833"/>
              <a:gd name="connsiteY115" fmla="*/ 3672335 h 3823683"/>
              <a:gd name="connsiteX116" fmla="*/ 163578 w 8037833"/>
              <a:gd name="connsiteY116" fmla="*/ 3656292 h 3823683"/>
              <a:gd name="connsiteX117" fmla="*/ 72220 w 8037833"/>
              <a:gd name="connsiteY117" fmla="*/ 3645272 h 3823683"/>
              <a:gd name="connsiteX118" fmla="*/ 44395 w 8037833"/>
              <a:gd name="connsiteY118" fmla="*/ 3639455 h 3823683"/>
              <a:gd name="connsiteX119" fmla="*/ 1962 w 8037833"/>
              <a:gd name="connsiteY119" fmla="*/ 3635948 h 3823683"/>
              <a:gd name="connsiteX120" fmla="*/ 0 w 8037833"/>
              <a:gd name="connsiteY120" fmla="*/ 3635261 h 3823683"/>
              <a:gd name="connsiteX121" fmla="*/ 0 w 8037833"/>
              <a:gd name="connsiteY121" fmla="*/ 12763 h 3823683"/>
              <a:gd name="connsiteX0" fmla="*/ 0 w 8037833"/>
              <a:gd name="connsiteY0" fmla="*/ 12763 h 3823683"/>
              <a:gd name="connsiteX1" fmla="*/ 8037833 w 8037833"/>
              <a:gd name="connsiteY1" fmla="*/ 0 h 3823683"/>
              <a:gd name="connsiteX2" fmla="*/ 8037833 w 8037833"/>
              <a:gd name="connsiteY2" fmla="*/ 3123098 h 3823683"/>
              <a:gd name="connsiteX3" fmla="*/ 8034343 w 8037833"/>
              <a:gd name="connsiteY3" fmla="*/ 3122573 h 3823683"/>
              <a:gd name="connsiteX4" fmla="*/ 7877229 w 8037833"/>
              <a:gd name="connsiteY4" fmla="*/ 3143819 h 3823683"/>
              <a:gd name="connsiteX5" fmla="*/ 7752740 w 8037833"/>
              <a:gd name="connsiteY5" fmla="*/ 3181149 h 3823683"/>
              <a:gd name="connsiteX6" fmla="*/ 7588760 w 8037833"/>
              <a:gd name="connsiteY6" fmla="*/ 3183782 h 3823683"/>
              <a:gd name="connsiteX7" fmla="*/ 7351256 w 8037833"/>
              <a:gd name="connsiteY7" fmla="*/ 3276296 h 3823683"/>
              <a:gd name="connsiteX8" fmla="*/ 7241630 w 8037833"/>
              <a:gd name="connsiteY8" fmla="*/ 3258619 h 3823683"/>
              <a:gd name="connsiteX9" fmla="*/ 7197338 w 8037833"/>
              <a:gd name="connsiteY9" fmla="*/ 3224751 h 3823683"/>
              <a:gd name="connsiteX10" fmla="*/ 7180777 w 8037833"/>
              <a:gd name="connsiteY10" fmla="*/ 3222826 h 3823683"/>
              <a:gd name="connsiteX11" fmla="*/ 7146896 w 8037833"/>
              <a:gd name="connsiteY11" fmla="*/ 3256975 h 3823683"/>
              <a:gd name="connsiteX12" fmla="*/ 7101771 w 8037833"/>
              <a:gd name="connsiteY12" fmla="*/ 3257015 h 3823683"/>
              <a:gd name="connsiteX13" fmla="*/ 7047844 w 8037833"/>
              <a:gd name="connsiteY13" fmla="*/ 3303791 h 3823683"/>
              <a:gd name="connsiteX14" fmla="*/ 6912506 w 8037833"/>
              <a:gd name="connsiteY14" fmla="*/ 3361478 h 3823683"/>
              <a:gd name="connsiteX15" fmla="*/ 6819463 w 8037833"/>
              <a:gd name="connsiteY15" fmla="*/ 3368624 h 3823683"/>
              <a:gd name="connsiteX16" fmla="*/ 6797198 w 8037833"/>
              <a:gd name="connsiteY16" fmla="*/ 3378256 h 3823683"/>
              <a:gd name="connsiteX17" fmla="*/ 6718286 w 8037833"/>
              <a:gd name="connsiteY17" fmla="*/ 3382997 h 3823683"/>
              <a:gd name="connsiteX18" fmla="*/ 6609242 w 8037833"/>
              <a:gd name="connsiteY18" fmla="*/ 3355040 h 3823683"/>
              <a:gd name="connsiteX19" fmla="*/ 6462092 w 8037833"/>
              <a:gd name="connsiteY19" fmla="*/ 3373529 h 3823683"/>
              <a:gd name="connsiteX20" fmla="*/ 6303479 w 8037833"/>
              <a:gd name="connsiteY20" fmla="*/ 3319842 h 3823683"/>
              <a:gd name="connsiteX21" fmla="*/ 6210639 w 8037833"/>
              <a:gd name="connsiteY21" fmla="*/ 3335546 h 3823683"/>
              <a:gd name="connsiteX22" fmla="*/ 6111718 w 8037833"/>
              <a:gd name="connsiteY22" fmla="*/ 3357536 h 3823683"/>
              <a:gd name="connsiteX23" fmla="*/ 5949057 w 8037833"/>
              <a:gd name="connsiteY23" fmla="*/ 3379652 h 3823683"/>
              <a:gd name="connsiteX24" fmla="*/ 5891274 w 8037833"/>
              <a:gd name="connsiteY24" fmla="*/ 3397681 h 3823683"/>
              <a:gd name="connsiteX25" fmla="*/ 5835383 w 8037833"/>
              <a:gd name="connsiteY25" fmla="*/ 3377529 h 3823683"/>
              <a:gd name="connsiteX26" fmla="*/ 5746050 w 8037833"/>
              <a:gd name="connsiteY26" fmla="*/ 3426142 h 3823683"/>
              <a:gd name="connsiteX27" fmla="*/ 5613670 w 8037833"/>
              <a:gd name="connsiteY27" fmla="*/ 3428671 h 3823683"/>
              <a:gd name="connsiteX28" fmla="*/ 5535334 w 8037833"/>
              <a:gd name="connsiteY28" fmla="*/ 3437044 h 3823683"/>
              <a:gd name="connsiteX29" fmla="*/ 5506940 w 8037833"/>
              <a:gd name="connsiteY29" fmla="*/ 3450999 h 3823683"/>
              <a:gd name="connsiteX30" fmla="*/ 5466372 w 8037833"/>
              <a:gd name="connsiteY30" fmla="*/ 3463245 h 3823683"/>
              <a:gd name="connsiteX31" fmla="*/ 5395833 w 8037833"/>
              <a:gd name="connsiteY31" fmla="*/ 3493194 h 3823683"/>
              <a:gd name="connsiteX32" fmla="*/ 5299224 w 8037833"/>
              <a:gd name="connsiteY32" fmla="*/ 3518930 h 3823683"/>
              <a:gd name="connsiteX33" fmla="*/ 5223043 w 8037833"/>
              <a:gd name="connsiteY33" fmla="*/ 3491664 h 3823683"/>
              <a:gd name="connsiteX34" fmla="*/ 5217733 w 8037833"/>
              <a:gd name="connsiteY34" fmla="*/ 3500463 h 3823683"/>
              <a:gd name="connsiteX35" fmla="*/ 5167992 w 8037833"/>
              <a:gd name="connsiteY35" fmla="*/ 3504085 h 3823683"/>
              <a:gd name="connsiteX36" fmla="*/ 4987020 w 8037833"/>
              <a:gd name="connsiteY36" fmla="*/ 3461263 h 3823683"/>
              <a:gd name="connsiteX37" fmla="*/ 4890003 w 8037833"/>
              <a:gd name="connsiteY37" fmla="*/ 3469874 h 3823683"/>
              <a:gd name="connsiteX38" fmla="*/ 4856654 w 8037833"/>
              <a:gd name="connsiteY38" fmla="*/ 3481880 h 3823683"/>
              <a:gd name="connsiteX39" fmla="*/ 4800711 w 8037833"/>
              <a:gd name="connsiteY39" fmla="*/ 3501441 h 3823683"/>
              <a:gd name="connsiteX40" fmla="*/ 4761569 w 8037833"/>
              <a:gd name="connsiteY40" fmla="*/ 3538103 h 3823683"/>
              <a:gd name="connsiteX41" fmla="*/ 4713734 w 8037833"/>
              <a:gd name="connsiteY41" fmla="*/ 3545724 h 3823683"/>
              <a:gd name="connsiteX42" fmla="*/ 4699169 w 8037833"/>
              <a:gd name="connsiteY42" fmla="*/ 3518988 h 3823683"/>
              <a:gd name="connsiteX43" fmla="*/ 4649120 w 8037833"/>
              <a:gd name="connsiteY43" fmla="*/ 3536392 h 3823683"/>
              <a:gd name="connsiteX44" fmla="*/ 4573578 w 8037833"/>
              <a:gd name="connsiteY44" fmla="*/ 3565923 h 3823683"/>
              <a:gd name="connsiteX45" fmla="*/ 4529117 w 8037833"/>
              <a:gd name="connsiteY45" fmla="*/ 3575592 h 3823683"/>
              <a:gd name="connsiteX46" fmla="*/ 4408641 w 8037833"/>
              <a:gd name="connsiteY46" fmla="*/ 3610000 h 3823683"/>
              <a:gd name="connsiteX47" fmla="*/ 4356402 w 8037833"/>
              <a:gd name="connsiteY47" fmla="*/ 3642792 h 3823683"/>
              <a:gd name="connsiteX48" fmla="*/ 4258044 w 8037833"/>
              <a:gd name="connsiteY48" fmla="*/ 3823683 h 3823683"/>
              <a:gd name="connsiteX49" fmla="*/ 4208725 w 8037833"/>
              <a:gd name="connsiteY49" fmla="*/ 3704841 h 3823683"/>
              <a:gd name="connsiteX50" fmla="*/ 4201632 w 8037833"/>
              <a:gd name="connsiteY50" fmla="*/ 3702602 h 3823683"/>
              <a:gd name="connsiteX51" fmla="*/ 4191289 w 8037833"/>
              <a:gd name="connsiteY51" fmla="*/ 3702380 h 3823683"/>
              <a:gd name="connsiteX52" fmla="*/ 4191039 w 8037833"/>
              <a:gd name="connsiteY52" fmla="*/ 3702831 h 3823683"/>
              <a:gd name="connsiteX53" fmla="*/ 4181340 w 8037833"/>
              <a:gd name="connsiteY53" fmla="*/ 3701729 h 3823683"/>
              <a:gd name="connsiteX54" fmla="*/ 4133816 w 8037833"/>
              <a:gd name="connsiteY54" fmla="*/ 3690565 h 3823683"/>
              <a:gd name="connsiteX55" fmla="*/ 4071732 w 8037833"/>
              <a:gd name="connsiteY55" fmla="*/ 3732513 h 3823683"/>
              <a:gd name="connsiteX56" fmla="*/ 4045924 w 8037833"/>
              <a:gd name="connsiteY56" fmla="*/ 3739404 h 3823683"/>
              <a:gd name="connsiteX57" fmla="*/ 4032171 w 8037833"/>
              <a:gd name="connsiteY57" fmla="*/ 3745523 h 3823683"/>
              <a:gd name="connsiteX58" fmla="*/ 4031335 w 8037833"/>
              <a:gd name="connsiteY58" fmla="*/ 3747479 h 3823683"/>
              <a:gd name="connsiteX59" fmla="*/ 3985774 w 8037833"/>
              <a:gd name="connsiteY59" fmla="*/ 3736547 h 3823683"/>
              <a:gd name="connsiteX60" fmla="*/ 3979769 w 8037833"/>
              <a:gd name="connsiteY60" fmla="*/ 3738769 h 3823683"/>
              <a:gd name="connsiteX61" fmla="*/ 3950014 w 8037833"/>
              <a:gd name="connsiteY61" fmla="*/ 3726942 h 3823683"/>
              <a:gd name="connsiteX62" fmla="*/ 3934671 w 8037833"/>
              <a:gd name="connsiteY62" fmla="*/ 3723339 h 3823683"/>
              <a:gd name="connsiteX63" fmla="*/ 3930274 w 8037833"/>
              <a:gd name="connsiteY63" fmla="*/ 3717148 h 3823683"/>
              <a:gd name="connsiteX64" fmla="*/ 3907660 w 8037833"/>
              <a:gd name="connsiteY64" fmla="*/ 3714456 h 3823683"/>
              <a:gd name="connsiteX65" fmla="*/ 3905087 w 8037833"/>
              <a:gd name="connsiteY65" fmla="*/ 3716098 h 3823683"/>
              <a:gd name="connsiteX66" fmla="*/ 3886347 w 8037833"/>
              <a:gd name="connsiteY66" fmla="*/ 3706620 h 3823683"/>
              <a:gd name="connsiteX67" fmla="*/ 3870533 w 8037833"/>
              <a:gd name="connsiteY67" fmla="*/ 3689905 h 3823683"/>
              <a:gd name="connsiteX68" fmla="*/ 3678563 w 8037833"/>
              <a:gd name="connsiteY68" fmla="*/ 3694486 h 3823683"/>
              <a:gd name="connsiteX69" fmla="*/ 3524121 w 8037833"/>
              <a:gd name="connsiteY69" fmla="*/ 3642736 h 3823683"/>
              <a:gd name="connsiteX70" fmla="*/ 3407752 w 8037833"/>
              <a:gd name="connsiteY70" fmla="*/ 3626590 h 3823683"/>
              <a:gd name="connsiteX71" fmla="*/ 3373519 w 8037833"/>
              <a:gd name="connsiteY71" fmla="*/ 3665785 h 3823683"/>
              <a:gd name="connsiteX72" fmla="*/ 3114267 w 8037833"/>
              <a:gd name="connsiteY72" fmla="*/ 3638983 h 3823683"/>
              <a:gd name="connsiteX73" fmla="*/ 3048270 w 8037833"/>
              <a:gd name="connsiteY73" fmla="*/ 3649949 h 3823683"/>
              <a:gd name="connsiteX74" fmla="*/ 2989722 w 8037833"/>
              <a:gd name="connsiteY74" fmla="*/ 3623230 h 3823683"/>
              <a:gd name="connsiteX75" fmla="*/ 2965734 w 8037833"/>
              <a:gd name="connsiteY75" fmla="*/ 3635676 h 3823683"/>
              <a:gd name="connsiteX76" fmla="*/ 2961603 w 8037833"/>
              <a:gd name="connsiteY76" fmla="*/ 3638221 h 3823683"/>
              <a:gd name="connsiteX77" fmla="*/ 2944959 w 8037833"/>
              <a:gd name="connsiteY77" fmla="*/ 3639723 h 3823683"/>
              <a:gd name="connsiteX78" fmla="*/ 2940402 w 8037833"/>
              <a:gd name="connsiteY78" fmla="*/ 3651000 h 3823683"/>
              <a:gd name="connsiteX79" fmla="*/ 2915449 w 8037833"/>
              <a:gd name="connsiteY79" fmla="*/ 3661039 h 3823683"/>
              <a:gd name="connsiteX80" fmla="*/ 2884777 w 8037833"/>
              <a:gd name="connsiteY80" fmla="*/ 3660775 h 3823683"/>
              <a:gd name="connsiteX81" fmla="*/ 2739034 w 8037833"/>
              <a:gd name="connsiteY81" fmla="*/ 3647396 h 3823683"/>
              <a:gd name="connsiteX82" fmla="*/ 2651827 w 8037833"/>
              <a:gd name="connsiteY82" fmla="*/ 3646306 h 3823683"/>
              <a:gd name="connsiteX83" fmla="*/ 2618680 w 8037833"/>
              <a:gd name="connsiteY83" fmla="*/ 3656755 h 3823683"/>
              <a:gd name="connsiteX84" fmla="*/ 2572404 w 8037833"/>
              <a:gd name="connsiteY84" fmla="*/ 3664043 h 3823683"/>
              <a:gd name="connsiteX85" fmla="*/ 2490721 w 8037833"/>
              <a:gd name="connsiteY85" fmla="*/ 3685313 h 3823683"/>
              <a:gd name="connsiteX86" fmla="*/ 2423704 w 8037833"/>
              <a:gd name="connsiteY86" fmla="*/ 3658079 h 3823683"/>
              <a:gd name="connsiteX87" fmla="*/ 2301172 w 8037833"/>
              <a:gd name="connsiteY87" fmla="*/ 3663053 h 3823683"/>
              <a:gd name="connsiteX88" fmla="*/ 2294102 w 8037833"/>
              <a:gd name="connsiteY88" fmla="*/ 3671151 h 3823683"/>
              <a:gd name="connsiteX89" fmla="*/ 2238966 w 8037833"/>
              <a:gd name="connsiteY89" fmla="*/ 3668777 h 3823683"/>
              <a:gd name="connsiteX90" fmla="*/ 2046240 w 8037833"/>
              <a:gd name="connsiteY90" fmla="*/ 3604535 h 3823683"/>
              <a:gd name="connsiteX91" fmla="*/ 1938480 w 8037833"/>
              <a:gd name="connsiteY91" fmla="*/ 3601439 h 3823683"/>
              <a:gd name="connsiteX92" fmla="*/ 1900166 w 8037833"/>
              <a:gd name="connsiteY92" fmla="*/ 3609358 h 3823683"/>
              <a:gd name="connsiteX93" fmla="*/ 1835976 w 8037833"/>
              <a:gd name="connsiteY93" fmla="*/ 3622065 h 3823683"/>
              <a:gd name="connsiteX94" fmla="*/ 1787830 w 8037833"/>
              <a:gd name="connsiteY94" fmla="*/ 3653768 h 3823683"/>
              <a:gd name="connsiteX95" fmla="*/ 1734224 w 8037833"/>
              <a:gd name="connsiteY95" fmla="*/ 3655593 h 3823683"/>
              <a:gd name="connsiteX96" fmla="*/ 1721989 w 8037833"/>
              <a:gd name="connsiteY96" fmla="*/ 3627298 h 3823683"/>
              <a:gd name="connsiteX97" fmla="*/ 1664576 w 8037833"/>
              <a:gd name="connsiteY97" fmla="*/ 3638572 h 3823683"/>
              <a:gd name="connsiteX98" fmla="*/ 1577459 w 8037833"/>
              <a:gd name="connsiteY98" fmla="*/ 3658824 h 3823683"/>
              <a:gd name="connsiteX99" fmla="*/ 1527269 w 8037833"/>
              <a:gd name="connsiteY99" fmla="*/ 3663088 h 3823683"/>
              <a:gd name="connsiteX100" fmla="*/ 1390118 w 8037833"/>
              <a:gd name="connsiteY100" fmla="*/ 3682789 h 3823683"/>
              <a:gd name="connsiteX101" fmla="*/ 1252698 w 8037833"/>
              <a:gd name="connsiteY101" fmla="*/ 3708662 h 3823683"/>
              <a:gd name="connsiteX102" fmla="*/ 1171039 w 8037833"/>
              <a:gd name="connsiteY102" fmla="*/ 3758642 h 3823683"/>
              <a:gd name="connsiteX103" fmla="*/ 1058106 w 8037833"/>
              <a:gd name="connsiteY103" fmla="*/ 3776166 h 3823683"/>
              <a:gd name="connsiteX104" fmla="*/ 1039167 w 8037833"/>
              <a:gd name="connsiteY104" fmla="*/ 3784177 h 3823683"/>
              <a:gd name="connsiteX105" fmla="*/ 1012958 w 8037833"/>
              <a:gd name="connsiteY105" fmla="*/ 3779206 h 3823683"/>
              <a:gd name="connsiteX106" fmla="*/ 907906 w 8037833"/>
              <a:gd name="connsiteY106" fmla="*/ 3757678 h 3823683"/>
              <a:gd name="connsiteX107" fmla="*/ 825226 w 8037833"/>
              <a:gd name="connsiteY107" fmla="*/ 3726369 h 3823683"/>
              <a:gd name="connsiteX108" fmla="*/ 722264 w 8037833"/>
              <a:gd name="connsiteY108" fmla="*/ 3747612 h 3823683"/>
              <a:gd name="connsiteX109" fmla="*/ 659460 w 8037833"/>
              <a:gd name="connsiteY109" fmla="*/ 3740429 h 3823683"/>
              <a:gd name="connsiteX110" fmla="*/ 556552 w 8037833"/>
              <a:gd name="connsiteY110" fmla="*/ 3697934 h 3823683"/>
              <a:gd name="connsiteX111" fmla="*/ 421042 w 8037833"/>
              <a:gd name="connsiteY111" fmla="*/ 3709912 h 3823683"/>
              <a:gd name="connsiteX112" fmla="*/ 393295 w 8037833"/>
              <a:gd name="connsiteY112" fmla="*/ 3753097 h 3823683"/>
              <a:gd name="connsiteX113" fmla="*/ 355918 w 8037833"/>
              <a:gd name="connsiteY113" fmla="*/ 3779172 h 3823683"/>
              <a:gd name="connsiteX114" fmla="*/ 339711 w 8037833"/>
              <a:gd name="connsiteY114" fmla="*/ 3718242 h 3823683"/>
              <a:gd name="connsiteX115" fmla="*/ 222239 w 8037833"/>
              <a:gd name="connsiteY115" fmla="*/ 3672335 h 3823683"/>
              <a:gd name="connsiteX116" fmla="*/ 163578 w 8037833"/>
              <a:gd name="connsiteY116" fmla="*/ 3656292 h 3823683"/>
              <a:gd name="connsiteX117" fmla="*/ 72220 w 8037833"/>
              <a:gd name="connsiteY117" fmla="*/ 3645272 h 3823683"/>
              <a:gd name="connsiteX118" fmla="*/ 44395 w 8037833"/>
              <a:gd name="connsiteY118" fmla="*/ 3639455 h 3823683"/>
              <a:gd name="connsiteX119" fmla="*/ 1962 w 8037833"/>
              <a:gd name="connsiteY119" fmla="*/ 3635948 h 3823683"/>
              <a:gd name="connsiteX120" fmla="*/ 0 w 8037833"/>
              <a:gd name="connsiteY120" fmla="*/ 3635261 h 3823683"/>
              <a:gd name="connsiteX121" fmla="*/ 0 w 8037833"/>
              <a:gd name="connsiteY121" fmla="*/ 12763 h 3823683"/>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21042 w 8037833"/>
              <a:gd name="connsiteY111" fmla="*/ 3709912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32153 w 8037833"/>
              <a:gd name="connsiteY70" fmla="*/ 366778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32153 w 8037833"/>
              <a:gd name="connsiteY70" fmla="*/ 366778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111718 w 8037833"/>
              <a:gd name="connsiteY21" fmla="*/ 3357536 h 3784177"/>
              <a:gd name="connsiteX22" fmla="*/ 5949057 w 8037833"/>
              <a:gd name="connsiteY22" fmla="*/ 3379652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52283 w 8037833"/>
              <a:gd name="connsiteY20" fmla="*/ 3374762 h 3784177"/>
              <a:gd name="connsiteX21" fmla="*/ 6111718 w 8037833"/>
              <a:gd name="connsiteY21" fmla="*/ 3357536 h 3784177"/>
              <a:gd name="connsiteX22" fmla="*/ 5949057 w 8037833"/>
              <a:gd name="connsiteY22" fmla="*/ 3379652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52283 w 8037833"/>
              <a:gd name="connsiteY20" fmla="*/ 3374762 h 3784177"/>
              <a:gd name="connsiteX21" fmla="*/ 6111718 w 8037833"/>
              <a:gd name="connsiteY21" fmla="*/ 3357536 h 3784177"/>
              <a:gd name="connsiteX22" fmla="*/ 6022263 w 8037833"/>
              <a:gd name="connsiteY22" fmla="*/ 3359057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2989722 w 8037833"/>
              <a:gd name="connsiteY71" fmla="*/ 3623230 h 3784177"/>
              <a:gd name="connsiteX72" fmla="*/ 2965734 w 8037833"/>
              <a:gd name="connsiteY72" fmla="*/ 3635676 h 3784177"/>
              <a:gd name="connsiteX73" fmla="*/ 2961603 w 8037833"/>
              <a:gd name="connsiteY73" fmla="*/ 3638221 h 3784177"/>
              <a:gd name="connsiteX74" fmla="*/ 2944959 w 8037833"/>
              <a:gd name="connsiteY74" fmla="*/ 3639723 h 3784177"/>
              <a:gd name="connsiteX75" fmla="*/ 2940402 w 8037833"/>
              <a:gd name="connsiteY75" fmla="*/ 3651000 h 3784177"/>
              <a:gd name="connsiteX76" fmla="*/ 2915449 w 8037833"/>
              <a:gd name="connsiteY76" fmla="*/ 3661039 h 3784177"/>
              <a:gd name="connsiteX77" fmla="*/ 2884777 w 8037833"/>
              <a:gd name="connsiteY77" fmla="*/ 3660775 h 3784177"/>
              <a:gd name="connsiteX78" fmla="*/ 2739034 w 8037833"/>
              <a:gd name="connsiteY78" fmla="*/ 3647396 h 3784177"/>
              <a:gd name="connsiteX79" fmla="*/ 2651827 w 8037833"/>
              <a:gd name="connsiteY79" fmla="*/ 3646306 h 3784177"/>
              <a:gd name="connsiteX80" fmla="*/ 2618680 w 8037833"/>
              <a:gd name="connsiteY80" fmla="*/ 3656755 h 3784177"/>
              <a:gd name="connsiteX81" fmla="*/ 2572404 w 8037833"/>
              <a:gd name="connsiteY81" fmla="*/ 3664043 h 3784177"/>
              <a:gd name="connsiteX82" fmla="*/ 2490721 w 8037833"/>
              <a:gd name="connsiteY82" fmla="*/ 3685313 h 3784177"/>
              <a:gd name="connsiteX83" fmla="*/ 2423704 w 8037833"/>
              <a:gd name="connsiteY83" fmla="*/ 3658079 h 3784177"/>
              <a:gd name="connsiteX84" fmla="*/ 2301172 w 8037833"/>
              <a:gd name="connsiteY84" fmla="*/ 3663053 h 3784177"/>
              <a:gd name="connsiteX85" fmla="*/ 2294102 w 8037833"/>
              <a:gd name="connsiteY85" fmla="*/ 3671151 h 3784177"/>
              <a:gd name="connsiteX86" fmla="*/ 2238966 w 8037833"/>
              <a:gd name="connsiteY86" fmla="*/ 3668777 h 3784177"/>
              <a:gd name="connsiteX87" fmla="*/ 2082844 w 8037833"/>
              <a:gd name="connsiteY87" fmla="*/ 3631994 h 3784177"/>
              <a:gd name="connsiteX88" fmla="*/ 1938480 w 8037833"/>
              <a:gd name="connsiteY88" fmla="*/ 3601439 h 3784177"/>
              <a:gd name="connsiteX89" fmla="*/ 1900166 w 8037833"/>
              <a:gd name="connsiteY89" fmla="*/ 3609358 h 3784177"/>
              <a:gd name="connsiteX90" fmla="*/ 1835976 w 8037833"/>
              <a:gd name="connsiteY90" fmla="*/ 3622065 h 3784177"/>
              <a:gd name="connsiteX91" fmla="*/ 1787830 w 8037833"/>
              <a:gd name="connsiteY91" fmla="*/ 3633173 h 3784177"/>
              <a:gd name="connsiteX92" fmla="*/ 1734224 w 8037833"/>
              <a:gd name="connsiteY92" fmla="*/ 3655593 h 3784177"/>
              <a:gd name="connsiteX93" fmla="*/ 1721989 w 8037833"/>
              <a:gd name="connsiteY93" fmla="*/ 3627298 h 3784177"/>
              <a:gd name="connsiteX94" fmla="*/ 1664576 w 8037833"/>
              <a:gd name="connsiteY94" fmla="*/ 3638572 h 3784177"/>
              <a:gd name="connsiteX95" fmla="*/ 1577459 w 8037833"/>
              <a:gd name="connsiteY95" fmla="*/ 3658824 h 3784177"/>
              <a:gd name="connsiteX96" fmla="*/ 1527269 w 8037833"/>
              <a:gd name="connsiteY96" fmla="*/ 3663088 h 3784177"/>
              <a:gd name="connsiteX97" fmla="*/ 1390118 w 8037833"/>
              <a:gd name="connsiteY97" fmla="*/ 3682789 h 3784177"/>
              <a:gd name="connsiteX98" fmla="*/ 1252698 w 8037833"/>
              <a:gd name="connsiteY98" fmla="*/ 3708662 h 3784177"/>
              <a:gd name="connsiteX99" fmla="*/ 1171039 w 8037833"/>
              <a:gd name="connsiteY99" fmla="*/ 3758642 h 3784177"/>
              <a:gd name="connsiteX100" fmla="*/ 1058106 w 8037833"/>
              <a:gd name="connsiteY100" fmla="*/ 3776166 h 3784177"/>
              <a:gd name="connsiteX101" fmla="*/ 1039167 w 8037833"/>
              <a:gd name="connsiteY101" fmla="*/ 3784177 h 3784177"/>
              <a:gd name="connsiteX102" fmla="*/ 1012958 w 8037833"/>
              <a:gd name="connsiteY102" fmla="*/ 3779206 h 3784177"/>
              <a:gd name="connsiteX103" fmla="*/ 907906 w 8037833"/>
              <a:gd name="connsiteY103" fmla="*/ 3757678 h 3784177"/>
              <a:gd name="connsiteX104" fmla="*/ 825226 w 8037833"/>
              <a:gd name="connsiteY104" fmla="*/ 3726369 h 3784177"/>
              <a:gd name="connsiteX105" fmla="*/ 722264 w 8037833"/>
              <a:gd name="connsiteY105" fmla="*/ 3747612 h 3784177"/>
              <a:gd name="connsiteX106" fmla="*/ 659460 w 8037833"/>
              <a:gd name="connsiteY106" fmla="*/ 3740429 h 3784177"/>
              <a:gd name="connsiteX107" fmla="*/ 556552 w 8037833"/>
              <a:gd name="connsiteY107" fmla="*/ 3739124 h 3784177"/>
              <a:gd name="connsiteX108" fmla="*/ 445444 w 8037833"/>
              <a:gd name="connsiteY108" fmla="*/ 3764831 h 3784177"/>
              <a:gd name="connsiteX109" fmla="*/ 393295 w 8037833"/>
              <a:gd name="connsiteY109" fmla="*/ 3753097 h 3784177"/>
              <a:gd name="connsiteX110" fmla="*/ 339711 w 8037833"/>
              <a:gd name="connsiteY110" fmla="*/ 3718242 h 3784177"/>
              <a:gd name="connsiteX111" fmla="*/ 222239 w 8037833"/>
              <a:gd name="connsiteY111" fmla="*/ 3672335 h 3784177"/>
              <a:gd name="connsiteX112" fmla="*/ 163578 w 8037833"/>
              <a:gd name="connsiteY112" fmla="*/ 3656292 h 3784177"/>
              <a:gd name="connsiteX113" fmla="*/ 72220 w 8037833"/>
              <a:gd name="connsiteY113" fmla="*/ 3645272 h 3784177"/>
              <a:gd name="connsiteX114" fmla="*/ 44395 w 8037833"/>
              <a:gd name="connsiteY114" fmla="*/ 3639455 h 3784177"/>
              <a:gd name="connsiteX115" fmla="*/ 1962 w 8037833"/>
              <a:gd name="connsiteY115" fmla="*/ 3635948 h 3784177"/>
              <a:gd name="connsiteX116" fmla="*/ 0 w 8037833"/>
              <a:gd name="connsiteY116" fmla="*/ 3635261 h 3784177"/>
              <a:gd name="connsiteX117" fmla="*/ 0 w 8037833"/>
              <a:gd name="connsiteY11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99169 w 8037833"/>
              <a:gd name="connsiteY39" fmla="*/ 3518988 h 3784177"/>
              <a:gd name="connsiteX40" fmla="*/ 4649120 w 8037833"/>
              <a:gd name="connsiteY40" fmla="*/ 3536392 h 3784177"/>
              <a:gd name="connsiteX41" fmla="*/ 4573578 w 8037833"/>
              <a:gd name="connsiteY41" fmla="*/ 3565923 h 3784177"/>
              <a:gd name="connsiteX42" fmla="*/ 4529117 w 8037833"/>
              <a:gd name="connsiteY42" fmla="*/ 3575592 h 3784177"/>
              <a:gd name="connsiteX43" fmla="*/ 4408641 w 8037833"/>
              <a:gd name="connsiteY43" fmla="*/ 3610000 h 3784177"/>
              <a:gd name="connsiteX44" fmla="*/ 4356402 w 8037833"/>
              <a:gd name="connsiteY44" fmla="*/ 3642792 h 3784177"/>
              <a:gd name="connsiteX45" fmla="*/ 4270245 w 8037833"/>
              <a:gd name="connsiteY45" fmla="*/ 3665789 h 3784177"/>
              <a:gd name="connsiteX46" fmla="*/ 4208725 w 8037833"/>
              <a:gd name="connsiteY46" fmla="*/ 3704841 h 3784177"/>
              <a:gd name="connsiteX47" fmla="*/ 4201632 w 8037833"/>
              <a:gd name="connsiteY47" fmla="*/ 3702602 h 3784177"/>
              <a:gd name="connsiteX48" fmla="*/ 4191289 w 8037833"/>
              <a:gd name="connsiteY48" fmla="*/ 3702380 h 3784177"/>
              <a:gd name="connsiteX49" fmla="*/ 4191039 w 8037833"/>
              <a:gd name="connsiteY49" fmla="*/ 3702831 h 3784177"/>
              <a:gd name="connsiteX50" fmla="*/ 4181340 w 8037833"/>
              <a:gd name="connsiteY50" fmla="*/ 3701729 h 3784177"/>
              <a:gd name="connsiteX51" fmla="*/ 4133816 w 8037833"/>
              <a:gd name="connsiteY51" fmla="*/ 3690565 h 3784177"/>
              <a:gd name="connsiteX52" fmla="*/ 4071732 w 8037833"/>
              <a:gd name="connsiteY52" fmla="*/ 3732513 h 3784177"/>
              <a:gd name="connsiteX53" fmla="*/ 4045924 w 8037833"/>
              <a:gd name="connsiteY53" fmla="*/ 3739404 h 3784177"/>
              <a:gd name="connsiteX54" fmla="*/ 4032171 w 8037833"/>
              <a:gd name="connsiteY54" fmla="*/ 3745523 h 3784177"/>
              <a:gd name="connsiteX55" fmla="*/ 4031335 w 8037833"/>
              <a:gd name="connsiteY55" fmla="*/ 3747479 h 3784177"/>
              <a:gd name="connsiteX56" fmla="*/ 3985774 w 8037833"/>
              <a:gd name="connsiteY56" fmla="*/ 3736547 h 3784177"/>
              <a:gd name="connsiteX57" fmla="*/ 3979769 w 8037833"/>
              <a:gd name="connsiteY57" fmla="*/ 3738769 h 3784177"/>
              <a:gd name="connsiteX58" fmla="*/ 3950014 w 8037833"/>
              <a:gd name="connsiteY58" fmla="*/ 3726942 h 3784177"/>
              <a:gd name="connsiteX59" fmla="*/ 3934671 w 8037833"/>
              <a:gd name="connsiteY59" fmla="*/ 3723339 h 3784177"/>
              <a:gd name="connsiteX60" fmla="*/ 3930274 w 8037833"/>
              <a:gd name="connsiteY60" fmla="*/ 3717148 h 3784177"/>
              <a:gd name="connsiteX61" fmla="*/ 3907660 w 8037833"/>
              <a:gd name="connsiteY61" fmla="*/ 3714456 h 3784177"/>
              <a:gd name="connsiteX62" fmla="*/ 3905087 w 8037833"/>
              <a:gd name="connsiteY62" fmla="*/ 3716098 h 3784177"/>
              <a:gd name="connsiteX63" fmla="*/ 3886347 w 8037833"/>
              <a:gd name="connsiteY63" fmla="*/ 3706620 h 3784177"/>
              <a:gd name="connsiteX64" fmla="*/ 3870533 w 8037833"/>
              <a:gd name="connsiteY64" fmla="*/ 3689905 h 3784177"/>
              <a:gd name="connsiteX65" fmla="*/ 3678563 w 8037833"/>
              <a:gd name="connsiteY65" fmla="*/ 3694486 h 3784177"/>
              <a:gd name="connsiteX66" fmla="*/ 3524121 w 8037833"/>
              <a:gd name="connsiteY66" fmla="*/ 3642736 h 3784177"/>
              <a:gd name="connsiteX67" fmla="*/ 3432153 w 8037833"/>
              <a:gd name="connsiteY67" fmla="*/ 3667780 h 3784177"/>
              <a:gd name="connsiteX68" fmla="*/ 3373519 w 8037833"/>
              <a:gd name="connsiteY68" fmla="*/ 3665785 h 3784177"/>
              <a:gd name="connsiteX69" fmla="*/ 3114267 w 8037833"/>
              <a:gd name="connsiteY69" fmla="*/ 3638983 h 3784177"/>
              <a:gd name="connsiteX70" fmla="*/ 2989722 w 8037833"/>
              <a:gd name="connsiteY70" fmla="*/ 3623230 h 3784177"/>
              <a:gd name="connsiteX71" fmla="*/ 2965734 w 8037833"/>
              <a:gd name="connsiteY71" fmla="*/ 3635676 h 3784177"/>
              <a:gd name="connsiteX72" fmla="*/ 2961603 w 8037833"/>
              <a:gd name="connsiteY72" fmla="*/ 3638221 h 3784177"/>
              <a:gd name="connsiteX73" fmla="*/ 2944959 w 8037833"/>
              <a:gd name="connsiteY73" fmla="*/ 3639723 h 3784177"/>
              <a:gd name="connsiteX74" fmla="*/ 2940402 w 8037833"/>
              <a:gd name="connsiteY74" fmla="*/ 3651000 h 3784177"/>
              <a:gd name="connsiteX75" fmla="*/ 2915449 w 8037833"/>
              <a:gd name="connsiteY75" fmla="*/ 3661039 h 3784177"/>
              <a:gd name="connsiteX76" fmla="*/ 2884777 w 8037833"/>
              <a:gd name="connsiteY76" fmla="*/ 3660775 h 3784177"/>
              <a:gd name="connsiteX77" fmla="*/ 2739034 w 8037833"/>
              <a:gd name="connsiteY77" fmla="*/ 3647396 h 3784177"/>
              <a:gd name="connsiteX78" fmla="*/ 2651827 w 8037833"/>
              <a:gd name="connsiteY78" fmla="*/ 3646306 h 3784177"/>
              <a:gd name="connsiteX79" fmla="*/ 2618680 w 8037833"/>
              <a:gd name="connsiteY79" fmla="*/ 3656755 h 3784177"/>
              <a:gd name="connsiteX80" fmla="*/ 2572404 w 8037833"/>
              <a:gd name="connsiteY80" fmla="*/ 3664043 h 3784177"/>
              <a:gd name="connsiteX81" fmla="*/ 2490721 w 8037833"/>
              <a:gd name="connsiteY81" fmla="*/ 3685313 h 3784177"/>
              <a:gd name="connsiteX82" fmla="*/ 2423704 w 8037833"/>
              <a:gd name="connsiteY82" fmla="*/ 3658079 h 3784177"/>
              <a:gd name="connsiteX83" fmla="*/ 2301172 w 8037833"/>
              <a:gd name="connsiteY83" fmla="*/ 3663053 h 3784177"/>
              <a:gd name="connsiteX84" fmla="*/ 2294102 w 8037833"/>
              <a:gd name="connsiteY84" fmla="*/ 3671151 h 3784177"/>
              <a:gd name="connsiteX85" fmla="*/ 2238966 w 8037833"/>
              <a:gd name="connsiteY85" fmla="*/ 3668777 h 3784177"/>
              <a:gd name="connsiteX86" fmla="*/ 2082844 w 8037833"/>
              <a:gd name="connsiteY86" fmla="*/ 3631994 h 3784177"/>
              <a:gd name="connsiteX87" fmla="*/ 1938480 w 8037833"/>
              <a:gd name="connsiteY87" fmla="*/ 3601439 h 3784177"/>
              <a:gd name="connsiteX88" fmla="*/ 1900166 w 8037833"/>
              <a:gd name="connsiteY88" fmla="*/ 3609358 h 3784177"/>
              <a:gd name="connsiteX89" fmla="*/ 1835976 w 8037833"/>
              <a:gd name="connsiteY89" fmla="*/ 3622065 h 3784177"/>
              <a:gd name="connsiteX90" fmla="*/ 1787830 w 8037833"/>
              <a:gd name="connsiteY90" fmla="*/ 3633173 h 3784177"/>
              <a:gd name="connsiteX91" fmla="*/ 1734224 w 8037833"/>
              <a:gd name="connsiteY91" fmla="*/ 3655593 h 3784177"/>
              <a:gd name="connsiteX92" fmla="*/ 1721989 w 8037833"/>
              <a:gd name="connsiteY92" fmla="*/ 3627298 h 3784177"/>
              <a:gd name="connsiteX93" fmla="*/ 1664576 w 8037833"/>
              <a:gd name="connsiteY93" fmla="*/ 3638572 h 3784177"/>
              <a:gd name="connsiteX94" fmla="*/ 1577459 w 8037833"/>
              <a:gd name="connsiteY94" fmla="*/ 3658824 h 3784177"/>
              <a:gd name="connsiteX95" fmla="*/ 1527269 w 8037833"/>
              <a:gd name="connsiteY95" fmla="*/ 3663088 h 3784177"/>
              <a:gd name="connsiteX96" fmla="*/ 1390118 w 8037833"/>
              <a:gd name="connsiteY96" fmla="*/ 3682789 h 3784177"/>
              <a:gd name="connsiteX97" fmla="*/ 1252698 w 8037833"/>
              <a:gd name="connsiteY97" fmla="*/ 3708662 h 3784177"/>
              <a:gd name="connsiteX98" fmla="*/ 1171039 w 8037833"/>
              <a:gd name="connsiteY98" fmla="*/ 3758642 h 3784177"/>
              <a:gd name="connsiteX99" fmla="*/ 1058106 w 8037833"/>
              <a:gd name="connsiteY99" fmla="*/ 3776166 h 3784177"/>
              <a:gd name="connsiteX100" fmla="*/ 1039167 w 8037833"/>
              <a:gd name="connsiteY100" fmla="*/ 3784177 h 3784177"/>
              <a:gd name="connsiteX101" fmla="*/ 1012958 w 8037833"/>
              <a:gd name="connsiteY101" fmla="*/ 3779206 h 3784177"/>
              <a:gd name="connsiteX102" fmla="*/ 907906 w 8037833"/>
              <a:gd name="connsiteY102" fmla="*/ 3757678 h 3784177"/>
              <a:gd name="connsiteX103" fmla="*/ 825226 w 8037833"/>
              <a:gd name="connsiteY103" fmla="*/ 3726369 h 3784177"/>
              <a:gd name="connsiteX104" fmla="*/ 722264 w 8037833"/>
              <a:gd name="connsiteY104" fmla="*/ 3747612 h 3784177"/>
              <a:gd name="connsiteX105" fmla="*/ 659460 w 8037833"/>
              <a:gd name="connsiteY105" fmla="*/ 3740429 h 3784177"/>
              <a:gd name="connsiteX106" fmla="*/ 556552 w 8037833"/>
              <a:gd name="connsiteY106" fmla="*/ 3739124 h 3784177"/>
              <a:gd name="connsiteX107" fmla="*/ 445444 w 8037833"/>
              <a:gd name="connsiteY107" fmla="*/ 3764831 h 3784177"/>
              <a:gd name="connsiteX108" fmla="*/ 393295 w 8037833"/>
              <a:gd name="connsiteY108" fmla="*/ 3753097 h 3784177"/>
              <a:gd name="connsiteX109" fmla="*/ 339711 w 8037833"/>
              <a:gd name="connsiteY109" fmla="*/ 3718242 h 3784177"/>
              <a:gd name="connsiteX110" fmla="*/ 222239 w 8037833"/>
              <a:gd name="connsiteY110" fmla="*/ 3672335 h 3784177"/>
              <a:gd name="connsiteX111" fmla="*/ 163578 w 8037833"/>
              <a:gd name="connsiteY111" fmla="*/ 3656292 h 3784177"/>
              <a:gd name="connsiteX112" fmla="*/ 72220 w 8037833"/>
              <a:gd name="connsiteY112" fmla="*/ 3645272 h 3784177"/>
              <a:gd name="connsiteX113" fmla="*/ 44395 w 8037833"/>
              <a:gd name="connsiteY113" fmla="*/ 3639455 h 3784177"/>
              <a:gd name="connsiteX114" fmla="*/ 1962 w 8037833"/>
              <a:gd name="connsiteY114" fmla="*/ 3635948 h 3784177"/>
              <a:gd name="connsiteX115" fmla="*/ 0 w 8037833"/>
              <a:gd name="connsiteY115" fmla="*/ 3635261 h 3784177"/>
              <a:gd name="connsiteX116" fmla="*/ 0 w 8037833"/>
              <a:gd name="connsiteY11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90721 w 8037833"/>
              <a:gd name="connsiteY80" fmla="*/ 3685313 h 3784177"/>
              <a:gd name="connsiteX81" fmla="*/ 2423704 w 8037833"/>
              <a:gd name="connsiteY81" fmla="*/ 3658079 h 3784177"/>
              <a:gd name="connsiteX82" fmla="*/ 2301172 w 8037833"/>
              <a:gd name="connsiteY82" fmla="*/ 3663053 h 3784177"/>
              <a:gd name="connsiteX83" fmla="*/ 2294102 w 8037833"/>
              <a:gd name="connsiteY83" fmla="*/ 3671151 h 3784177"/>
              <a:gd name="connsiteX84" fmla="*/ 2238966 w 8037833"/>
              <a:gd name="connsiteY84" fmla="*/ 3668777 h 3784177"/>
              <a:gd name="connsiteX85" fmla="*/ 2082844 w 8037833"/>
              <a:gd name="connsiteY85" fmla="*/ 3631994 h 3784177"/>
              <a:gd name="connsiteX86" fmla="*/ 1938480 w 8037833"/>
              <a:gd name="connsiteY86" fmla="*/ 3601439 h 3784177"/>
              <a:gd name="connsiteX87" fmla="*/ 1900166 w 8037833"/>
              <a:gd name="connsiteY87" fmla="*/ 3609358 h 3784177"/>
              <a:gd name="connsiteX88" fmla="*/ 1835976 w 8037833"/>
              <a:gd name="connsiteY88" fmla="*/ 3622065 h 3784177"/>
              <a:gd name="connsiteX89" fmla="*/ 1787830 w 8037833"/>
              <a:gd name="connsiteY89" fmla="*/ 3633173 h 3784177"/>
              <a:gd name="connsiteX90" fmla="*/ 1734224 w 8037833"/>
              <a:gd name="connsiteY90" fmla="*/ 3655593 h 3784177"/>
              <a:gd name="connsiteX91" fmla="*/ 1721989 w 8037833"/>
              <a:gd name="connsiteY91" fmla="*/ 3627298 h 3784177"/>
              <a:gd name="connsiteX92" fmla="*/ 1664576 w 8037833"/>
              <a:gd name="connsiteY92" fmla="*/ 3638572 h 3784177"/>
              <a:gd name="connsiteX93" fmla="*/ 1577459 w 8037833"/>
              <a:gd name="connsiteY93" fmla="*/ 3658824 h 3784177"/>
              <a:gd name="connsiteX94" fmla="*/ 1527269 w 8037833"/>
              <a:gd name="connsiteY94" fmla="*/ 3663088 h 3784177"/>
              <a:gd name="connsiteX95" fmla="*/ 1390118 w 8037833"/>
              <a:gd name="connsiteY95" fmla="*/ 3682789 h 3784177"/>
              <a:gd name="connsiteX96" fmla="*/ 1252698 w 8037833"/>
              <a:gd name="connsiteY96" fmla="*/ 3708662 h 3784177"/>
              <a:gd name="connsiteX97" fmla="*/ 1171039 w 8037833"/>
              <a:gd name="connsiteY97" fmla="*/ 3758642 h 3784177"/>
              <a:gd name="connsiteX98" fmla="*/ 1058106 w 8037833"/>
              <a:gd name="connsiteY98" fmla="*/ 3776166 h 3784177"/>
              <a:gd name="connsiteX99" fmla="*/ 1039167 w 8037833"/>
              <a:gd name="connsiteY99" fmla="*/ 3784177 h 3784177"/>
              <a:gd name="connsiteX100" fmla="*/ 1012958 w 8037833"/>
              <a:gd name="connsiteY100" fmla="*/ 3779206 h 3784177"/>
              <a:gd name="connsiteX101" fmla="*/ 907906 w 8037833"/>
              <a:gd name="connsiteY101" fmla="*/ 3757678 h 3784177"/>
              <a:gd name="connsiteX102" fmla="*/ 825226 w 8037833"/>
              <a:gd name="connsiteY102" fmla="*/ 3726369 h 3784177"/>
              <a:gd name="connsiteX103" fmla="*/ 722264 w 8037833"/>
              <a:gd name="connsiteY103" fmla="*/ 3747612 h 3784177"/>
              <a:gd name="connsiteX104" fmla="*/ 659460 w 8037833"/>
              <a:gd name="connsiteY104" fmla="*/ 3740429 h 3784177"/>
              <a:gd name="connsiteX105" fmla="*/ 556552 w 8037833"/>
              <a:gd name="connsiteY105" fmla="*/ 3739124 h 3784177"/>
              <a:gd name="connsiteX106" fmla="*/ 445444 w 8037833"/>
              <a:gd name="connsiteY106" fmla="*/ 3764831 h 3784177"/>
              <a:gd name="connsiteX107" fmla="*/ 393295 w 8037833"/>
              <a:gd name="connsiteY107" fmla="*/ 3753097 h 3784177"/>
              <a:gd name="connsiteX108" fmla="*/ 339711 w 8037833"/>
              <a:gd name="connsiteY108" fmla="*/ 3718242 h 3784177"/>
              <a:gd name="connsiteX109" fmla="*/ 222239 w 8037833"/>
              <a:gd name="connsiteY109" fmla="*/ 3672335 h 3784177"/>
              <a:gd name="connsiteX110" fmla="*/ 163578 w 8037833"/>
              <a:gd name="connsiteY110" fmla="*/ 3656292 h 3784177"/>
              <a:gd name="connsiteX111" fmla="*/ 72220 w 8037833"/>
              <a:gd name="connsiteY111" fmla="*/ 3645272 h 3784177"/>
              <a:gd name="connsiteX112" fmla="*/ 44395 w 8037833"/>
              <a:gd name="connsiteY112" fmla="*/ 3639455 h 3784177"/>
              <a:gd name="connsiteX113" fmla="*/ 1962 w 8037833"/>
              <a:gd name="connsiteY113" fmla="*/ 3635948 h 3784177"/>
              <a:gd name="connsiteX114" fmla="*/ 0 w 8037833"/>
              <a:gd name="connsiteY114" fmla="*/ 3635261 h 3784177"/>
              <a:gd name="connsiteX115" fmla="*/ 0 w 8037833"/>
              <a:gd name="connsiteY115"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835976 w 8037833"/>
              <a:gd name="connsiteY87" fmla="*/ 3622065 h 3784177"/>
              <a:gd name="connsiteX88" fmla="*/ 1787830 w 8037833"/>
              <a:gd name="connsiteY88" fmla="*/ 3633173 h 3784177"/>
              <a:gd name="connsiteX89" fmla="*/ 1734224 w 8037833"/>
              <a:gd name="connsiteY89" fmla="*/ 3655593 h 3784177"/>
              <a:gd name="connsiteX90" fmla="*/ 1721989 w 8037833"/>
              <a:gd name="connsiteY90" fmla="*/ 3627298 h 3784177"/>
              <a:gd name="connsiteX91" fmla="*/ 1664576 w 8037833"/>
              <a:gd name="connsiteY91" fmla="*/ 3638572 h 3784177"/>
              <a:gd name="connsiteX92" fmla="*/ 1577459 w 8037833"/>
              <a:gd name="connsiteY92" fmla="*/ 3658824 h 3784177"/>
              <a:gd name="connsiteX93" fmla="*/ 1527269 w 8037833"/>
              <a:gd name="connsiteY93" fmla="*/ 3663088 h 3784177"/>
              <a:gd name="connsiteX94" fmla="*/ 1390118 w 8037833"/>
              <a:gd name="connsiteY94" fmla="*/ 3682789 h 3784177"/>
              <a:gd name="connsiteX95" fmla="*/ 1252698 w 8037833"/>
              <a:gd name="connsiteY95" fmla="*/ 3708662 h 3784177"/>
              <a:gd name="connsiteX96" fmla="*/ 1171039 w 8037833"/>
              <a:gd name="connsiteY96" fmla="*/ 3758642 h 3784177"/>
              <a:gd name="connsiteX97" fmla="*/ 1058106 w 8037833"/>
              <a:gd name="connsiteY97" fmla="*/ 3776166 h 3784177"/>
              <a:gd name="connsiteX98" fmla="*/ 1039167 w 8037833"/>
              <a:gd name="connsiteY98" fmla="*/ 3784177 h 3784177"/>
              <a:gd name="connsiteX99" fmla="*/ 1012958 w 8037833"/>
              <a:gd name="connsiteY99" fmla="*/ 3779206 h 3784177"/>
              <a:gd name="connsiteX100" fmla="*/ 907906 w 8037833"/>
              <a:gd name="connsiteY100" fmla="*/ 3757678 h 3784177"/>
              <a:gd name="connsiteX101" fmla="*/ 825226 w 8037833"/>
              <a:gd name="connsiteY101" fmla="*/ 3726369 h 3784177"/>
              <a:gd name="connsiteX102" fmla="*/ 722264 w 8037833"/>
              <a:gd name="connsiteY102" fmla="*/ 3747612 h 3784177"/>
              <a:gd name="connsiteX103" fmla="*/ 659460 w 8037833"/>
              <a:gd name="connsiteY103" fmla="*/ 3740429 h 3784177"/>
              <a:gd name="connsiteX104" fmla="*/ 556552 w 8037833"/>
              <a:gd name="connsiteY104" fmla="*/ 3739124 h 3784177"/>
              <a:gd name="connsiteX105" fmla="*/ 445444 w 8037833"/>
              <a:gd name="connsiteY105" fmla="*/ 3764831 h 3784177"/>
              <a:gd name="connsiteX106" fmla="*/ 393295 w 8037833"/>
              <a:gd name="connsiteY106" fmla="*/ 3753097 h 3784177"/>
              <a:gd name="connsiteX107" fmla="*/ 339711 w 8037833"/>
              <a:gd name="connsiteY107" fmla="*/ 3718242 h 3784177"/>
              <a:gd name="connsiteX108" fmla="*/ 222239 w 8037833"/>
              <a:gd name="connsiteY108" fmla="*/ 3672335 h 3784177"/>
              <a:gd name="connsiteX109" fmla="*/ 163578 w 8037833"/>
              <a:gd name="connsiteY109" fmla="*/ 3656292 h 3784177"/>
              <a:gd name="connsiteX110" fmla="*/ 72220 w 8037833"/>
              <a:gd name="connsiteY110" fmla="*/ 3645272 h 3784177"/>
              <a:gd name="connsiteX111" fmla="*/ 44395 w 8037833"/>
              <a:gd name="connsiteY111" fmla="*/ 3639455 h 3784177"/>
              <a:gd name="connsiteX112" fmla="*/ 1962 w 8037833"/>
              <a:gd name="connsiteY112" fmla="*/ 3635948 h 3784177"/>
              <a:gd name="connsiteX113" fmla="*/ 0 w 8037833"/>
              <a:gd name="connsiteY113" fmla="*/ 3635261 h 3784177"/>
              <a:gd name="connsiteX114" fmla="*/ 0 w 8037833"/>
              <a:gd name="connsiteY114"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835976 w 8037833"/>
              <a:gd name="connsiteY87" fmla="*/ 3622065 h 3784177"/>
              <a:gd name="connsiteX88" fmla="*/ 1787830 w 8037833"/>
              <a:gd name="connsiteY88" fmla="*/ 3633173 h 3784177"/>
              <a:gd name="connsiteX89" fmla="*/ 1734224 w 8037833"/>
              <a:gd name="connsiteY89" fmla="*/ 3655593 h 3784177"/>
              <a:gd name="connsiteX90" fmla="*/ 1664576 w 8037833"/>
              <a:gd name="connsiteY90" fmla="*/ 3638572 h 3784177"/>
              <a:gd name="connsiteX91" fmla="*/ 1577459 w 8037833"/>
              <a:gd name="connsiteY91" fmla="*/ 3658824 h 3784177"/>
              <a:gd name="connsiteX92" fmla="*/ 1527269 w 8037833"/>
              <a:gd name="connsiteY92" fmla="*/ 3663088 h 3784177"/>
              <a:gd name="connsiteX93" fmla="*/ 1390118 w 8037833"/>
              <a:gd name="connsiteY93" fmla="*/ 3682789 h 3784177"/>
              <a:gd name="connsiteX94" fmla="*/ 1252698 w 8037833"/>
              <a:gd name="connsiteY94" fmla="*/ 3708662 h 3784177"/>
              <a:gd name="connsiteX95" fmla="*/ 1171039 w 8037833"/>
              <a:gd name="connsiteY95" fmla="*/ 3758642 h 3784177"/>
              <a:gd name="connsiteX96" fmla="*/ 1058106 w 8037833"/>
              <a:gd name="connsiteY96" fmla="*/ 3776166 h 3784177"/>
              <a:gd name="connsiteX97" fmla="*/ 1039167 w 8037833"/>
              <a:gd name="connsiteY97" fmla="*/ 3784177 h 3784177"/>
              <a:gd name="connsiteX98" fmla="*/ 1012958 w 8037833"/>
              <a:gd name="connsiteY98" fmla="*/ 3779206 h 3784177"/>
              <a:gd name="connsiteX99" fmla="*/ 907906 w 8037833"/>
              <a:gd name="connsiteY99" fmla="*/ 3757678 h 3784177"/>
              <a:gd name="connsiteX100" fmla="*/ 825226 w 8037833"/>
              <a:gd name="connsiteY100" fmla="*/ 3726369 h 3784177"/>
              <a:gd name="connsiteX101" fmla="*/ 722264 w 8037833"/>
              <a:gd name="connsiteY101" fmla="*/ 3747612 h 3784177"/>
              <a:gd name="connsiteX102" fmla="*/ 659460 w 8037833"/>
              <a:gd name="connsiteY102" fmla="*/ 3740429 h 3784177"/>
              <a:gd name="connsiteX103" fmla="*/ 556552 w 8037833"/>
              <a:gd name="connsiteY103" fmla="*/ 3739124 h 3784177"/>
              <a:gd name="connsiteX104" fmla="*/ 445444 w 8037833"/>
              <a:gd name="connsiteY104" fmla="*/ 3764831 h 3784177"/>
              <a:gd name="connsiteX105" fmla="*/ 393295 w 8037833"/>
              <a:gd name="connsiteY105" fmla="*/ 3753097 h 3784177"/>
              <a:gd name="connsiteX106" fmla="*/ 339711 w 8037833"/>
              <a:gd name="connsiteY106" fmla="*/ 3718242 h 3784177"/>
              <a:gd name="connsiteX107" fmla="*/ 222239 w 8037833"/>
              <a:gd name="connsiteY107" fmla="*/ 3672335 h 3784177"/>
              <a:gd name="connsiteX108" fmla="*/ 163578 w 8037833"/>
              <a:gd name="connsiteY108" fmla="*/ 3656292 h 3784177"/>
              <a:gd name="connsiteX109" fmla="*/ 72220 w 8037833"/>
              <a:gd name="connsiteY109" fmla="*/ 3645272 h 3784177"/>
              <a:gd name="connsiteX110" fmla="*/ 44395 w 8037833"/>
              <a:gd name="connsiteY110" fmla="*/ 3639455 h 3784177"/>
              <a:gd name="connsiteX111" fmla="*/ 1962 w 8037833"/>
              <a:gd name="connsiteY111" fmla="*/ 3635948 h 3784177"/>
              <a:gd name="connsiteX112" fmla="*/ 0 w 8037833"/>
              <a:gd name="connsiteY112" fmla="*/ 3635261 h 3784177"/>
              <a:gd name="connsiteX113" fmla="*/ 0 w 8037833"/>
              <a:gd name="connsiteY113"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787830 w 8037833"/>
              <a:gd name="connsiteY87" fmla="*/ 3633173 h 3784177"/>
              <a:gd name="connsiteX88" fmla="*/ 1734224 w 8037833"/>
              <a:gd name="connsiteY88" fmla="*/ 3655593 h 3784177"/>
              <a:gd name="connsiteX89" fmla="*/ 1664576 w 8037833"/>
              <a:gd name="connsiteY89" fmla="*/ 3638572 h 3784177"/>
              <a:gd name="connsiteX90" fmla="*/ 1577459 w 8037833"/>
              <a:gd name="connsiteY90" fmla="*/ 3658824 h 3784177"/>
              <a:gd name="connsiteX91" fmla="*/ 1527269 w 8037833"/>
              <a:gd name="connsiteY91" fmla="*/ 3663088 h 3784177"/>
              <a:gd name="connsiteX92" fmla="*/ 1390118 w 8037833"/>
              <a:gd name="connsiteY92" fmla="*/ 3682789 h 3784177"/>
              <a:gd name="connsiteX93" fmla="*/ 1252698 w 8037833"/>
              <a:gd name="connsiteY93" fmla="*/ 3708662 h 3784177"/>
              <a:gd name="connsiteX94" fmla="*/ 1171039 w 8037833"/>
              <a:gd name="connsiteY94" fmla="*/ 3758642 h 3784177"/>
              <a:gd name="connsiteX95" fmla="*/ 1058106 w 8037833"/>
              <a:gd name="connsiteY95" fmla="*/ 3776166 h 3784177"/>
              <a:gd name="connsiteX96" fmla="*/ 1039167 w 8037833"/>
              <a:gd name="connsiteY96" fmla="*/ 3784177 h 3784177"/>
              <a:gd name="connsiteX97" fmla="*/ 1012958 w 8037833"/>
              <a:gd name="connsiteY97" fmla="*/ 3779206 h 3784177"/>
              <a:gd name="connsiteX98" fmla="*/ 907906 w 8037833"/>
              <a:gd name="connsiteY98" fmla="*/ 3757678 h 3784177"/>
              <a:gd name="connsiteX99" fmla="*/ 825226 w 8037833"/>
              <a:gd name="connsiteY99" fmla="*/ 3726369 h 3784177"/>
              <a:gd name="connsiteX100" fmla="*/ 722264 w 8037833"/>
              <a:gd name="connsiteY100" fmla="*/ 3747612 h 3784177"/>
              <a:gd name="connsiteX101" fmla="*/ 659460 w 8037833"/>
              <a:gd name="connsiteY101" fmla="*/ 3740429 h 3784177"/>
              <a:gd name="connsiteX102" fmla="*/ 556552 w 8037833"/>
              <a:gd name="connsiteY102" fmla="*/ 3739124 h 3784177"/>
              <a:gd name="connsiteX103" fmla="*/ 445444 w 8037833"/>
              <a:gd name="connsiteY103" fmla="*/ 3764831 h 3784177"/>
              <a:gd name="connsiteX104" fmla="*/ 393295 w 8037833"/>
              <a:gd name="connsiteY104" fmla="*/ 3753097 h 3784177"/>
              <a:gd name="connsiteX105" fmla="*/ 339711 w 8037833"/>
              <a:gd name="connsiteY105" fmla="*/ 3718242 h 3784177"/>
              <a:gd name="connsiteX106" fmla="*/ 222239 w 8037833"/>
              <a:gd name="connsiteY106" fmla="*/ 3672335 h 3784177"/>
              <a:gd name="connsiteX107" fmla="*/ 163578 w 8037833"/>
              <a:gd name="connsiteY107" fmla="*/ 3656292 h 3784177"/>
              <a:gd name="connsiteX108" fmla="*/ 72220 w 8037833"/>
              <a:gd name="connsiteY108" fmla="*/ 3645272 h 3784177"/>
              <a:gd name="connsiteX109" fmla="*/ 44395 w 8037833"/>
              <a:gd name="connsiteY109" fmla="*/ 3639455 h 3784177"/>
              <a:gd name="connsiteX110" fmla="*/ 1962 w 8037833"/>
              <a:gd name="connsiteY110" fmla="*/ 3635948 h 3784177"/>
              <a:gd name="connsiteX111" fmla="*/ 0 w 8037833"/>
              <a:gd name="connsiteY111" fmla="*/ 3635261 h 3784177"/>
              <a:gd name="connsiteX112" fmla="*/ 0 w 8037833"/>
              <a:gd name="connsiteY11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94102 w 8037833"/>
              <a:gd name="connsiteY81" fmla="*/ 3671151 h 3784177"/>
              <a:gd name="connsiteX82" fmla="*/ 2238966 w 8037833"/>
              <a:gd name="connsiteY82" fmla="*/ 3668777 h 3784177"/>
              <a:gd name="connsiteX83" fmla="*/ 2082844 w 8037833"/>
              <a:gd name="connsiteY83" fmla="*/ 3631994 h 3784177"/>
              <a:gd name="connsiteX84" fmla="*/ 1938480 w 8037833"/>
              <a:gd name="connsiteY84" fmla="*/ 3601439 h 3784177"/>
              <a:gd name="connsiteX85" fmla="*/ 1900166 w 8037833"/>
              <a:gd name="connsiteY85" fmla="*/ 3609358 h 3784177"/>
              <a:gd name="connsiteX86" fmla="*/ 1787830 w 8037833"/>
              <a:gd name="connsiteY86" fmla="*/ 3633173 h 3784177"/>
              <a:gd name="connsiteX87" fmla="*/ 1734224 w 8037833"/>
              <a:gd name="connsiteY87" fmla="*/ 3655593 h 3784177"/>
              <a:gd name="connsiteX88" fmla="*/ 1664576 w 8037833"/>
              <a:gd name="connsiteY88" fmla="*/ 3638572 h 3784177"/>
              <a:gd name="connsiteX89" fmla="*/ 1577459 w 8037833"/>
              <a:gd name="connsiteY89" fmla="*/ 3658824 h 3784177"/>
              <a:gd name="connsiteX90" fmla="*/ 1527269 w 8037833"/>
              <a:gd name="connsiteY90" fmla="*/ 3663088 h 3784177"/>
              <a:gd name="connsiteX91" fmla="*/ 1390118 w 8037833"/>
              <a:gd name="connsiteY91" fmla="*/ 3682789 h 3784177"/>
              <a:gd name="connsiteX92" fmla="*/ 1252698 w 8037833"/>
              <a:gd name="connsiteY92" fmla="*/ 3708662 h 3784177"/>
              <a:gd name="connsiteX93" fmla="*/ 1171039 w 8037833"/>
              <a:gd name="connsiteY93" fmla="*/ 3758642 h 3784177"/>
              <a:gd name="connsiteX94" fmla="*/ 1058106 w 8037833"/>
              <a:gd name="connsiteY94" fmla="*/ 3776166 h 3784177"/>
              <a:gd name="connsiteX95" fmla="*/ 1039167 w 8037833"/>
              <a:gd name="connsiteY95" fmla="*/ 3784177 h 3784177"/>
              <a:gd name="connsiteX96" fmla="*/ 1012958 w 8037833"/>
              <a:gd name="connsiteY96" fmla="*/ 3779206 h 3784177"/>
              <a:gd name="connsiteX97" fmla="*/ 907906 w 8037833"/>
              <a:gd name="connsiteY97" fmla="*/ 3757678 h 3784177"/>
              <a:gd name="connsiteX98" fmla="*/ 825226 w 8037833"/>
              <a:gd name="connsiteY98" fmla="*/ 3726369 h 3784177"/>
              <a:gd name="connsiteX99" fmla="*/ 722264 w 8037833"/>
              <a:gd name="connsiteY99" fmla="*/ 3747612 h 3784177"/>
              <a:gd name="connsiteX100" fmla="*/ 659460 w 8037833"/>
              <a:gd name="connsiteY100" fmla="*/ 3740429 h 3784177"/>
              <a:gd name="connsiteX101" fmla="*/ 556552 w 8037833"/>
              <a:gd name="connsiteY101" fmla="*/ 3739124 h 3784177"/>
              <a:gd name="connsiteX102" fmla="*/ 445444 w 8037833"/>
              <a:gd name="connsiteY102" fmla="*/ 3764831 h 3784177"/>
              <a:gd name="connsiteX103" fmla="*/ 393295 w 8037833"/>
              <a:gd name="connsiteY103" fmla="*/ 3753097 h 3784177"/>
              <a:gd name="connsiteX104" fmla="*/ 339711 w 8037833"/>
              <a:gd name="connsiteY104" fmla="*/ 3718242 h 3784177"/>
              <a:gd name="connsiteX105" fmla="*/ 222239 w 8037833"/>
              <a:gd name="connsiteY105" fmla="*/ 3672335 h 3784177"/>
              <a:gd name="connsiteX106" fmla="*/ 163578 w 8037833"/>
              <a:gd name="connsiteY106" fmla="*/ 3656292 h 3784177"/>
              <a:gd name="connsiteX107" fmla="*/ 72220 w 8037833"/>
              <a:gd name="connsiteY107" fmla="*/ 3645272 h 3784177"/>
              <a:gd name="connsiteX108" fmla="*/ 44395 w 8037833"/>
              <a:gd name="connsiteY108" fmla="*/ 3639455 h 3784177"/>
              <a:gd name="connsiteX109" fmla="*/ 1962 w 8037833"/>
              <a:gd name="connsiteY109" fmla="*/ 3635948 h 3784177"/>
              <a:gd name="connsiteX110" fmla="*/ 0 w 8037833"/>
              <a:gd name="connsiteY110" fmla="*/ 3635261 h 3784177"/>
              <a:gd name="connsiteX111" fmla="*/ 0 w 8037833"/>
              <a:gd name="connsiteY11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445444 w 8037833"/>
              <a:gd name="connsiteY101" fmla="*/ 3764831 h 3784177"/>
              <a:gd name="connsiteX102" fmla="*/ 393295 w 8037833"/>
              <a:gd name="connsiteY102" fmla="*/ 3753097 h 3784177"/>
              <a:gd name="connsiteX103" fmla="*/ 339711 w 8037833"/>
              <a:gd name="connsiteY103" fmla="*/ 3718242 h 3784177"/>
              <a:gd name="connsiteX104" fmla="*/ 222239 w 8037833"/>
              <a:gd name="connsiteY104" fmla="*/ 3672335 h 3784177"/>
              <a:gd name="connsiteX105" fmla="*/ 163578 w 8037833"/>
              <a:gd name="connsiteY105" fmla="*/ 3656292 h 3784177"/>
              <a:gd name="connsiteX106" fmla="*/ 72220 w 8037833"/>
              <a:gd name="connsiteY106" fmla="*/ 3645272 h 3784177"/>
              <a:gd name="connsiteX107" fmla="*/ 44395 w 8037833"/>
              <a:gd name="connsiteY107" fmla="*/ 3639455 h 3784177"/>
              <a:gd name="connsiteX108" fmla="*/ 1962 w 8037833"/>
              <a:gd name="connsiteY108" fmla="*/ 3635948 h 3784177"/>
              <a:gd name="connsiteX109" fmla="*/ 0 w 8037833"/>
              <a:gd name="connsiteY109" fmla="*/ 3635261 h 3784177"/>
              <a:gd name="connsiteX110" fmla="*/ 0 w 8037833"/>
              <a:gd name="connsiteY11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445444 w 8037833"/>
              <a:gd name="connsiteY101" fmla="*/ 3764831 h 3784177"/>
              <a:gd name="connsiteX102" fmla="*/ 393295 w 8037833"/>
              <a:gd name="connsiteY102" fmla="*/ 3753097 h 3784177"/>
              <a:gd name="connsiteX103" fmla="*/ 339711 w 8037833"/>
              <a:gd name="connsiteY103" fmla="*/ 3718242 h 3784177"/>
              <a:gd name="connsiteX104" fmla="*/ 222239 w 8037833"/>
              <a:gd name="connsiteY104" fmla="*/ 3672335 h 3784177"/>
              <a:gd name="connsiteX105" fmla="*/ 163578 w 8037833"/>
              <a:gd name="connsiteY105" fmla="*/ 3656292 h 3784177"/>
              <a:gd name="connsiteX106" fmla="*/ 72220 w 8037833"/>
              <a:gd name="connsiteY106" fmla="*/ 3645272 h 3784177"/>
              <a:gd name="connsiteX107" fmla="*/ 44395 w 8037833"/>
              <a:gd name="connsiteY107" fmla="*/ 3639455 h 3784177"/>
              <a:gd name="connsiteX108" fmla="*/ 1962 w 8037833"/>
              <a:gd name="connsiteY108" fmla="*/ 3635948 h 3784177"/>
              <a:gd name="connsiteX109" fmla="*/ 0 w 8037833"/>
              <a:gd name="connsiteY109" fmla="*/ 3635261 h 3784177"/>
              <a:gd name="connsiteX110" fmla="*/ 0 w 8037833"/>
              <a:gd name="connsiteY11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989223 w 8037833"/>
              <a:gd name="connsiteY95" fmla="*/ 3770303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989223 w 8037833"/>
              <a:gd name="connsiteY95" fmla="*/ 3770303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85384 w 8037833"/>
              <a:gd name="connsiteY101" fmla="*/ 3726388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504085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884777 w 8037833"/>
              <a:gd name="connsiteY72" fmla="*/ 3660775 h 3784177"/>
              <a:gd name="connsiteX73" fmla="*/ 2739034 w 8037833"/>
              <a:gd name="connsiteY73" fmla="*/ 3647396 h 3784177"/>
              <a:gd name="connsiteX74" fmla="*/ 2651827 w 8037833"/>
              <a:gd name="connsiteY74" fmla="*/ 3646306 h 3784177"/>
              <a:gd name="connsiteX75" fmla="*/ 2618680 w 8037833"/>
              <a:gd name="connsiteY75" fmla="*/ 3656755 h 3784177"/>
              <a:gd name="connsiteX76" fmla="*/ 2572404 w 8037833"/>
              <a:gd name="connsiteY76" fmla="*/ 3664043 h 3784177"/>
              <a:gd name="connsiteX77" fmla="*/ 2423704 w 8037833"/>
              <a:gd name="connsiteY77" fmla="*/ 3658079 h 3784177"/>
              <a:gd name="connsiteX78" fmla="*/ 2301172 w 8037833"/>
              <a:gd name="connsiteY78" fmla="*/ 3663053 h 3784177"/>
              <a:gd name="connsiteX79" fmla="*/ 2238966 w 8037833"/>
              <a:gd name="connsiteY79" fmla="*/ 3668777 h 3784177"/>
              <a:gd name="connsiteX80" fmla="*/ 2082844 w 8037833"/>
              <a:gd name="connsiteY80" fmla="*/ 3631994 h 3784177"/>
              <a:gd name="connsiteX81" fmla="*/ 1938480 w 8037833"/>
              <a:gd name="connsiteY81" fmla="*/ 3601439 h 3784177"/>
              <a:gd name="connsiteX82" fmla="*/ 1900166 w 8037833"/>
              <a:gd name="connsiteY82" fmla="*/ 3609358 h 3784177"/>
              <a:gd name="connsiteX83" fmla="*/ 1787830 w 8037833"/>
              <a:gd name="connsiteY83" fmla="*/ 3633173 h 3784177"/>
              <a:gd name="connsiteX84" fmla="*/ 1734224 w 8037833"/>
              <a:gd name="connsiteY84" fmla="*/ 3655593 h 3784177"/>
              <a:gd name="connsiteX85" fmla="*/ 1664576 w 8037833"/>
              <a:gd name="connsiteY85" fmla="*/ 3638572 h 3784177"/>
              <a:gd name="connsiteX86" fmla="*/ 1577459 w 8037833"/>
              <a:gd name="connsiteY86" fmla="*/ 3658824 h 3784177"/>
              <a:gd name="connsiteX87" fmla="*/ 1527269 w 8037833"/>
              <a:gd name="connsiteY87" fmla="*/ 3663088 h 3784177"/>
              <a:gd name="connsiteX88" fmla="*/ 1390118 w 8037833"/>
              <a:gd name="connsiteY88" fmla="*/ 3682789 h 3784177"/>
              <a:gd name="connsiteX89" fmla="*/ 1252698 w 8037833"/>
              <a:gd name="connsiteY89" fmla="*/ 3708662 h 3784177"/>
              <a:gd name="connsiteX90" fmla="*/ 1171039 w 8037833"/>
              <a:gd name="connsiteY90" fmla="*/ 3758642 h 3784177"/>
              <a:gd name="connsiteX91" fmla="*/ 1058106 w 8037833"/>
              <a:gd name="connsiteY91" fmla="*/ 3776166 h 3784177"/>
              <a:gd name="connsiteX92" fmla="*/ 1039167 w 8037833"/>
              <a:gd name="connsiteY92" fmla="*/ 3784177 h 3784177"/>
              <a:gd name="connsiteX93" fmla="*/ 989223 w 8037833"/>
              <a:gd name="connsiteY93" fmla="*/ 3770303 h 3784177"/>
              <a:gd name="connsiteX94" fmla="*/ 907906 w 8037833"/>
              <a:gd name="connsiteY94" fmla="*/ 3757678 h 3784177"/>
              <a:gd name="connsiteX95" fmla="*/ 825226 w 8037833"/>
              <a:gd name="connsiteY95" fmla="*/ 3726369 h 3784177"/>
              <a:gd name="connsiteX96" fmla="*/ 722264 w 8037833"/>
              <a:gd name="connsiteY96" fmla="*/ 3747612 h 3784177"/>
              <a:gd name="connsiteX97" fmla="*/ 659460 w 8037833"/>
              <a:gd name="connsiteY97" fmla="*/ 3740429 h 3784177"/>
              <a:gd name="connsiteX98" fmla="*/ 556552 w 8037833"/>
              <a:gd name="connsiteY98" fmla="*/ 3739124 h 3784177"/>
              <a:gd name="connsiteX99" fmla="*/ 385384 w 8037833"/>
              <a:gd name="connsiteY99" fmla="*/ 3726388 h 3784177"/>
              <a:gd name="connsiteX100" fmla="*/ 339711 w 8037833"/>
              <a:gd name="connsiteY100" fmla="*/ 3718242 h 3784177"/>
              <a:gd name="connsiteX101" fmla="*/ 222239 w 8037833"/>
              <a:gd name="connsiteY101" fmla="*/ 3672335 h 3784177"/>
              <a:gd name="connsiteX102" fmla="*/ 163578 w 8037833"/>
              <a:gd name="connsiteY102" fmla="*/ 3656292 h 3784177"/>
              <a:gd name="connsiteX103" fmla="*/ 72220 w 8037833"/>
              <a:gd name="connsiteY103" fmla="*/ 3645272 h 3784177"/>
              <a:gd name="connsiteX104" fmla="*/ 44395 w 8037833"/>
              <a:gd name="connsiteY104" fmla="*/ 3639455 h 3784177"/>
              <a:gd name="connsiteX105" fmla="*/ 1962 w 8037833"/>
              <a:gd name="connsiteY105" fmla="*/ 3635948 h 3784177"/>
              <a:gd name="connsiteX106" fmla="*/ 0 w 8037833"/>
              <a:gd name="connsiteY106" fmla="*/ 3635261 h 3784177"/>
              <a:gd name="connsiteX107" fmla="*/ 0 w 8037833"/>
              <a:gd name="connsiteY10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11556 w 8037833"/>
              <a:gd name="connsiteY53" fmla="*/ 3729673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884777 w 8037833"/>
              <a:gd name="connsiteY72" fmla="*/ 3660775 h 3784177"/>
              <a:gd name="connsiteX73" fmla="*/ 2739034 w 8037833"/>
              <a:gd name="connsiteY73" fmla="*/ 3647396 h 3784177"/>
              <a:gd name="connsiteX74" fmla="*/ 2651827 w 8037833"/>
              <a:gd name="connsiteY74" fmla="*/ 3646306 h 3784177"/>
              <a:gd name="connsiteX75" fmla="*/ 2618680 w 8037833"/>
              <a:gd name="connsiteY75" fmla="*/ 3656755 h 3784177"/>
              <a:gd name="connsiteX76" fmla="*/ 2572404 w 8037833"/>
              <a:gd name="connsiteY76" fmla="*/ 3664043 h 3784177"/>
              <a:gd name="connsiteX77" fmla="*/ 2423704 w 8037833"/>
              <a:gd name="connsiteY77" fmla="*/ 3658079 h 3784177"/>
              <a:gd name="connsiteX78" fmla="*/ 2301172 w 8037833"/>
              <a:gd name="connsiteY78" fmla="*/ 3663053 h 3784177"/>
              <a:gd name="connsiteX79" fmla="*/ 2238966 w 8037833"/>
              <a:gd name="connsiteY79" fmla="*/ 3668777 h 3784177"/>
              <a:gd name="connsiteX80" fmla="*/ 2082844 w 8037833"/>
              <a:gd name="connsiteY80" fmla="*/ 3631994 h 3784177"/>
              <a:gd name="connsiteX81" fmla="*/ 1938480 w 8037833"/>
              <a:gd name="connsiteY81" fmla="*/ 3601439 h 3784177"/>
              <a:gd name="connsiteX82" fmla="*/ 1900166 w 8037833"/>
              <a:gd name="connsiteY82" fmla="*/ 3609358 h 3784177"/>
              <a:gd name="connsiteX83" fmla="*/ 1787830 w 8037833"/>
              <a:gd name="connsiteY83" fmla="*/ 3633173 h 3784177"/>
              <a:gd name="connsiteX84" fmla="*/ 1734224 w 8037833"/>
              <a:gd name="connsiteY84" fmla="*/ 3655593 h 3784177"/>
              <a:gd name="connsiteX85" fmla="*/ 1664576 w 8037833"/>
              <a:gd name="connsiteY85" fmla="*/ 3638572 h 3784177"/>
              <a:gd name="connsiteX86" fmla="*/ 1577459 w 8037833"/>
              <a:gd name="connsiteY86" fmla="*/ 3658824 h 3784177"/>
              <a:gd name="connsiteX87" fmla="*/ 1527269 w 8037833"/>
              <a:gd name="connsiteY87" fmla="*/ 3663088 h 3784177"/>
              <a:gd name="connsiteX88" fmla="*/ 1390118 w 8037833"/>
              <a:gd name="connsiteY88" fmla="*/ 3682789 h 3784177"/>
              <a:gd name="connsiteX89" fmla="*/ 1252698 w 8037833"/>
              <a:gd name="connsiteY89" fmla="*/ 3708662 h 3784177"/>
              <a:gd name="connsiteX90" fmla="*/ 1171039 w 8037833"/>
              <a:gd name="connsiteY90" fmla="*/ 3758642 h 3784177"/>
              <a:gd name="connsiteX91" fmla="*/ 1058106 w 8037833"/>
              <a:gd name="connsiteY91" fmla="*/ 3776166 h 3784177"/>
              <a:gd name="connsiteX92" fmla="*/ 1039167 w 8037833"/>
              <a:gd name="connsiteY92" fmla="*/ 3784177 h 3784177"/>
              <a:gd name="connsiteX93" fmla="*/ 989223 w 8037833"/>
              <a:gd name="connsiteY93" fmla="*/ 3770303 h 3784177"/>
              <a:gd name="connsiteX94" fmla="*/ 907906 w 8037833"/>
              <a:gd name="connsiteY94" fmla="*/ 3757678 h 3784177"/>
              <a:gd name="connsiteX95" fmla="*/ 825226 w 8037833"/>
              <a:gd name="connsiteY95" fmla="*/ 3726369 h 3784177"/>
              <a:gd name="connsiteX96" fmla="*/ 722264 w 8037833"/>
              <a:gd name="connsiteY96" fmla="*/ 3747612 h 3784177"/>
              <a:gd name="connsiteX97" fmla="*/ 659460 w 8037833"/>
              <a:gd name="connsiteY97" fmla="*/ 3740429 h 3784177"/>
              <a:gd name="connsiteX98" fmla="*/ 556552 w 8037833"/>
              <a:gd name="connsiteY98" fmla="*/ 3739124 h 3784177"/>
              <a:gd name="connsiteX99" fmla="*/ 385384 w 8037833"/>
              <a:gd name="connsiteY99" fmla="*/ 3726388 h 3784177"/>
              <a:gd name="connsiteX100" fmla="*/ 339711 w 8037833"/>
              <a:gd name="connsiteY100" fmla="*/ 3718242 h 3784177"/>
              <a:gd name="connsiteX101" fmla="*/ 222239 w 8037833"/>
              <a:gd name="connsiteY101" fmla="*/ 3672335 h 3784177"/>
              <a:gd name="connsiteX102" fmla="*/ 163578 w 8037833"/>
              <a:gd name="connsiteY102" fmla="*/ 3656292 h 3784177"/>
              <a:gd name="connsiteX103" fmla="*/ 72220 w 8037833"/>
              <a:gd name="connsiteY103" fmla="*/ 3645272 h 3784177"/>
              <a:gd name="connsiteX104" fmla="*/ 44395 w 8037833"/>
              <a:gd name="connsiteY104" fmla="*/ 3639455 h 3784177"/>
              <a:gd name="connsiteX105" fmla="*/ 1962 w 8037833"/>
              <a:gd name="connsiteY105" fmla="*/ 3635948 h 3784177"/>
              <a:gd name="connsiteX106" fmla="*/ 0 w 8037833"/>
              <a:gd name="connsiteY106" fmla="*/ 3635261 h 3784177"/>
              <a:gd name="connsiteX107" fmla="*/ 0 w 8037833"/>
              <a:gd name="connsiteY10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31994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31994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206642 w 8037833"/>
              <a:gd name="connsiteY89" fmla="*/ 3736384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664576 w 8037833"/>
              <a:gd name="connsiteY83" fmla="*/ 3638572 h 3784177"/>
              <a:gd name="connsiteX84" fmla="*/ 1577459 w 8037833"/>
              <a:gd name="connsiteY84" fmla="*/ 3658824 h 3784177"/>
              <a:gd name="connsiteX85" fmla="*/ 1527269 w 8037833"/>
              <a:gd name="connsiteY85" fmla="*/ 3663088 h 3784177"/>
              <a:gd name="connsiteX86" fmla="*/ 1390118 w 8037833"/>
              <a:gd name="connsiteY86" fmla="*/ 3682789 h 3784177"/>
              <a:gd name="connsiteX87" fmla="*/ 1252698 w 8037833"/>
              <a:gd name="connsiteY87" fmla="*/ 3708662 h 3784177"/>
              <a:gd name="connsiteX88" fmla="*/ 1206642 w 8037833"/>
              <a:gd name="connsiteY88" fmla="*/ 3736384 h 3784177"/>
              <a:gd name="connsiteX89" fmla="*/ 1058106 w 8037833"/>
              <a:gd name="connsiteY89" fmla="*/ 3776166 h 3784177"/>
              <a:gd name="connsiteX90" fmla="*/ 1039167 w 8037833"/>
              <a:gd name="connsiteY90" fmla="*/ 3784177 h 3784177"/>
              <a:gd name="connsiteX91" fmla="*/ 989223 w 8037833"/>
              <a:gd name="connsiteY91" fmla="*/ 3770303 h 3784177"/>
              <a:gd name="connsiteX92" fmla="*/ 907906 w 8037833"/>
              <a:gd name="connsiteY92" fmla="*/ 3757678 h 3784177"/>
              <a:gd name="connsiteX93" fmla="*/ 825226 w 8037833"/>
              <a:gd name="connsiteY93" fmla="*/ 3726369 h 3784177"/>
              <a:gd name="connsiteX94" fmla="*/ 722264 w 8037833"/>
              <a:gd name="connsiteY94" fmla="*/ 3747612 h 3784177"/>
              <a:gd name="connsiteX95" fmla="*/ 659460 w 8037833"/>
              <a:gd name="connsiteY95" fmla="*/ 3740429 h 3784177"/>
              <a:gd name="connsiteX96" fmla="*/ 556552 w 8037833"/>
              <a:gd name="connsiteY96" fmla="*/ 3739124 h 3784177"/>
              <a:gd name="connsiteX97" fmla="*/ 385384 w 8037833"/>
              <a:gd name="connsiteY97" fmla="*/ 3726388 h 3784177"/>
              <a:gd name="connsiteX98" fmla="*/ 339711 w 8037833"/>
              <a:gd name="connsiteY98" fmla="*/ 3718242 h 3784177"/>
              <a:gd name="connsiteX99" fmla="*/ 222239 w 8037833"/>
              <a:gd name="connsiteY99" fmla="*/ 3672335 h 3784177"/>
              <a:gd name="connsiteX100" fmla="*/ 163578 w 8037833"/>
              <a:gd name="connsiteY100" fmla="*/ 3656292 h 3784177"/>
              <a:gd name="connsiteX101" fmla="*/ 72220 w 8037833"/>
              <a:gd name="connsiteY101" fmla="*/ 3645272 h 3784177"/>
              <a:gd name="connsiteX102" fmla="*/ 44395 w 8037833"/>
              <a:gd name="connsiteY102" fmla="*/ 3639455 h 3784177"/>
              <a:gd name="connsiteX103" fmla="*/ 1962 w 8037833"/>
              <a:gd name="connsiteY103" fmla="*/ 3635948 h 3784177"/>
              <a:gd name="connsiteX104" fmla="*/ 0 w 8037833"/>
              <a:gd name="connsiteY104" fmla="*/ 3635261 h 3784177"/>
              <a:gd name="connsiteX105" fmla="*/ 0 w 8037833"/>
              <a:gd name="connsiteY105"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04758 w 8037833"/>
              <a:gd name="connsiteY82" fmla="*/ 3637625 h 3784177"/>
              <a:gd name="connsiteX83" fmla="*/ 1664576 w 8037833"/>
              <a:gd name="connsiteY83" fmla="*/ 3638572 h 3784177"/>
              <a:gd name="connsiteX84" fmla="*/ 1577459 w 8037833"/>
              <a:gd name="connsiteY84" fmla="*/ 3658824 h 3784177"/>
              <a:gd name="connsiteX85" fmla="*/ 1527269 w 8037833"/>
              <a:gd name="connsiteY85" fmla="*/ 3663088 h 3784177"/>
              <a:gd name="connsiteX86" fmla="*/ 1390118 w 8037833"/>
              <a:gd name="connsiteY86" fmla="*/ 3682789 h 3784177"/>
              <a:gd name="connsiteX87" fmla="*/ 1252698 w 8037833"/>
              <a:gd name="connsiteY87" fmla="*/ 3708662 h 3784177"/>
              <a:gd name="connsiteX88" fmla="*/ 1206642 w 8037833"/>
              <a:gd name="connsiteY88" fmla="*/ 3736384 h 3784177"/>
              <a:gd name="connsiteX89" fmla="*/ 1058106 w 8037833"/>
              <a:gd name="connsiteY89" fmla="*/ 3776166 h 3784177"/>
              <a:gd name="connsiteX90" fmla="*/ 1039167 w 8037833"/>
              <a:gd name="connsiteY90" fmla="*/ 3784177 h 3784177"/>
              <a:gd name="connsiteX91" fmla="*/ 989223 w 8037833"/>
              <a:gd name="connsiteY91" fmla="*/ 3770303 h 3784177"/>
              <a:gd name="connsiteX92" fmla="*/ 907906 w 8037833"/>
              <a:gd name="connsiteY92" fmla="*/ 3757678 h 3784177"/>
              <a:gd name="connsiteX93" fmla="*/ 825226 w 8037833"/>
              <a:gd name="connsiteY93" fmla="*/ 3726369 h 3784177"/>
              <a:gd name="connsiteX94" fmla="*/ 722264 w 8037833"/>
              <a:gd name="connsiteY94" fmla="*/ 3747612 h 3784177"/>
              <a:gd name="connsiteX95" fmla="*/ 659460 w 8037833"/>
              <a:gd name="connsiteY95" fmla="*/ 3740429 h 3784177"/>
              <a:gd name="connsiteX96" fmla="*/ 556552 w 8037833"/>
              <a:gd name="connsiteY96" fmla="*/ 3739124 h 3784177"/>
              <a:gd name="connsiteX97" fmla="*/ 385384 w 8037833"/>
              <a:gd name="connsiteY97" fmla="*/ 3726388 h 3784177"/>
              <a:gd name="connsiteX98" fmla="*/ 339711 w 8037833"/>
              <a:gd name="connsiteY98" fmla="*/ 3718242 h 3784177"/>
              <a:gd name="connsiteX99" fmla="*/ 222239 w 8037833"/>
              <a:gd name="connsiteY99" fmla="*/ 3672335 h 3784177"/>
              <a:gd name="connsiteX100" fmla="*/ 163578 w 8037833"/>
              <a:gd name="connsiteY100" fmla="*/ 3656292 h 3784177"/>
              <a:gd name="connsiteX101" fmla="*/ 72220 w 8037833"/>
              <a:gd name="connsiteY101" fmla="*/ 3645272 h 3784177"/>
              <a:gd name="connsiteX102" fmla="*/ 44395 w 8037833"/>
              <a:gd name="connsiteY102" fmla="*/ 3639455 h 3784177"/>
              <a:gd name="connsiteX103" fmla="*/ 1962 w 8037833"/>
              <a:gd name="connsiteY103" fmla="*/ 3635948 h 3784177"/>
              <a:gd name="connsiteX104" fmla="*/ 0 w 8037833"/>
              <a:gd name="connsiteY104" fmla="*/ 3635261 h 3784177"/>
              <a:gd name="connsiteX105" fmla="*/ 0 w 8037833"/>
              <a:gd name="connsiteY105" fmla="*/ 12763 h 37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037833" h="3784177">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2295277" y="1960281"/>
            <a:ext cx="7601446" cy="1757084"/>
          </a:xfrm>
        </p:spPr>
        <p:txBody>
          <a:bodyPr>
            <a:normAutofit/>
          </a:bodyPr>
          <a:lstStyle/>
          <a:p>
            <a:r>
              <a:rPr lang="en-US" sz="4000" dirty="0">
                <a:solidFill>
                  <a:schemeClr val="tx2"/>
                </a:solidFill>
                <a:ea typeface="Batang"/>
              </a:rPr>
              <a:t>John 11</a:t>
            </a:r>
            <a:endParaRPr lang="en-US" dirty="0">
              <a:solidFill>
                <a:schemeClr val="tx2"/>
              </a:solidFill>
            </a:endParaRPr>
          </a:p>
        </p:txBody>
      </p:sp>
      <p:sp>
        <p:nvSpPr>
          <p:cNvPr id="3" name="Subtitle 2"/>
          <p:cNvSpPr>
            <a:spLocks noGrp="1"/>
          </p:cNvSpPr>
          <p:nvPr>
            <p:ph type="subTitle" idx="1"/>
          </p:nvPr>
        </p:nvSpPr>
        <p:spPr>
          <a:xfrm>
            <a:off x="2557930" y="5734319"/>
            <a:ext cx="7076141" cy="809916"/>
          </a:xfrm>
        </p:spPr>
        <p:txBody>
          <a:bodyPr vert="horz" lIns="91440" tIns="45720" rIns="91440" bIns="45720" rtlCol="0" anchor="t">
            <a:normAutofit/>
          </a:bodyPr>
          <a:lstStyle/>
          <a:p>
            <a:r>
              <a:rPr lang="en-US" sz="3600" dirty="0">
                <a:solidFill>
                  <a:srgbClr val="FF0000"/>
                </a:solidFill>
                <a:ea typeface="Batang"/>
              </a:rPr>
              <a:t>Jesus raises Lazarus</a:t>
            </a:r>
            <a:endParaRPr lang="en-US" sz="3600" dirty="0">
              <a:solidFill>
                <a:schemeClr val="tx2"/>
              </a:solidFill>
            </a:endParaRPr>
          </a:p>
        </p:txBody>
      </p:sp>
      <p:sp>
        <p:nvSpPr>
          <p:cNvPr id="12" name="Rectangle 6">
            <a:extLst>
              <a:ext uri="{FF2B5EF4-FFF2-40B4-BE49-F238E27FC236}">
                <a16:creationId xmlns:a16="http://schemas.microsoft.com/office/drawing/2014/main" id="{6AA9F379-605C-48FC-AA29-73D667134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900998"/>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3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BD0E-D9E7-40F0-A624-1136F96088C5}"/>
              </a:ext>
            </a:extLst>
          </p:cNvPr>
          <p:cNvSpPr>
            <a:spLocks noGrp="1"/>
          </p:cNvSpPr>
          <p:nvPr>
            <p:ph type="title"/>
          </p:nvPr>
        </p:nvSpPr>
        <p:spPr/>
        <p:txBody>
          <a:bodyPr/>
          <a:lstStyle/>
          <a:p>
            <a:r>
              <a:rPr lang="en-US" dirty="0">
                <a:solidFill>
                  <a:srgbClr val="FF0000"/>
                </a:solidFill>
                <a:ea typeface="Batang"/>
              </a:rPr>
              <a:t>The miracle</a:t>
            </a:r>
            <a:endParaRPr lang="en-US" dirty="0">
              <a:solidFill>
                <a:srgbClr val="FF0000"/>
              </a:solidFill>
            </a:endParaRPr>
          </a:p>
        </p:txBody>
      </p:sp>
      <p:sp>
        <p:nvSpPr>
          <p:cNvPr id="3" name="Content Placeholder 2">
            <a:extLst>
              <a:ext uri="{FF2B5EF4-FFF2-40B4-BE49-F238E27FC236}">
                <a16:creationId xmlns:a16="http://schemas.microsoft.com/office/drawing/2014/main" id="{5B68F081-64B7-4BDC-9817-751DD6B2E633}"/>
              </a:ext>
            </a:extLst>
          </p:cNvPr>
          <p:cNvSpPr>
            <a:spLocks noGrp="1"/>
          </p:cNvSpPr>
          <p:nvPr>
            <p:ph idx="1"/>
          </p:nvPr>
        </p:nvSpPr>
        <p:spPr>
          <a:xfrm>
            <a:off x="1050879" y="1677457"/>
            <a:ext cx="9810604" cy="4428753"/>
          </a:xfrm>
        </p:spPr>
        <p:txBody>
          <a:bodyPr vert="horz" lIns="91440" tIns="45720" rIns="91440" bIns="45720" rtlCol="0" anchor="t">
            <a:noAutofit/>
          </a:bodyPr>
          <a:lstStyle/>
          <a:p>
            <a:r>
              <a:rPr lang="en-US" sz="2400" b="1" baseline="30000" dirty="0">
                <a:ea typeface="+mn-lt"/>
                <a:cs typeface="+mn-lt"/>
              </a:rPr>
              <a:t> </a:t>
            </a:r>
            <a:r>
              <a:rPr lang="en-US" sz="2400" dirty="0">
                <a:ea typeface="+mn-lt"/>
                <a:cs typeface="+mn-lt"/>
              </a:rPr>
              <a:t>Then Jesus, again greatly disturbed, came to the tomb. It was a cave, and a stone was lying against it. </a:t>
            </a:r>
            <a:r>
              <a:rPr lang="en-US" sz="2400" b="1" baseline="30000" dirty="0">
                <a:ea typeface="+mn-lt"/>
                <a:cs typeface="+mn-lt"/>
              </a:rPr>
              <a:t>39 </a:t>
            </a:r>
            <a:r>
              <a:rPr lang="en-US" sz="2400" dirty="0">
                <a:ea typeface="+mn-lt"/>
                <a:cs typeface="+mn-lt"/>
              </a:rPr>
              <a:t>Jesus said, “Take away the stone.” Martha, the sister of the dead man, said to him, “Lord, already there is a stench because he has been dead four days.” </a:t>
            </a:r>
            <a:r>
              <a:rPr lang="en-US" sz="2400" b="1" baseline="30000" dirty="0">
                <a:ea typeface="+mn-lt"/>
                <a:cs typeface="+mn-lt"/>
              </a:rPr>
              <a:t>40 </a:t>
            </a:r>
            <a:r>
              <a:rPr lang="en-US" sz="2400" dirty="0">
                <a:ea typeface="+mn-lt"/>
                <a:cs typeface="+mn-lt"/>
              </a:rPr>
              <a:t>Jesus said to her, “Did I not tell you that if you believed, you would see the glory of God?” </a:t>
            </a:r>
            <a:r>
              <a:rPr lang="en-US" sz="2400" b="1" baseline="30000" dirty="0">
                <a:ea typeface="+mn-lt"/>
                <a:cs typeface="+mn-lt"/>
              </a:rPr>
              <a:t>41 </a:t>
            </a:r>
            <a:r>
              <a:rPr lang="en-US" sz="2400" dirty="0">
                <a:ea typeface="+mn-lt"/>
                <a:cs typeface="+mn-lt"/>
              </a:rPr>
              <a:t>So they took away the stone. And Jesus looked upward and said, “Father, I thank you for having heard me. </a:t>
            </a:r>
            <a:r>
              <a:rPr lang="en-US" sz="2400" b="1" baseline="30000" dirty="0">
                <a:ea typeface="+mn-lt"/>
                <a:cs typeface="+mn-lt"/>
              </a:rPr>
              <a:t>42 </a:t>
            </a:r>
            <a:r>
              <a:rPr lang="en-US" sz="2400" dirty="0">
                <a:ea typeface="+mn-lt"/>
                <a:cs typeface="+mn-lt"/>
              </a:rPr>
              <a:t>I knew that you always hear me, but I have said this for the sake of the crowd standing here, so that they may believe that you sent me.” </a:t>
            </a:r>
            <a:r>
              <a:rPr lang="en-US" sz="2400" b="1" baseline="30000" dirty="0">
                <a:ea typeface="+mn-lt"/>
                <a:cs typeface="+mn-lt"/>
              </a:rPr>
              <a:t>43 </a:t>
            </a:r>
            <a:r>
              <a:rPr lang="en-US" sz="2400" dirty="0">
                <a:ea typeface="+mn-lt"/>
                <a:cs typeface="+mn-lt"/>
              </a:rPr>
              <a:t>When he had said this, he cried with a loud voice, “Lazarus, come out!” </a:t>
            </a:r>
            <a:r>
              <a:rPr lang="en-US" sz="2400" b="1" baseline="30000" dirty="0">
                <a:ea typeface="+mn-lt"/>
                <a:cs typeface="+mn-lt"/>
              </a:rPr>
              <a:t>44 </a:t>
            </a:r>
            <a:r>
              <a:rPr lang="en-US" sz="2400" dirty="0">
                <a:ea typeface="+mn-lt"/>
                <a:cs typeface="+mn-lt"/>
              </a:rPr>
              <a:t>The dead man came out, his hands and feet bound with strips of cloth, and his face wrapped in a cloth. Jesus said to them, “Unbind him, and let him go.”</a:t>
            </a:r>
            <a:endParaRPr lang="en-US" sz="2400" dirty="0"/>
          </a:p>
        </p:txBody>
      </p:sp>
    </p:spTree>
    <p:extLst>
      <p:ext uri="{BB962C8B-B14F-4D97-AF65-F5344CB8AC3E}">
        <p14:creationId xmlns:p14="http://schemas.microsoft.com/office/powerpoint/2010/main" val="45195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5725-789B-4967-8803-E1220DA1327D}"/>
              </a:ext>
            </a:extLst>
          </p:cNvPr>
          <p:cNvSpPr>
            <a:spLocks noGrp="1"/>
          </p:cNvSpPr>
          <p:nvPr>
            <p:ph type="title"/>
          </p:nvPr>
        </p:nvSpPr>
        <p:spPr/>
        <p:txBody>
          <a:bodyPr/>
          <a:lstStyle/>
          <a:p>
            <a:r>
              <a:rPr lang="en-US" dirty="0">
                <a:solidFill>
                  <a:srgbClr val="FF0000"/>
                </a:solidFill>
                <a:ea typeface="Batang"/>
              </a:rPr>
              <a:t>"They planned to put him to death"</a:t>
            </a:r>
            <a:endParaRPr lang="en-US" dirty="0">
              <a:solidFill>
                <a:srgbClr val="FF0000"/>
              </a:solidFill>
            </a:endParaRPr>
          </a:p>
        </p:txBody>
      </p:sp>
      <p:sp>
        <p:nvSpPr>
          <p:cNvPr id="3" name="Content Placeholder 2">
            <a:extLst>
              <a:ext uri="{FF2B5EF4-FFF2-40B4-BE49-F238E27FC236}">
                <a16:creationId xmlns:a16="http://schemas.microsoft.com/office/drawing/2014/main" id="{F5FAAB3C-761E-40F6-A7BB-051B07450281}"/>
              </a:ext>
            </a:extLst>
          </p:cNvPr>
          <p:cNvSpPr>
            <a:spLocks noGrp="1"/>
          </p:cNvSpPr>
          <p:nvPr>
            <p:ph idx="1"/>
          </p:nvPr>
        </p:nvSpPr>
        <p:spPr/>
        <p:txBody>
          <a:bodyPr vert="horz" lIns="91440" tIns="45720" rIns="91440" bIns="45720" rtlCol="0" anchor="t">
            <a:normAutofit/>
          </a:bodyPr>
          <a:lstStyle/>
          <a:p>
            <a:r>
              <a:rPr lang="en-US" dirty="0">
                <a:ea typeface="+mn-lt"/>
                <a:cs typeface="+mn-lt"/>
              </a:rPr>
              <a:t>Many of the Jews therefore, who had come with Mary and had seen what Jesus did, believed in him. </a:t>
            </a:r>
            <a:r>
              <a:rPr lang="en-US" b="1" baseline="30000" dirty="0">
                <a:ea typeface="+mn-lt"/>
                <a:cs typeface="+mn-lt"/>
              </a:rPr>
              <a:t>46 </a:t>
            </a:r>
            <a:r>
              <a:rPr lang="en-US" u="sng" dirty="0">
                <a:ea typeface="+mn-lt"/>
                <a:cs typeface="+mn-lt"/>
              </a:rPr>
              <a:t>But some of them went to the Pharisees and told them what he had done.</a:t>
            </a:r>
            <a:r>
              <a:rPr lang="en-US" dirty="0">
                <a:ea typeface="+mn-lt"/>
                <a:cs typeface="+mn-lt"/>
              </a:rPr>
              <a:t> </a:t>
            </a:r>
            <a:r>
              <a:rPr lang="en-US" b="1" baseline="30000" dirty="0">
                <a:ea typeface="+mn-lt"/>
                <a:cs typeface="+mn-lt"/>
              </a:rPr>
              <a:t>47 </a:t>
            </a:r>
            <a:r>
              <a:rPr lang="en-US" dirty="0">
                <a:ea typeface="+mn-lt"/>
                <a:cs typeface="+mn-lt"/>
              </a:rPr>
              <a:t>So the chief priests and the Pharisees called a meeting of the council, and said, “What are we to do? This man is performing many signs. </a:t>
            </a:r>
            <a:r>
              <a:rPr lang="en-US" b="1" baseline="30000" dirty="0">
                <a:ea typeface="+mn-lt"/>
                <a:cs typeface="+mn-lt"/>
              </a:rPr>
              <a:t>48 </a:t>
            </a:r>
            <a:r>
              <a:rPr lang="en-US" dirty="0">
                <a:ea typeface="+mn-lt"/>
                <a:cs typeface="+mn-lt"/>
              </a:rPr>
              <a:t>If we let him go on like this, everyone will believe in him, and the Romans will come and destroy both our holy place and our nation.” </a:t>
            </a:r>
            <a:r>
              <a:rPr lang="en-US" b="1" baseline="30000" dirty="0">
                <a:ea typeface="+mn-lt"/>
                <a:cs typeface="+mn-lt"/>
              </a:rPr>
              <a:t>49 </a:t>
            </a:r>
            <a:r>
              <a:rPr lang="en-US" dirty="0">
                <a:ea typeface="+mn-lt"/>
                <a:cs typeface="+mn-lt"/>
              </a:rPr>
              <a:t>But one of them, Caiaphas, who was high priest that year, said to them, “You know nothing at all! </a:t>
            </a:r>
            <a:r>
              <a:rPr lang="en-US" b="1" baseline="30000" dirty="0">
                <a:ea typeface="+mn-lt"/>
                <a:cs typeface="+mn-lt"/>
              </a:rPr>
              <a:t>50 </a:t>
            </a:r>
            <a:r>
              <a:rPr lang="en-US" dirty="0">
                <a:ea typeface="+mn-lt"/>
                <a:cs typeface="+mn-lt"/>
              </a:rPr>
              <a:t>You do not understand that it is better for you to have one man die for the people than to have the whole nation destroyed.” </a:t>
            </a:r>
            <a:r>
              <a:rPr lang="en-US" b="1" baseline="30000" dirty="0">
                <a:ea typeface="+mn-lt"/>
                <a:cs typeface="+mn-lt"/>
              </a:rPr>
              <a:t>51 </a:t>
            </a:r>
            <a:r>
              <a:rPr lang="en-US" dirty="0">
                <a:ea typeface="+mn-lt"/>
                <a:cs typeface="+mn-lt"/>
              </a:rPr>
              <a:t>He did not say this on his own, but being high priest that year he prophesied that Jesus was about to die for the nation, </a:t>
            </a:r>
            <a:r>
              <a:rPr lang="en-US" b="1" baseline="30000" dirty="0">
                <a:ea typeface="+mn-lt"/>
                <a:cs typeface="+mn-lt"/>
              </a:rPr>
              <a:t>52 </a:t>
            </a:r>
            <a:r>
              <a:rPr lang="en-US" dirty="0">
                <a:ea typeface="+mn-lt"/>
                <a:cs typeface="+mn-lt"/>
              </a:rPr>
              <a:t>and not for the nation only, but to gather into one the dispersed children of God. </a:t>
            </a:r>
            <a:r>
              <a:rPr lang="en-US" b="1" baseline="30000" dirty="0">
                <a:ea typeface="+mn-lt"/>
                <a:cs typeface="+mn-lt"/>
              </a:rPr>
              <a:t>53 </a:t>
            </a:r>
            <a:r>
              <a:rPr lang="en-US" dirty="0">
                <a:ea typeface="+mn-lt"/>
                <a:cs typeface="+mn-lt"/>
              </a:rPr>
              <a:t>So from that day on they planned to put him to death.</a:t>
            </a:r>
          </a:p>
        </p:txBody>
      </p:sp>
    </p:spTree>
    <p:extLst>
      <p:ext uri="{BB962C8B-B14F-4D97-AF65-F5344CB8AC3E}">
        <p14:creationId xmlns:p14="http://schemas.microsoft.com/office/powerpoint/2010/main" val="22197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138E-1D33-4D8B-9E26-43F902ABCA0A}"/>
              </a:ext>
            </a:extLst>
          </p:cNvPr>
          <p:cNvSpPr>
            <a:spLocks noGrp="1"/>
          </p:cNvSpPr>
          <p:nvPr>
            <p:ph type="title"/>
          </p:nvPr>
        </p:nvSpPr>
        <p:spPr/>
        <p:txBody>
          <a:bodyPr/>
          <a:lstStyle/>
          <a:p>
            <a:r>
              <a:rPr lang="en-US" dirty="0">
                <a:solidFill>
                  <a:srgbClr val="FF0000"/>
                </a:solidFill>
                <a:ea typeface="Batang"/>
              </a:rPr>
              <a:t>Mary anoints </a:t>
            </a:r>
            <a:r>
              <a:rPr lang="en-US" dirty="0" err="1">
                <a:solidFill>
                  <a:srgbClr val="FF0000"/>
                </a:solidFill>
                <a:ea typeface="Batang"/>
              </a:rPr>
              <a:t>jesus</a:t>
            </a:r>
            <a:endParaRPr lang="en-US" dirty="0" err="1">
              <a:solidFill>
                <a:srgbClr val="FF0000"/>
              </a:solidFill>
            </a:endParaRPr>
          </a:p>
        </p:txBody>
      </p:sp>
      <p:sp>
        <p:nvSpPr>
          <p:cNvPr id="3" name="Content Placeholder 2">
            <a:extLst>
              <a:ext uri="{FF2B5EF4-FFF2-40B4-BE49-F238E27FC236}">
                <a16:creationId xmlns:a16="http://schemas.microsoft.com/office/drawing/2014/main" id="{83911889-E9EE-4495-84B1-F20FC5BE4A01}"/>
              </a:ext>
            </a:extLst>
          </p:cNvPr>
          <p:cNvSpPr>
            <a:spLocks noGrp="1"/>
          </p:cNvSpPr>
          <p:nvPr>
            <p:ph idx="1"/>
          </p:nvPr>
        </p:nvSpPr>
        <p:spPr/>
        <p:txBody>
          <a:bodyPr vert="horz" lIns="91440" tIns="45720" rIns="91440" bIns="45720" rtlCol="0" anchor="t">
            <a:normAutofit/>
          </a:bodyPr>
          <a:lstStyle/>
          <a:p>
            <a:r>
              <a:rPr lang="en-US" dirty="0">
                <a:ea typeface="+mn-lt"/>
                <a:cs typeface="+mn-lt"/>
              </a:rPr>
              <a:t>Six days before the Passover Jesus came to Bethany, the home of Lazarus, whom he had raised from the dead. </a:t>
            </a:r>
            <a:r>
              <a:rPr lang="en-US" b="1" baseline="30000" dirty="0">
                <a:ea typeface="+mn-lt"/>
                <a:cs typeface="+mn-lt"/>
              </a:rPr>
              <a:t>2 </a:t>
            </a:r>
            <a:r>
              <a:rPr lang="en-US" dirty="0">
                <a:ea typeface="+mn-lt"/>
                <a:cs typeface="+mn-lt"/>
              </a:rPr>
              <a:t>There they gave a dinner for him. Martha served, and Lazarus was one of those at the table with him. </a:t>
            </a:r>
            <a:r>
              <a:rPr lang="en-US" b="1" baseline="30000" dirty="0">
                <a:ea typeface="+mn-lt"/>
                <a:cs typeface="+mn-lt"/>
              </a:rPr>
              <a:t>3 </a:t>
            </a:r>
            <a:r>
              <a:rPr lang="en-US" dirty="0">
                <a:ea typeface="+mn-lt"/>
                <a:cs typeface="+mn-lt"/>
              </a:rPr>
              <a:t>Mary took a pound of costly perfume made of pure nard, anointed Jesus’ feet, and wiped them with her hair. The house was filled with the fragrance of the perfume. </a:t>
            </a:r>
            <a:r>
              <a:rPr lang="en-US" b="1" baseline="30000" dirty="0">
                <a:ea typeface="+mn-lt"/>
                <a:cs typeface="+mn-lt"/>
              </a:rPr>
              <a:t>4 </a:t>
            </a:r>
            <a:r>
              <a:rPr lang="en-US" dirty="0">
                <a:ea typeface="+mn-lt"/>
                <a:cs typeface="+mn-lt"/>
              </a:rPr>
              <a:t>But Judas Iscariot, one of his disciples (the one who was about to betray him), said, </a:t>
            </a:r>
            <a:r>
              <a:rPr lang="en-US" b="1" baseline="30000" dirty="0">
                <a:ea typeface="+mn-lt"/>
                <a:cs typeface="+mn-lt"/>
              </a:rPr>
              <a:t>5 </a:t>
            </a:r>
            <a:r>
              <a:rPr lang="en-US" dirty="0">
                <a:ea typeface="+mn-lt"/>
                <a:cs typeface="+mn-lt"/>
              </a:rPr>
              <a:t>“Why was this perfume not sold for three hundred denarii and the money given to the poor?” </a:t>
            </a:r>
            <a:r>
              <a:rPr lang="en-US" b="1" baseline="30000" dirty="0">
                <a:ea typeface="+mn-lt"/>
                <a:cs typeface="+mn-lt"/>
              </a:rPr>
              <a:t>6 </a:t>
            </a:r>
            <a:r>
              <a:rPr lang="en-US" dirty="0">
                <a:ea typeface="+mn-lt"/>
                <a:cs typeface="+mn-lt"/>
              </a:rPr>
              <a:t>(He said this not because he cared about the poor, but because he was a thief; he kept the common purse and used to steal what was put into it.) </a:t>
            </a:r>
            <a:r>
              <a:rPr lang="en-US" b="1" baseline="30000" dirty="0">
                <a:ea typeface="+mn-lt"/>
                <a:cs typeface="+mn-lt"/>
              </a:rPr>
              <a:t>7 </a:t>
            </a:r>
            <a:r>
              <a:rPr lang="en-US" dirty="0">
                <a:ea typeface="+mn-lt"/>
                <a:cs typeface="+mn-lt"/>
              </a:rPr>
              <a:t>Jesus said, “Leave her alone. She bought it so that she might keep it for the day of my burial. </a:t>
            </a:r>
            <a:r>
              <a:rPr lang="en-US" b="1" baseline="30000" dirty="0">
                <a:ea typeface="+mn-lt"/>
                <a:cs typeface="+mn-lt"/>
              </a:rPr>
              <a:t>8 </a:t>
            </a:r>
            <a:r>
              <a:rPr lang="en-US" dirty="0">
                <a:ea typeface="+mn-lt"/>
                <a:cs typeface="+mn-lt"/>
              </a:rPr>
              <a:t>You always have the poor with you, but you do not always have me.”</a:t>
            </a:r>
            <a:endParaRPr lang="en-US" dirty="0"/>
          </a:p>
        </p:txBody>
      </p:sp>
    </p:spTree>
    <p:extLst>
      <p:ext uri="{BB962C8B-B14F-4D97-AF65-F5344CB8AC3E}">
        <p14:creationId xmlns:p14="http://schemas.microsoft.com/office/powerpoint/2010/main" val="239115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05C2-60F3-4E8D-ADFF-EB24728F59B8}"/>
              </a:ext>
            </a:extLst>
          </p:cNvPr>
          <p:cNvSpPr>
            <a:spLocks noGrp="1"/>
          </p:cNvSpPr>
          <p:nvPr>
            <p:ph type="title"/>
          </p:nvPr>
        </p:nvSpPr>
        <p:spPr/>
        <p:txBody>
          <a:bodyPr/>
          <a:lstStyle/>
          <a:p>
            <a:r>
              <a:rPr lang="en-US" dirty="0">
                <a:solidFill>
                  <a:srgbClr val="FF0000"/>
                </a:solidFill>
                <a:ea typeface="Batang"/>
              </a:rPr>
              <a:t>The plot to kill...</a:t>
            </a:r>
            <a:r>
              <a:rPr lang="en-US" dirty="0" err="1">
                <a:solidFill>
                  <a:srgbClr val="FF0000"/>
                </a:solidFill>
                <a:ea typeface="Batang"/>
              </a:rPr>
              <a:t>lazarus</a:t>
            </a:r>
            <a:r>
              <a:rPr lang="en-US" dirty="0">
                <a:solidFill>
                  <a:srgbClr val="FF0000"/>
                </a:solidFill>
                <a:ea typeface="Batang"/>
              </a:rPr>
              <a:t>?</a:t>
            </a:r>
            <a:endParaRPr lang="en-US" dirty="0">
              <a:solidFill>
                <a:srgbClr val="FF0000"/>
              </a:solidFill>
            </a:endParaRPr>
          </a:p>
        </p:txBody>
      </p:sp>
      <p:sp>
        <p:nvSpPr>
          <p:cNvPr id="3" name="Content Placeholder 2">
            <a:extLst>
              <a:ext uri="{FF2B5EF4-FFF2-40B4-BE49-F238E27FC236}">
                <a16:creationId xmlns:a16="http://schemas.microsoft.com/office/drawing/2014/main" id="{E102725D-8CC8-4CBC-A1F6-653106D2ED59}"/>
              </a:ext>
            </a:extLst>
          </p:cNvPr>
          <p:cNvSpPr>
            <a:spLocks noGrp="1"/>
          </p:cNvSpPr>
          <p:nvPr>
            <p:ph idx="1"/>
          </p:nvPr>
        </p:nvSpPr>
        <p:spPr/>
        <p:txBody>
          <a:bodyPr vert="horz" lIns="91440" tIns="45720" rIns="91440" bIns="45720" rtlCol="0" anchor="t">
            <a:normAutofit/>
          </a:bodyPr>
          <a:lstStyle/>
          <a:p>
            <a:r>
              <a:rPr lang="en-US" sz="2800" dirty="0">
                <a:ea typeface="+mn-lt"/>
                <a:cs typeface="+mn-lt"/>
              </a:rPr>
              <a:t>When the great crowd of the Jews learned that he was there, they came not only because of Jesus but also to see Lazarus, whom he had raised from the dead. </a:t>
            </a:r>
            <a:r>
              <a:rPr lang="en-US" sz="2800" b="1" baseline="30000" dirty="0">
                <a:ea typeface="+mn-lt"/>
                <a:cs typeface="+mn-lt"/>
              </a:rPr>
              <a:t>10 </a:t>
            </a:r>
            <a:r>
              <a:rPr lang="en-US" sz="2800" dirty="0">
                <a:ea typeface="+mn-lt"/>
                <a:cs typeface="+mn-lt"/>
              </a:rPr>
              <a:t>So the chief priests planned to put Lazarus to death as well, </a:t>
            </a:r>
            <a:r>
              <a:rPr lang="en-US" sz="2800" b="1" baseline="30000" dirty="0">
                <a:ea typeface="+mn-lt"/>
                <a:cs typeface="+mn-lt"/>
              </a:rPr>
              <a:t>11 </a:t>
            </a:r>
            <a:r>
              <a:rPr lang="en-US" sz="2800" dirty="0">
                <a:ea typeface="+mn-lt"/>
                <a:cs typeface="+mn-lt"/>
              </a:rPr>
              <a:t>since it was on account of him that many of the Jews were deserting and were believing in Jesus.</a:t>
            </a:r>
            <a:endParaRPr lang="en-US" sz="2800" dirty="0"/>
          </a:p>
        </p:txBody>
      </p:sp>
    </p:spTree>
    <p:extLst>
      <p:ext uri="{BB962C8B-B14F-4D97-AF65-F5344CB8AC3E}">
        <p14:creationId xmlns:p14="http://schemas.microsoft.com/office/powerpoint/2010/main" val="53478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9022-3A85-4D89-AD38-A7B34FD55564}"/>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The Seven Signs of John's Gospel (1:19-12)</a:t>
            </a:r>
            <a:endParaRPr lang="en-US"/>
          </a:p>
        </p:txBody>
      </p:sp>
      <p:sp>
        <p:nvSpPr>
          <p:cNvPr id="3" name="Content Placeholder 2">
            <a:extLst>
              <a:ext uri="{FF2B5EF4-FFF2-40B4-BE49-F238E27FC236}">
                <a16:creationId xmlns:a16="http://schemas.microsoft.com/office/drawing/2014/main" id="{854CD2D0-1E71-4887-BF38-8B5CA43840F3}"/>
              </a:ext>
            </a:extLst>
          </p:cNvPr>
          <p:cNvSpPr>
            <a:spLocks noGrp="1"/>
          </p:cNvSpPr>
          <p:nvPr>
            <p:ph sz="half" idx="1"/>
          </p:nvPr>
        </p:nvSpPr>
        <p:spPr>
          <a:xfrm>
            <a:off x="913795" y="1788904"/>
            <a:ext cx="5345670" cy="4801612"/>
          </a:xfrm>
        </p:spPr>
        <p:txBody>
          <a:bodyPr/>
          <a:lstStyle/>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Water to wine</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of an official's son</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of the paralytic</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Feeding of the 5000</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Walking on water</a:t>
            </a:r>
          </a:p>
          <a:p>
            <a:pPr indent="-305435"/>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the blind man</a:t>
            </a:r>
          </a:p>
          <a:p>
            <a:pPr indent="-305435"/>
            <a:r>
              <a:rPr lang="en-US" b="1" u="sng"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Raising of Lazarus</a:t>
            </a:r>
          </a:p>
        </p:txBody>
      </p:sp>
      <p:pic>
        <p:nvPicPr>
          <p:cNvPr id="6" name="Picture 6">
            <a:extLst>
              <a:ext uri="{FF2B5EF4-FFF2-40B4-BE49-F238E27FC236}">
                <a16:creationId xmlns:a16="http://schemas.microsoft.com/office/drawing/2014/main" id="{3B0A0C25-9884-496F-8AD0-FF48D01F3E2C}"/>
              </a:ext>
            </a:extLst>
          </p:cNvPr>
          <p:cNvPicPr>
            <a:picLocks noGrp="1" noChangeAspect="1"/>
          </p:cNvPicPr>
          <p:nvPr>
            <p:ph sz="half" idx="2"/>
          </p:nvPr>
        </p:nvPicPr>
        <p:blipFill>
          <a:blip r:embed="rId2"/>
          <a:stretch>
            <a:fillRect/>
          </a:stretch>
        </p:blipFill>
        <p:spPr>
          <a:xfrm>
            <a:off x="6410716" y="2007536"/>
            <a:ext cx="4856841" cy="3056011"/>
          </a:xfrm>
        </p:spPr>
      </p:pic>
    </p:spTree>
    <p:extLst>
      <p:ext uri="{BB962C8B-B14F-4D97-AF65-F5344CB8AC3E}">
        <p14:creationId xmlns:p14="http://schemas.microsoft.com/office/powerpoint/2010/main" val="87751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6B97-7BE7-47C1-9B98-5DE6421869C8}"/>
              </a:ext>
            </a:extLst>
          </p:cNvPr>
          <p:cNvSpPr>
            <a:spLocks noGrp="1"/>
          </p:cNvSpPr>
          <p:nvPr>
            <p:ph type="title"/>
          </p:nvPr>
        </p:nvSpPr>
        <p:spPr/>
        <p:txBody>
          <a:bodyPr/>
          <a:lstStyle/>
          <a:p>
            <a:r>
              <a:rPr lang="en-US" dirty="0">
                <a:ea typeface="Batang"/>
              </a:rPr>
              <a:t>The core of the gospel of john</a:t>
            </a:r>
            <a:endParaRPr lang="en-US" dirty="0"/>
          </a:p>
        </p:txBody>
      </p:sp>
      <p:sp>
        <p:nvSpPr>
          <p:cNvPr id="3" name="Content Placeholder 2">
            <a:extLst>
              <a:ext uri="{FF2B5EF4-FFF2-40B4-BE49-F238E27FC236}">
                <a16:creationId xmlns:a16="http://schemas.microsoft.com/office/drawing/2014/main" id="{EA018222-E537-4E82-8071-D4BFC24CFB00}"/>
              </a:ext>
            </a:extLst>
          </p:cNvPr>
          <p:cNvSpPr>
            <a:spLocks noGrp="1"/>
          </p:cNvSpPr>
          <p:nvPr>
            <p:ph sz="half" idx="1"/>
          </p:nvPr>
        </p:nvSpPr>
        <p:spPr/>
        <p:txBody>
          <a:bodyPr vert="horz" lIns="91440" tIns="45720" rIns="91440" bIns="45720" rtlCol="0" anchor="t">
            <a:normAutofit/>
          </a:bodyPr>
          <a:lstStyle/>
          <a:p>
            <a:r>
              <a:rPr lang="en-US" sz="2400" b="1" baseline="30000" dirty="0">
                <a:ea typeface="+mn-lt"/>
                <a:cs typeface="+mn-lt"/>
              </a:rPr>
              <a:t> 3:16</a:t>
            </a:r>
            <a:r>
              <a:rPr lang="en-US" sz="2400" dirty="0">
                <a:ea typeface="+mn-lt"/>
                <a:cs typeface="+mn-lt"/>
              </a:rPr>
              <a:t>“For God so loved the world that he gave his only Son, so that everyone who believes in him may not perish but may have eternal life.</a:t>
            </a:r>
            <a:endParaRPr lang="en-US" sz="2400"/>
          </a:p>
          <a:p>
            <a:r>
              <a:rPr lang="en-US" sz="2400" b="1" baseline="30000" dirty="0">
                <a:ea typeface="+mn-lt"/>
                <a:cs typeface="+mn-lt"/>
              </a:rPr>
              <a:t>17 </a:t>
            </a:r>
            <a:r>
              <a:rPr lang="en-US" sz="2400" dirty="0">
                <a:ea typeface="+mn-lt"/>
                <a:cs typeface="+mn-lt"/>
              </a:rPr>
              <a:t>“Indeed, God did not send the Son into the world to condemn the world, but in order that the world might be saved through him.</a:t>
            </a:r>
            <a:endParaRPr lang="en-US" sz="2400" dirty="0"/>
          </a:p>
          <a:p>
            <a:endParaRPr lang="en-US" dirty="0"/>
          </a:p>
        </p:txBody>
      </p:sp>
      <p:sp>
        <p:nvSpPr>
          <p:cNvPr id="4" name="Content Placeholder 3">
            <a:extLst>
              <a:ext uri="{FF2B5EF4-FFF2-40B4-BE49-F238E27FC236}">
                <a16:creationId xmlns:a16="http://schemas.microsoft.com/office/drawing/2014/main" id="{632C9846-9204-4096-938A-21A88198C533}"/>
              </a:ext>
            </a:extLst>
          </p:cNvPr>
          <p:cNvSpPr>
            <a:spLocks noGrp="1"/>
          </p:cNvSpPr>
          <p:nvPr>
            <p:ph sz="half" idx="2"/>
          </p:nvPr>
        </p:nvSpPr>
        <p:spPr/>
        <p:txBody>
          <a:bodyPr vert="horz" lIns="91440" tIns="45720" rIns="91440" bIns="45720" rtlCol="0" anchor="t">
            <a:normAutofit/>
          </a:bodyPr>
          <a:lstStyle/>
          <a:p>
            <a:r>
              <a:rPr lang="en-US" sz="2800" dirty="0">
                <a:ea typeface="+mn-lt"/>
                <a:cs typeface="+mn-lt"/>
              </a:rPr>
              <a:t>11:45 Many of the Jews therefore, who had come with Mary and had seen what Jesus did, believed in him...</a:t>
            </a:r>
            <a:r>
              <a:rPr lang="en-US" sz="2800" b="1" baseline="30000" dirty="0">
                <a:ea typeface="+mn-lt"/>
                <a:cs typeface="+mn-lt"/>
              </a:rPr>
              <a:t> 53</a:t>
            </a:r>
            <a:r>
              <a:rPr lang="en-US" sz="2800" dirty="0">
                <a:ea typeface="+mn-lt"/>
                <a:cs typeface="+mn-lt"/>
              </a:rPr>
              <a:t>So from that day on they planned to put him to death.</a:t>
            </a:r>
            <a:endParaRPr lang="en-US" sz="2800" dirty="0"/>
          </a:p>
        </p:txBody>
      </p:sp>
    </p:spTree>
    <p:extLst>
      <p:ext uri="{BB962C8B-B14F-4D97-AF65-F5344CB8AC3E}">
        <p14:creationId xmlns:p14="http://schemas.microsoft.com/office/powerpoint/2010/main" val="338361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DB4A-ED8E-4C6C-8830-1143C25EB6E5}"/>
              </a:ext>
            </a:extLst>
          </p:cNvPr>
          <p:cNvSpPr>
            <a:spLocks noGrp="1"/>
          </p:cNvSpPr>
          <p:nvPr>
            <p:ph type="title"/>
          </p:nvPr>
        </p:nvSpPr>
        <p:spPr/>
        <p:txBody>
          <a:bodyPr/>
          <a:lstStyle/>
          <a:p>
            <a:r>
              <a:rPr lang="en-US" sz="3200" dirty="0">
                <a:solidFill>
                  <a:srgbClr val="FF0000"/>
                </a:solidFill>
                <a:ea typeface="Batang"/>
              </a:rPr>
              <a:t>Lazarus, the one </a:t>
            </a:r>
            <a:r>
              <a:rPr lang="en-US" sz="3200" dirty="0" err="1">
                <a:solidFill>
                  <a:srgbClr val="FF0000"/>
                </a:solidFill>
                <a:ea typeface="Batang"/>
              </a:rPr>
              <a:t>jesus</a:t>
            </a:r>
            <a:r>
              <a:rPr lang="en-US" sz="3200" dirty="0">
                <a:solidFill>
                  <a:srgbClr val="FF0000"/>
                </a:solidFill>
                <a:ea typeface="Batang"/>
              </a:rPr>
              <a:t> loved</a:t>
            </a:r>
            <a:endParaRPr lang="en-US" sz="3200" dirty="0">
              <a:solidFill>
                <a:srgbClr val="FF0000"/>
              </a:solidFill>
            </a:endParaRPr>
          </a:p>
        </p:txBody>
      </p:sp>
      <p:sp>
        <p:nvSpPr>
          <p:cNvPr id="3" name="Content Placeholder 2">
            <a:extLst>
              <a:ext uri="{FF2B5EF4-FFF2-40B4-BE49-F238E27FC236}">
                <a16:creationId xmlns:a16="http://schemas.microsoft.com/office/drawing/2014/main" id="{38B9AF1A-1B25-40A3-8DE3-DEBD67A9B9B2}"/>
              </a:ext>
            </a:extLst>
          </p:cNvPr>
          <p:cNvSpPr>
            <a:spLocks noGrp="1"/>
          </p:cNvSpPr>
          <p:nvPr>
            <p:ph idx="1"/>
          </p:nvPr>
        </p:nvSpPr>
        <p:spPr/>
        <p:txBody>
          <a:bodyPr vert="horz" lIns="91440" tIns="45720" rIns="91440" bIns="45720" rtlCol="0" anchor="t">
            <a:normAutofit/>
          </a:bodyPr>
          <a:lstStyle/>
          <a:p>
            <a:r>
              <a:rPr lang="en-US" sz="2800" dirty="0">
                <a:ea typeface="+mn-lt"/>
                <a:cs typeface="+mn-lt"/>
              </a:rPr>
              <a:t>Now a certain man was ill, Lazarus of Bethany, the village of Mary and her sister Martha. </a:t>
            </a:r>
            <a:r>
              <a:rPr lang="en-US" sz="2800" b="1" baseline="30000" dirty="0">
                <a:ea typeface="+mn-lt"/>
                <a:cs typeface="+mn-lt"/>
              </a:rPr>
              <a:t>2 </a:t>
            </a:r>
            <a:r>
              <a:rPr lang="en-US" sz="2800" dirty="0">
                <a:ea typeface="+mn-lt"/>
                <a:cs typeface="+mn-lt"/>
              </a:rPr>
              <a:t>Mary was the one who anointed the Lord with perfume and wiped his feet with her hair; her brother Lazarus was ill. </a:t>
            </a:r>
            <a:r>
              <a:rPr lang="en-US" sz="2800" b="1" baseline="30000" dirty="0">
                <a:ea typeface="+mn-lt"/>
                <a:cs typeface="+mn-lt"/>
              </a:rPr>
              <a:t>3 </a:t>
            </a:r>
            <a:r>
              <a:rPr lang="en-US" sz="2800" dirty="0">
                <a:ea typeface="+mn-lt"/>
                <a:cs typeface="+mn-lt"/>
              </a:rPr>
              <a:t>So the sisters sent a message to Jesus, “Lord, he whom you love is ill.” </a:t>
            </a:r>
            <a:r>
              <a:rPr lang="en-US" sz="2800" b="1" baseline="30000" dirty="0">
                <a:ea typeface="+mn-lt"/>
                <a:cs typeface="+mn-lt"/>
              </a:rPr>
              <a:t>4 </a:t>
            </a:r>
            <a:r>
              <a:rPr lang="en-US" sz="2800" dirty="0">
                <a:ea typeface="+mn-lt"/>
                <a:cs typeface="+mn-lt"/>
              </a:rPr>
              <a:t>But when Jesus heard it, he said, “This illness does not lead to death; rather it is for God’s glory, so that the Son of God may be glorified through it.” </a:t>
            </a:r>
            <a:r>
              <a:rPr lang="en-US" sz="2800" b="1" baseline="30000" dirty="0">
                <a:ea typeface="+mn-lt"/>
                <a:cs typeface="+mn-lt"/>
              </a:rPr>
              <a:t>5 </a:t>
            </a:r>
            <a:r>
              <a:rPr lang="en-US" sz="2800" dirty="0">
                <a:ea typeface="+mn-lt"/>
                <a:cs typeface="+mn-lt"/>
              </a:rPr>
              <a:t>Accordingly, though Jesus loved Martha and her sister and Lazarus, </a:t>
            </a:r>
            <a:r>
              <a:rPr lang="en-US" sz="2800" b="1" baseline="30000" dirty="0">
                <a:ea typeface="+mn-lt"/>
                <a:cs typeface="+mn-lt"/>
              </a:rPr>
              <a:t>6 </a:t>
            </a:r>
            <a:r>
              <a:rPr lang="en-US" sz="2800" dirty="0">
                <a:ea typeface="+mn-lt"/>
                <a:cs typeface="+mn-lt"/>
              </a:rPr>
              <a:t>after having heard that Lazarus was ill, he stayed two days longer in the place where he was.</a:t>
            </a:r>
            <a:endParaRPr lang="en-US" dirty="0"/>
          </a:p>
        </p:txBody>
      </p:sp>
    </p:spTree>
    <p:extLst>
      <p:ext uri="{BB962C8B-B14F-4D97-AF65-F5344CB8AC3E}">
        <p14:creationId xmlns:p14="http://schemas.microsoft.com/office/powerpoint/2010/main" val="342913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7869-FC50-47EB-BA96-FC29339749F3}"/>
              </a:ext>
            </a:extLst>
          </p:cNvPr>
          <p:cNvSpPr>
            <a:spLocks noGrp="1"/>
          </p:cNvSpPr>
          <p:nvPr>
            <p:ph type="title"/>
          </p:nvPr>
        </p:nvSpPr>
        <p:spPr/>
        <p:txBody>
          <a:bodyPr/>
          <a:lstStyle/>
          <a:p>
            <a:r>
              <a:rPr lang="en-US" dirty="0">
                <a:solidFill>
                  <a:srgbClr val="FF0000"/>
                </a:solidFill>
                <a:ea typeface="Batang"/>
              </a:rPr>
              <a:t>Going to </a:t>
            </a:r>
            <a:r>
              <a:rPr lang="en-US" dirty="0" err="1">
                <a:solidFill>
                  <a:srgbClr val="FF0000"/>
                </a:solidFill>
                <a:ea typeface="Batang"/>
              </a:rPr>
              <a:t>judea</a:t>
            </a:r>
            <a:r>
              <a:rPr lang="en-US" dirty="0">
                <a:solidFill>
                  <a:srgbClr val="FF0000"/>
                </a:solidFill>
                <a:ea typeface="Batang"/>
              </a:rPr>
              <a:t> again?</a:t>
            </a:r>
          </a:p>
        </p:txBody>
      </p:sp>
      <p:sp>
        <p:nvSpPr>
          <p:cNvPr id="3" name="Content Placeholder 2">
            <a:extLst>
              <a:ext uri="{FF2B5EF4-FFF2-40B4-BE49-F238E27FC236}">
                <a16:creationId xmlns:a16="http://schemas.microsoft.com/office/drawing/2014/main" id="{0E978EC0-3F6B-442F-8A7B-AA747BB811C9}"/>
              </a:ext>
            </a:extLst>
          </p:cNvPr>
          <p:cNvSpPr>
            <a:spLocks noGrp="1"/>
          </p:cNvSpPr>
          <p:nvPr>
            <p:ph idx="1"/>
          </p:nvPr>
        </p:nvSpPr>
        <p:spPr/>
        <p:txBody>
          <a:bodyPr vert="horz" lIns="91440" tIns="45720" rIns="91440" bIns="45720" rtlCol="0" anchor="t">
            <a:normAutofit/>
          </a:bodyPr>
          <a:lstStyle/>
          <a:p>
            <a:r>
              <a:rPr lang="en-US" dirty="0">
                <a:ea typeface="+mn-lt"/>
                <a:cs typeface="+mn-lt"/>
              </a:rPr>
              <a:t>Then after this he said to the disciples, “Let us go to Judea again.” </a:t>
            </a:r>
            <a:r>
              <a:rPr lang="en-US" b="1" baseline="30000" dirty="0">
                <a:ea typeface="+mn-lt"/>
                <a:cs typeface="+mn-lt"/>
              </a:rPr>
              <a:t>8 </a:t>
            </a:r>
            <a:r>
              <a:rPr lang="en-US" dirty="0">
                <a:ea typeface="+mn-lt"/>
                <a:cs typeface="+mn-lt"/>
              </a:rPr>
              <a:t>The disciples said to him, “Rabbi, the Jews were just now trying to stone you, and are you going there again?” </a:t>
            </a:r>
            <a:r>
              <a:rPr lang="en-US" b="1" baseline="30000" dirty="0">
                <a:ea typeface="+mn-lt"/>
                <a:cs typeface="+mn-lt"/>
              </a:rPr>
              <a:t>9 </a:t>
            </a:r>
            <a:r>
              <a:rPr lang="en-US" dirty="0">
                <a:ea typeface="+mn-lt"/>
                <a:cs typeface="+mn-lt"/>
              </a:rPr>
              <a:t>Jesus answered, “Are there not twelve hours of daylight? Those who walk during the day do not stumble, because they see the light of this world. </a:t>
            </a:r>
            <a:r>
              <a:rPr lang="en-US" b="1" baseline="30000" dirty="0">
                <a:ea typeface="+mn-lt"/>
                <a:cs typeface="+mn-lt"/>
              </a:rPr>
              <a:t>10 </a:t>
            </a:r>
            <a:r>
              <a:rPr lang="en-US" dirty="0">
                <a:ea typeface="+mn-lt"/>
                <a:cs typeface="+mn-lt"/>
              </a:rPr>
              <a:t>But those who walk at night stumble, because the light is not in them.” </a:t>
            </a:r>
            <a:r>
              <a:rPr lang="en-US" b="1" baseline="30000" dirty="0">
                <a:ea typeface="+mn-lt"/>
                <a:cs typeface="+mn-lt"/>
              </a:rPr>
              <a:t>11 </a:t>
            </a:r>
            <a:r>
              <a:rPr lang="en-US" dirty="0">
                <a:ea typeface="+mn-lt"/>
                <a:cs typeface="+mn-lt"/>
              </a:rPr>
              <a:t>After saying this, he told them, “Our friend Lazarus has fallen asleep, but I am going there to awaken him.” </a:t>
            </a:r>
            <a:r>
              <a:rPr lang="en-US" b="1" baseline="30000" dirty="0">
                <a:ea typeface="+mn-lt"/>
                <a:cs typeface="+mn-lt"/>
              </a:rPr>
              <a:t>12 </a:t>
            </a:r>
            <a:r>
              <a:rPr lang="en-US" dirty="0">
                <a:ea typeface="+mn-lt"/>
                <a:cs typeface="+mn-lt"/>
              </a:rPr>
              <a:t>The disciples said to him, “Lord, if he has fallen asleep, he will be all right.” </a:t>
            </a:r>
            <a:r>
              <a:rPr lang="en-US" b="1" baseline="30000" dirty="0">
                <a:ea typeface="+mn-lt"/>
                <a:cs typeface="+mn-lt"/>
              </a:rPr>
              <a:t>13 </a:t>
            </a:r>
            <a:r>
              <a:rPr lang="en-US" u="sng" dirty="0">
                <a:ea typeface="+mn-lt"/>
                <a:cs typeface="+mn-lt"/>
              </a:rPr>
              <a:t>Jesus, however, had been speaking about his death, but they thought that he was referring merely to sleep.</a:t>
            </a:r>
            <a:r>
              <a:rPr lang="en-US" dirty="0">
                <a:ea typeface="+mn-lt"/>
                <a:cs typeface="+mn-lt"/>
              </a:rPr>
              <a:t> </a:t>
            </a:r>
            <a:r>
              <a:rPr lang="en-US" b="1" baseline="30000" dirty="0">
                <a:ea typeface="+mn-lt"/>
                <a:cs typeface="+mn-lt"/>
              </a:rPr>
              <a:t>14 </a:t>
            </a:r>
            <a:r>
              <a:rPr lang="en-US" dirty="0">
                <a:ea typeface="+mn-lt"/>
                <a:cs typeface="+mn-lt"/>
              </a:rPr>
              <a:t>Then Jesus told them plainly, “Lazarus is dead. </a:t>
            </a:r>
            <a:r>
              <a:rPr lang="en-US" b="1" baseline="30000" dirty="0">
                <a:ea typeface="+mn-lt"/>
                <a:cs typeface="+mn-lt"/>
              </a:rPr>
              <a:t>15 </a:t>
            </a:r>
            <a:r>
              <a:rPr lang="en-US" dirty="0">
                <a:ea typeface="+mn-lt"/>
                <a:cs typeface="+mn-lt"/>
              </a:rPr>
              <a:t>For your sake I am glad I was not there, so that you may believe. But let us go to him.” </a:t>
            </a:r>
            <a:r>
              <a:rPr lang="en-US" b="1" baseline="30000" dirty="0">
                <a:ea typeface="+mn-lt"/>
                <a:cs typeface="+mn-lt"/>
              </a:rPr>
              <a:t>16 </a:t>
            </a:r>
            <a:r>
              <a:rPr lang="en-US" dirty="0">
                <a:ea typeface="+mn-lt"/>
                <a:cs typeface="+mn-lt"/>
              </a:rPr>
              <a:t>Thomas, who was called the Twin, said to his fellow disciples, “Let us also go, that we may die with him.”</a:t>
            </a:r>
            <a:endParaRPr lang="en-US" dirty="0"/>
          </a:p>
        </p:txBody>
      </p:sp>
    </p:spTree>
    <p:extLst>
      <p:ext uri="{BB962C8B-B14F-4D97-AF65-F5344CB8AC3E}">
        <p14:creationId xmlns:p14="http://schemas.microsoft.com/office/powerpoint/2010/main" val="411590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B6B-2583-48B2-8018-491066861E1D}"/>
              </a:ext>
            </a:extLst>
          </p:cNvPr>
          <p:cNvSpPr>
            <a:spLocks noGrp="1"/>
          </p:cNvSpPr>
          <p:nvPr>
            <p:ph type="title"/>
          </p:nvPr>
        </p:nvSpPr>
        <p:spPr/>
        <p:txBody>
          <a:bodyPr/>
          <a:lstStyle/>
          <a:p>
            <a:r>
              <a:rPr lang="en-US" dirty="0">
                <a:ea typeface="Batang"/>
              </a:rPr>
              <a:t>Sleep as metaphor for death</a:t>
            </a:r>
            <a:endParaRPr lang="en-US" dirty="0"/>
          </a:p>
        </p:txBody>
      </p:sp>
      <p:sp>
        <p:nvSpPr>
          <p:cNvPr id="3" name="Content Placeholder 2">
            <a:extLst>
              <a:ext uri="{FF2B5EF4-FFF2-40B4-BE49-F238E27FC236}">
                <a16:creationId xmlns:a16="http://schemas.microsoft.com/office/drawing/2014/main" id="{5F47B329-BC6B-4A35-8D64-96F4959E0887}"/>
              </a:ext>
            </a:extLst>
          </p:cNvPr>
          <p:cNvSpPr>
            <a:spLocks noGrp="1"/>
          </p:cNvSpPr>
          <p:nvPr>
            <p:ph idx="1"/>
          </p:nvPr>
        </p:nvSpPr>
        <p:spPr/>
        <p:txBody>
          <a:bodyPr vert="horz" lIns="91440" tIns="45720" rIns="91440" bIns="45720" rtlCol="0" anchor="t">
            <a:normAutofit/>
          </a:bodyPr>
          <a:lstStyle/>
          <a:p>
            <a:r>
              <a:rPr lang="en-US" sz="2800" dirty="0">
                <a:ea typeface="+mn-lt"/>
                <a:cs typeface="+mn-lt"/>
              </a:rPr>
              <a:t>Daniel 12:2 Many of those who sleep in the dust of the earth shall awake, some to everlasting life, and some to shame and everlasting contempt</a:t>
            </a:r>
          </a:p>
          <a:p>
            <a:endParaRPr lang="en-US" sz="2800" dirty="0"/>
          </a:p>
          <a:p>
            <a:r>
              <a:rPr lang="en-US" sz="2800" dirty="0">
                <a:ea typeface="Batang"/>
              </a:rPr>
              <a:t>1 Kings 2:10 </a:t>
            </a:r>
            <a:r>
              <a:rPr lang="en-US" sz="2800" dirty="0">
                <a:ea typeface="+mn-lt"/>
                <a:cs typeface="+mn-lt"/>
              </a:rPr>
              <a:t>Then David slept with his ancestors, and was buried in the city of David.</a:t>
            </a:r>
          </a:p>
        </p:txBody>
      </p:sp>
    </p:spTree>
    <p:extLst>
      <p:ext uri="{BB962C8B-B14F-4D97-AF65-F5344CB8AC3E}">
        <p14:creationId xmlns:p14="http://schemas.microsoft.com/office/powerpoint/2010/main" val="70972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7869-FC50-47EB-BA96-FC29339749F3}"/>
              </a:ext>
            </a:extLst>
          </p:cNvPr>
          <p:cNvSpPr>
            <a:spLocks noGrp="1"/>
          </p:cNvSpPr>
          <p:nvPr>
            <p:ph type="title"/>
          </p:nvPr>
        </p:nvSpPr>
        <p:spPr/>
        <p:txBody>
          <a:bodyPr/>
          <a:lstStyle/>
          <a:p>
            <a:r>
              <a:rPr lang="en-US" dirty="0">
                <a:solidFill>
                  <a:srgbClr val="FF0000"/>
                </a:solidFill>
                <a:ea typeface="Batang"/>
              </a:rPr>
              <a:t>Going to </a:t>
            </a:r>
            <a:r>
              <a:rPr lang="en-US" dirty="0" err="1">
                <a:solidFill>
                  <a:srgbClr val="FF0000"/>
                </a:solidFill>
                <a:ea typeface="Batang"/>
              </a:rPr>
              <a:t>judea</a:t>
            </a:r>
            <a:r>
              <a:rPr lang="en-US" dirty="0">
                <a:solidFill>
                  <a:srgbClr val="FF0000"/>
                </a:solidFill>
                <a:ea typeface="Batang"/>
              </a:rPr>
              <a:t> again?</a:t>
            </a:r>
          </a:p>
        </p:txBody>
      </p:sp>
      <p:sp>
        <p:nvSpPr>
          <p:cNvPr id="3" name="Content Placeholder 2">
            <a:extLst>
              <a:ext uri="{FF2B5EF4-FFF2-40B4-BE49-F238E27FC236}">
                <a16:creationId xmlns:a16="http://schemas.microsoft.com/office/drawing/2014/main" id="{0E978EC0-3F6B-442F-8A7B-AA747BB811C9}"/>
              </a:ext>
            </a:extLst>
          </p:cNvPr>
          <p:cNvSpPr>
            <a:spLocks noGrp="1"/>
          </p:cNvSpPr>
          <p:nvPr>
            <p:ph idx="1"/>
          </p:nvPr>
        </p:nvSpPr>
        <p:spPr/>
        <p:txBody>
          <a:bodyPr vert="horz" lIns="91440" tIns="45720" rIns="91440" bIns="45720" rtlCol="0" anchor="t">
            <a:normAutofit/>
          </a:bodyPr>
          <a:lstStyle/>
          <a:p>
            <a:r>
              <a:rPr lang="en-US" dirty="0">
                <a:ea typeface="+mn-lt"/>
                <a:cs typeface="+mn-lt"/>
              </a:rPr>
              <a:t>Then after this he said to the disciples, “Let us go to Judea again.” </a:t>
            </a:r>
            <a:r>
              <a:rPr lang="en-US" b="1" baseline="30000" dirty="0">
                <a:ea typeface="+mn-lt"/>
                <a:cs typeface="+mn-lt"/>
              </a:rPr>
              <a:t>8 </a:t>
            </a:r>
            <a:r>
              <a:rPr lang="en-US" dirty="0">
                <a:ea typeface="+mn-lt"/>
                <a:cs typeface="+mn-lt"/>
              </a:rPr>
              <a:t>The disciples said to him, “Rabbi, the Jews were just now trying to stone you, and are you going there again?” </a:t>
            </a:r>
            <a:r>
              <a:rPr lang="en-US" b="1" baseline="30000" dirty="0">
                <a:ea typeface="+mn-lt"/>
                <a:cs typeface="+mn-lt"/>
              </a:rPr>
              <a:t>9 </a:t>
            </a:r>
            <a:r>
              <a:rPr lang="en-US" dirty="0">
                <a:ea typeface="+mn-lt"/>
                <a:cs typeface="+mn-lt"/>
              </a:rPr>
              <a:t>Jesus answered, “Are there not twelve hours of daylight? Those who walk during the day do not stumble, because they see the light of this world. </a:t>
            </a:r>
            <a:r>
              <a:rPr lang="en-US" b="1" baseline="30000" dirty="0">
                <a:ea typeface="+mn-lt"/>
                <a:cs typeface="+mn-lt"/>
              </a:rPr>
              <a:t>10 </a:t>
            </a:r>
            <a:r>
              <a:rPr lang="en-US" dirty="0">
                <a:ea typeface="+mn-lt"/>
                <a:cs typeface="+mn-lt"/>
              </a:rPr>
              <a:t>But those who walk at night stumble, because the light is not in them.” </a:t>
            </a:r>
            <a:r>
              <a:rPr lang="en-US" b="1" baseline="30000" dirty="0">
                <a:ea typeface="+mn-lt"/>
                <a:cs typeface="+mn-lt"/>
              </a:rPr>
              <a:t>11 </a:t>
            </a:r>
            <a:r>
              <a:rPr lang="en-US" dirty="0">
                <a:ea typeface="+mn-lt"/>
                <a:cs typeface="+mn-lt"/>
              </a:rPr>
              <a:t>After saying this, he told them, “Our friend Lazarus has fallen asleep, but I am going there to awaken him.” </a:t>
            </a:r>
            <a:r>
              <a:rPr lang="en-US" b="1" baseline="30000" dirty="0">
                <a:ea typeface="+mn-lt"/>
                <a:cs typeface="+mn-lt"/>
              </a:rPr>
              <a:t>12 </a:t>
            </a:r>
            <a:r>
              <a:rPr lang="en-US" dirty="0">
                <a:ea typeface="+mn-lt"/>
                <a:cs typeface="+mn-lt"/>
              </a:rPr>
              <a:t>The disciples said to him, “Lord, if he has fallen asleep, he will be all right.” </a:t>
            </a:r>
            <a:r>
              <a:rPr lang="en-US" b="1" baseline="30000" dirty="0">
                <a:ea typeface="+mn-lt"/>
                <a:cs typeface="+mn-lt"/>
              </a:rPr>
              <a:t>13 </a:t>
            </a:r>
            <a:r>
              <a:rPr lang="en-US" dirty="0">
                <a:ea typeface="+mn-lt"/>
                <a:cs typeface="+mn-lt"/>
              </a:rPr>
              <a:t>Jesus, however, had been speaking about his death, but they thought that he was referring merely to sleep. </a:t>
            </a:r>
            <a:r>
              <a:rPr lang="en-US" b="1" baseline="30000" dirty="0">
                <a:ea typeface="+mn-lt"/>
                <a:cs typeface="+mn-lt"/>
              </a:rPr>
              <a:t>14 </a:t>
            </a:r>
            <a:r>
              <a:rPr lang="en-US" dirty="0">
                <a:ea typeface="+mn-lt"/>
                <a:cs typeface="+mn-lt"/>
              </a:rPr>
              <a:t>Then Jesus told them plainly, “Lazarus is dead. </a:t>
            </a:r>
            <a:r>
              <a:rPr lang="en-US" b="1" baseline="30000" dirty="0">
                <a:ea typeface="+mn-lt"/>
                <a:cs typeface="+mn-lt"/>
              </a:rPr>
              <a:t>15 </a:t>
            </a:r>
            <a:r>
              <a:rPr lang="en-US" dirty="0">
                <a:ea typeface="+mn-lt"/>
                <a:cs typeface="+mn-lt"/>
              </a:rPr>
              <a:t>For your sake I am glad I was not there, so that you may believe. But let us go to him.” </a:t>
            </a:r>
            <a:r>
              <a:rPr lang="en-US" b="1" baseline="30000" dirty="0">
                <a:ea typeface="+mn-lt"/>
                <a:cs typeface="+mn-lt"/>
              </a:rPr>
              <a:t>16 </a:t>
            </a:r>
            <a:r>
              <a:rPr lang="en-US" dirty="0">
                <a:ea typeface="+mn-lt"/>
                <a:cs typeface="+mn-lt"/>
              </a:rPr>
              <a:t>Thomas, who was called the Twin, said to his fellow disciples, </a:t>
            </a:r>
            <a:r>
              <a:rPr lang="en-US" u="sng" dirty="0">
                <a:ea typeface="+mn-lt"/>
                <a:cs typeface="+mn-lt"/>
              </a:rPr>
              <a:t>“Let us also go, that we may die with him.”</a:t>
            </a:r>
            <a:endParaRPr lang="en-US" u="sng" dirty="0"/>
          </a:p>
        </p:txBody>
      </p:sp>
    </p:spTree>
    <p:extLst>
      <p:ext uri="{BB962C8B-B14F-4D97-AF65-F5344CB8AC3E}">
        <p14:creationId xmlns:p14="http://schemas.microsoft.com/office/powerpoint/2010/main" val="245292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0F99-06E0-4920-94C5-993585DD1896}"/>
              </a:ext>
            </a:extLst>
          </p:cNvPr>
          <p:cNvSpPr>
            <a:spLocks noGrp="1"/>
          </p:cNvSpPr>
          <p:nvPr>
            <p:ph type="title"/>
          </p:nvPr>
        </p:nvSpPr>
        <p:spPr/>
        <p:txBody>
          <a:bodyPr/>
          <a:lstStyle/>
          <a:p>
            <a:r>
              <a:rPr lang="en-US" dirty="0">
                <a:solidFill>
                  <a:srgbClr val="FF0000"/>
                </a:solidFill>
                <a:ea typeface="Batang"/>
              </a:rPr>
              <a:t>The resurrection and the life</a:t>
            </a:r>
            <a:endParaRPr lang="en-US" dirty="0">
              <a:solidFill>
                <a:srgbClr val="FF0000"/>
              </a:solidFill>
            </a:endParaRPr>
          </a:p>
        </p:txBody>
      </p:sp>
      <p:sp>
        <p:nvSpPr>
          <p:cNvPr id="3" name="Content Placeholder 2">
            <a:extLst>
              <a:ext uri="{FF2B5EF4-FFF2-40B4-BE49-F238E27FC236}">
                <a16:creationId xmlns:a16="http://schemas.microsoft.com/office/drawing/2014/main" id="{F6F05576-FEAA-47AA-9BB6-7B0545A473DD}"/>
              </a:ext>
            </a:extLst>
          </p:cNvPr>
          <p:cNvSpPr>
            <a:spLocks noGrp="1"/>
          </p:cNvSpPr>
          <p:nvPr>
            <p:ph idx="1"/>
          </p:nvPr>
        </p:nvSpPr>
        <p:spPr/>
        <p:txBody>
          <a:bodyPr vert="horz" lIns="91440" tIns="45720" rIns="91440" bIns="45720" rtlCol="0" anchor="t">
            <a:normAutofit/>
          </a:bodyPr>
          <a:lstStyle/>
          <a:p>
            <a:r>
              <a:rPr lang="en-US" dirty="0">
                <a:ea typeface="+mn-lt"/>
                <a:cs typeface="+mn-lt"/>
              </a:rPr>
              <a:t>When Jesus arrived, he found that Lazarus had already been in the tomb four days. </a:t>
            </a:r>
            <a:r>
              <a:rPr lang="en-US" b="1" baseline="30000" dirty="0">
                <a:ea typeface="+mn-lt"/>
                <a:cs typeface="+mn-lt"/>
              </a:rPr>
              <a:t>18 </a:t>
            </a:r>
            <a:r>
              <a:rPr lang="en-US" dirty="0">
                <a:ea typeface="+mn-lt"/>
                <a:cs typeface="+mn-lt"/>
              </a:rPr>
              <a:t>Now Bethany was near Jerusalem, some two miles away, </a:t>
            </a:r>
            <a:r>
              <a:rPr lang="en-US" b="1" baseline="30000" dirty="0">
                <a:ea typeface="+mn-lt"/>
                <a:cs typeface="+mn-lt"/>
              </a:rPr>
              <a:t>19 </a:t>
            </a:r>
            <a:r>
              <a:rPr lang="en-US" dirty="0">
                <a:ea typeface="+mn-lt"/>
                <a:cs typeface="+mn-lt"/>
              </a:rPr>
              <a:t>and many of the Jews had come to Martha and Mary to console them about their brother. </a:t>
            </a:r>
            <a:r>
              <a:rPr lang="en-US" b="1" baseline="30000" dirty="0">
                <a:ea typeface="+mn-lt"/>
                <a:cs typeface="+mn-lt"/>
              </a:rPr>
              <a:t>20 </a:t>
            </a:r>
            <a:r>
              <a:rPr lang="en-US" dirty="0">
                <a:ea typeface="+mn-lt"/>
                <a:cs typeface="+mn-lt"/>
              </a:rPr>
              <a:t>When Martha heard that Jesus was coming, she went and met him, while Mary stayed at home. </a:t>
            </a:r>
            <a:r>
              <a:rPr lang="en-US" b="1" baseline="30000" dirty="0">
                <a:ea typeface="+mn-lt"/>
                <a:cs typeface="+mn-lt"/>
              </a:rPr>
              <a:t>21 </a:t>
            </a:r>
            <a:r>
              <a:rPr lang="en-US" dirty="0">
                <a:ea typeface="+mn-lt"/>
                <a:cs typeface="+mn-lt"/>
              </a:rPr>
              <a:t>Martha said to Jesus, “Lord, if you had been here, my brother would not have died. </a:t>
            </a:r>
            <a:r>
              <a:rPr lang="en-US" b="1" baseline="30000" dirty="0">
                <a:ea typeface="+mn-lt"/>
                <a:cs typeface="+mn-lt"/>
              </a:rPr>
              <a:t>22 </a:t>
            </a:r>
            <a:r>
              <a:rPr lang="en-US" dirty="0">
                <a:ea typeface="+mn-lt"/>
                <a:cs typeface="+mn-lt"/>
              </a:rPr>
              <a:t>But even now I know that God will give you whatever you ask of him.” </a:t>
            </a:r>
            <a:r>
              <a:rPr lang="en-US" b="1" baseline="30000" dirty="0">
                <a:ea typeface="+mn-lt"/>
                <a:cs typeface="+mn-lt"/>
              </a:rPr>
              <a:t>23 </a:t>
            </a:r>
            <a:r>
              <a:rPr lang="en-US" dirty="0">
                <a:ea typeface="+mn-lt"/>
                <a:cs typeface="+mn-lt"/>
              </a:rPr>
              <a:t>Jesus said to her, “Your brother will rise again.” </a:t>
            </a:r>
            <a:r>
              <a:rPr lang="en-US" b="1" baseline="30000" dirty="0">
                <a:ea typeface="+mn-lt"/>
                <a:cs typeface="+mn-lt"/>
              </a:rPr>
              <a:t>24 </a:t>
            </a:r>
            <a:r>
              <a:rPr lang="en-US" dirty="0">
                <a:ea typeface="+mn-lt"/>
                <a:cs typeface="+mn-lt"/>
              </a:rPr>
              <a:t>Martha said to him, “I know that he will rise again in the resurrection on the last day.” </a:t>
            </a:r>
            <a:r>
              <a:rPr lang="en-US" b="1" baseline="30000" dirty="0">
                <a:ea typeface="+mn-lt"/>
                <a:cs typeface="+mn-lt"/>
              </a:rPr>
              <a:t>25 </a:t>
            </a:r>
            <a:r>
              <a:rPr lang="en-US" dirty="0">
                <a:ea typeface="+mn-lt"/>
                <a:cs typeface="+mn-lt"/>
              </a:rPr>
              <a:t>Jesus said to her, “</a:t>
            </a:r>
            <a:r>
              <a:rPr lang="en-US" u="sng" dirty="0">
                <a:ea typeface="+mn-lt"/>
                <a:cs typeface="+mn-lt"/>
              </a:rPr>
              <a:t>I am the resurrection and the life.</a:t>
            </a:r>
            <a:r>
              <a:rPr lang="en-US" dirty="0">
                <a:ea typeface="+mn-lt"/>
                <a:cs typeface="+mn-lt"/>
              </a:rPr>
              <a:t> Those who believe in me, even though they die, will live, </a:t>
            </a:r>
            <a:r>
              <a:rPr lang="en-US" b="1" baseline="30000" dirty="0">
                <a:ea typeface="+mn-lt"/>
                <a:cs typeface="+mn-lt"/>
              </a:rPr>
              <a:t>26 </a:t>
            </a:r>
            <a:r>
              <a:rPr lang="en-US" dirty="0">
                <a:ea typeface="+mn-lt"/>
                <a:cs typeface="+mn-lt"/>
              </a:rPr>
              <a:t>and everyone who lives and believes in me will never die. Do you believe this?” </a:t>
            </a:r>
            <a:r>
              <a:rPr lang="en-US" b="1" baseline="30000" dirty="0">
                <a:ea typeface="+mn-lt"/>
                <a:cs typeface="+mn-lt"/>
              </a:rPr>
              <a:t>27 </a:t>
            </a:r>
            <a:r>
              <a:rPr lang="en-US" dirty="0">
                <a:ea typeface="+mn-lt"/>
                <a:cs typeface="+mn-lt"/>
              </a:rPr>
              <a:t>She said to him, “Yes, Lord, I believe that you are the Messiah, the Son of God, the one coming into the world.”</a:t>
            </a:r>
            <a:endParaRPr lang="en-US" dirty="0"/>
          </a:p>
        </p:txBody>
      </p:sp>
    </p:spTree>
    <p:extLst>
      <p:ext uri="{BB962C8B-B14F-4D97-AF65-F5344CB8AC3E}">
        <p14:creationId xmlns:p14="http://schemas.microsoft.com/office/powerpoint/2010/main" val="307797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5655-985C-48C3-8250-9DD5BEA30037}"/>
              </a:ext>
            </a:extLst>
          </p:cNvPr>
          <p:cNvSpPr>
            <a:spLocks noGrp="1"/>
          </p:cNvSpPr>
          <p:nvPr>
            <p:ph type="title"/>
          </p:nvPr>
        </p:nvSpPr>
        <p:spPr/>
        <p:txBody>
          <a:bodyPr/>
          <a:lstStyle/>
          <a:p>
            <a:r>
              <a:rPr lang="en-US" dirty="0">
                <a:solidFill>
                  <a:srgbClr val="FF0000"/>
                </a:solidFill>
                <a:ea typeface="Batang"/>
              </a:rPr>
              <a:t>Jesus wept</a:t>
            </a:r>
            <a:endParaRPr lang="en-US" dirty="0">
              <a:solidFill>
                <a:srgbClr val="FF0000"/>
              </a:solidFill>
            </a:endParaRPr>
          </a:p>
        </p:txBody>
      </p:sp>
      <p:sp>
        <p:nvSpPr>
          <p:cNvPr id="3" name="Content Placeholder 2">
            <a:extLst>
              <a:ext uri="{FF2B5EF4-FFF2-40B4-BE49-F238E27FC236}">
                <a16:creationId xmlns:a16="http://schemas.microsoft.com/office/drawing/2014/main" id="{20338E8A-4BC6-46DE-A2EC-7C4BE6E7A0B8}"/>
              </a:ext>
            </a:extLst>
          </p:cNvPr>
          <p:cNvSpPr>
            <a:spLocks noGrp="1"/>
          </p:cNvSpPr>
          <p:nvPr>
            <p:ph idx="1"/>
          </p:nvPr>
        </p:nvSpPr>
        <p:spPr/>
        <p:txBody>
          <a:bodyPr vert="horz" lIns="91440" tIns="45720" rIns="91440" bIns="45720" rtlCol="0" anchor="t">
            <a:normAutofit/>
          </a:bodyPr>
          <a:lstStyle/>
          <a:p>
            <a:r>
              <a:rPr lang="en-US" dirty="0">
                <a:ea typeface="+mn-lt"/>
                <a:cs typeface="+mn-lt"/>
              </a:rPr>
              <a:t>When she had said this, she went back and called her sister Mary, and told her privately, “The Teacher is here and is calling for you.” </a:t>
            </a:r>
            <a:r>
              <a:rPr lang="en-US" b="1" baseline="30000" dirty="0">
                <a:ea typeface="+mn-lt"/>
                <a:cs typeface="+mn-lt"/>
              </a:rPr>
              <a:t>29 </a:t>
            </a:r>
            <a:r>
              <a:rPr lang="en-US" dirty="0">
                <a:ea typeface="+mn-lt"/>
                <a:cs typeface="+mn-lt"/>
              </a:rPr>
              <a:t>And when she heard it, she got up quickly and went to him. </a:t>
            </a:r>
            <a:r>
              <a:rPr lang="en-US" b="1" baseline="30000" dirty="0">
                <a:ea typeface="+mn-lt"/>
                <a:cs typeface="+mn-lt"/>
              </a:rPr>
              <a:t>30 </a:t>
            </a:r>
            <a:r>
              <a:rPr lang="en-US" dirty="0">
                <a:ea typeface="+mn-lt"/>
                <a:cs typeface="+mn-lt"/>
              </a:rPr>
              <a:t>Now Jesus had not yet come to the village, but was still at the place where Martha had met him. </a:t>
            </a:r>
            <a:r>
              <a:rPr lang="en-US" b="1" baseline="30000" dirty="0">
                <a:ea typeface="+mn-lt"/>
                <a:cs typeface="+mn-lt"/>
              </a:rPr>
              <a:t>31 </a:t>
            </a:r>
            <a:r>
              <a:rPr lang="en-US" dirty="0">
                <a:ea typeface="+mn-lt"/>
                <a:cs typeface="+mn-lt"/>
              </a:rPr>
              <a:t>The Jews who were with her in the house, consoling her, saw Mary get up quickly and go out. They followed her because they thought that she was going to the tomb to weep there. </a:t>
            </a:r>
            <a:r>
              <a:rPr lang="en-US" b="1" baseline="30000" dirty="0">
                <a:ea typeface="+mn-lt"/>
                <a:cs typeface="+mn-lt"/>
              </a:rPr>
              <a:t>32 </a:t>
            </a:r>
            <a:r>
              <a:rPr lang="en-US" dirty="0">
                <a:ea typeface="+mn-lt"/>
                <a:cs typeface="+mn-lt"/>
              </a:rPr>
              <a:t>When Mary came where Jesus was and saw him, she knelt at his feet and said to him, “Lord, if you had been here, my brother would not have died.” </a:t>
            </a:r>
            <a:r>
              <a:rPr lang="en-US" b="1" baseline="30000" dirty="0">
                <a:ea typeface="+mn-lt"/>
                <a:cs typeface="+mn-lt"/>
              </a:rPr>
              <a:t>33 </a:t>
            </a:r>
            <a:r>
              <a:rPr lang="en-US" u="sng" dirty="0">
                <a:ea typeface="+mn-lt"/>
                <a:cs typeface="+mn-lt"/>
              </a:rPr>
              <a:t>When Jesus saw her weeping, and the Jews who came with her also weeping, he was greatly disturbed in spirit and deeply moved. </a:t>
            </a:r>
            <a:r>
              <a:rPr lang="en-US" b="1" u="sng" baseline="30000" dirty="0">
                <a:ea typeface="+mn-lt"/>
                <a:cs typeface="+mn-lt"/>
              </a:rPr>
              <a:t>34 </a:t>
            </a:r>
            <a:r>
              <a:rPr lang="en-US" u="sng" dirty="0">
                <a:ea typeface="+mn-lt"/>
                <a:cs typeface="+mn-lt"/>
              </a:rPr>
              <a:t>He said, “Where have you laid him?” They said to him, “Lord, come and see.” </a:t>
            </a:r>
            <a:r>
              <a:rPr lang="en-US" b="1" u="sng" baseline="30000" dirty="0">
                <a:ea typeface="+mn-lt"/>
                <a:cs typeface="+mn-lt"/>
              </a:rPr>
              <a:t>35 </a:t>
            </a:r>
            <a:r>
              <a:rPr lang="en-US" u="sng" dirty="0">
                <a:ea typeface="+mn-lt"/>
                <a:cs typeface="+mn-lt"/>
              </a:rPr>
              <a:t>Jesus began to weep.</a:t>
            </a:r>
            <a:r>
              <a:rPr lang="en-US" dirty="0">
                <a:ea typeface="+mn-lt"/>
                <a:cs typeface="+mn-lt"/>
              </a:rPr>
              <a:t> </a:t>
            </a:r>
            <a:r>
              <a:rPr lang="en-US" b="1" baseline="30000" dirty="0">
                <a:ea typeface="+mn-lt"/>
                <a:cs typeface="+mn-lt"/>
              </a:rPr>
              <a:t>36 </a:t>
            </a:r>
            <a:r>
              <a:rPr lang="en-US" dirty="0">
                <a:ea typeface="+mn-lt"/>
                <a:cs typeface="+mn-lt"/>
              </a:rPr>
              <a:t>So the Jews said, “See how he loved him!” </a:t>
            </a:r>
            <a:r>
              <a:rPr lang="en-US" b="1" baseline="30000" dirty="0">
                <a:ea typeface="+mn-lt"/>
                <a:cs typeface="+mn-lt"/>
              </a:rPr>
              <a:t>37 </a:t>
            </a:r>
            <a:r>
              <a:rPr lang="en-US" dirty="0">
                <a:ea typeface="+mn-lt"/>
                <a:cs typeface="+mn-lt"/>
              </a:rPr>
              <a:t>But some of them said, “Could not he who opened the eyes of the blind man have kept this man from dying?”</a:t>
            </a:r>
            <a:endParaRPr lang="en-US" dirty="0"/>
          </a:p>
        </p:txBody>
      </p:sp>
    </p:spTree>
    <p:extLst>
      <p:ext uri="{BB962C8B-B14F-4D97-AF65-F5344CB8AC3E}">
        <p14:creationId xmlns:p14="http://schemas.microsoft.com/office/powerpoint/2010/main" val="392113769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TF00001243</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ArchiveVTI</vt:lpstr>
      <vt:lpstr>SlateVTI</vt:lpstr>
      <vt:lpstr>John 11</vt:lpstr>
      <vt:lpstr>The Seven Signs of John's Gospel (1:19-12)</vt:lpstr>
      <vt:lpstr>The core of the gospel of john</vt:lpstr>
      <vt:lpstr>Lazarus, the one jesus loved</vt:lpstr>
      <vt:lpstr>Going to judea again?</vt:lpstr>
      <vt:lpstr>Sleep as metaphor for death</vt:lpstr>
      <vt:lpstr>Going to judea again?</vt:lpstr>
      <vt:lpstr>The resurrection and the life</vt:lpstr>
      <vt:lpstr>Jesus wept</vt:lpstr>
      <vt:lpstr>The miracle</vt:lpstr>
      <vt:lpstr>"They planned to put him to death"</vt:lpstr>
      <vt:lpstr>Mary anoints jesus</vt:lpstr>
      <vt:lpstr>The plot to kill...lazarus?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89</cp:revision>
  <dcterms:created xsi:type="dcterms:W3CDTF">2022-01-19T15:08:49Z</dcterms:created>
  <dcterms:modified xsi:type="dcterms:W3CDTF">2022-01-19T22:39:33Z</dcterms:modified>
</cp:coreProperties>
</file>