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57" r:id="rId3"/>
    <p:sldId id="275" r:id="rId4"/>
    <p:sldId id="266" r:id="rId5"/>
    <p:sldId id="276" r:id="rId6"/>
    <p:sldId id="277" r:id="rId7"/>
    <p:sldId id="260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7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5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E961-8098-3040-9866-EE103444FC95}" type="datetimeFigureOut">
              <a:rPr lang="en-US" smtClean="0"/>
              <a:t>3/19/22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C62-DD30-2342-AF94-86DCC8EE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3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2A73ED6-5A19-C947-8993-4741CA7C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45" y="0"/>
            <a:ext cx="9374909" cy="5273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24666-44EE-2E4B-95FB-89395DC6E292}"/>
              </a:ext>
            </a:extLst>
          </p:cNvPr>
          <p:cNvSpPr txBox="1"/>
          <p:nvPr/>
        </p:nvSpPr>
        <p:spPr>
          <a:xfrm>
            <a:off x="129309" y="5273386"/>
            <a:ext cx="119241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" panose="02040604050505020304" pitchFamily="18" charset="0"/>
              </a:rPr>
              <a:t>download lessons at</a:t>
            </a:r>
          </a:p>
          <a:p>
            <a:pPr algn="ctr"/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www.builtbyhim.com</a:t>
            </a:r>
            <a:endParaRPr lang="en-US" sz="40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9206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calendar&#10;&#10;Description automatically generated">
            <a:extLst>
              <a:ext uri="{FF2B5EF4-FFF2-40B4-BE49-F238E27FC236}">
                <a16:creationId xmlns:a16="http://schemas.microsoft.com/office/drawing/2014/main" id="{BD97E92F-1F72-B54A-88D4-C297ACA81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55"/>
          <a:stretch/>
        </p:blipFill>
        <p:spPr>
          <a:xfrm>
            <a:off x="2436991" y="1065810"/>
            <a:ext cx="7318018" cy="47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195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1055BBC8-6365-844E-BA24-1C23974F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65" y="0"/>
            <a:ext cx="330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5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EE8A4C0-6ADB-6249-86A4-2D50CF62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20700"/>
            <a:ext cx="48895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8916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5C5BDA8-B0E3-4E4A-AF7C-78B91343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374650"/>
            <a:ext cx="62738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942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1772E91-7A0F-8240-A4E9-D3A6D88DF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615950"/>
            <a:ext cx="107188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380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80EBB-6315-7446-8714-8BE31E263A03}"/>
              </a:ext>
            </a:extLst>
          </p:cNvPr>
          <p:cNvSpPr txBox="1"/>
          <p:nvPr/>
        </p:nvSpPr>
        <p:spPr>
          <a:xfrm>
            <a:off x="0" y="6150114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8B982"/>
                </a:solidFill>
                <a:latin typeface="Trajan Pro" panose="02020502050506020301" pitchFamily="18" charset="0"/>
              </a:rPr>
              <a:t>Sample Header</a:t>
            </a:r>
            <a:endParaRPr lang="en-US" sz="3200" b="1" dirty="0">
              <a:solidFill>
                <a:srgbClr val="E8B982"/>
              </a:solidFill>
              <a:latin typeface="Trajan Pro" panose="02020502050506020301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E5928F0-F20E-FF4F-AD9D-A547949D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4" y="4613093"/>
            <a:ext cx="4267433" cy="25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553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AC2DA-29E8-A148-8B38-7F1707485921}"/>
              </a:ext>
            </a:extLst>
          </p:cNvPr>
          <p:cNvSpPr txBox="1"/>
          <p:nvPr/>
        </p:nvSpPr>
        <p:spPr>
          <a:xfrm>
            <a:off x="292100" y="428178"/>
            <a:ext cx="1160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rajan Pro" panose="02020502050506020301" pitchFamily="18" charset="0"/>
              </a:rPr>
              <a:t>Sample Scripture</a:t>
            </a:r>
          </a:p>
        </p:txBody>
      </p:sp>
    </p:spTree>
    <p:extLst>
      <p:ext uri="{BB962C8B-B14F-4D97-AF65-F5344CB8AC3E}">
        <p14:creationId xmlns:p14="http://schemas.microsoft.com/office/powerpoint/2010/main" val="336339552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13</Words>
  <Application>Microsoft Macintosh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Steve Patton</cp:lastModifiedBy>
  <cp:revision>6</cp:revision>
  <dcterms:created xsi:type="dcterms:W3CDTF">2022-03-04T16:42:03Z</dcterms:created>
  <dcterms:modified xsi:type="dcterms:W3CDTF">2022-03-19T16:53:15Z</dcterms:modified>
</cp:coreProperties>
</file>