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theme/theme2.xml" ContentType="application/vnd.openxmlformats-officedocument.theme+xml"/>
  <Override PartName="/ppt/media/image8.jpeg" ContentType="image/jpeg"/>
  <Override PartName="/ppt/media/image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1pPr>
    <a:lvl2pPr marL="0" marR="0" indent="4572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2pPr>
    <a:lvl3pPr marL="0" marR="0" indent="9144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3pPr>
    <a:lvl4pPr marL="0" marR="0" indent="13716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4pPr>
    <a:lvl5pPr marL="0" marR="0" indent="18288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5pPr>
    <a:lvl6pPr marL="0" marR="0" indent="22860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6pPr>
    <a:lvl7pPr marL="0" marR="0" indent="27432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7pPr>
    <a:lvl8pPr marL="0" marR="0" indent="32004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8pPr>
    <a:lvl9pPr marL="0" marR="0" indent="36576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2F2F2"/>
          </a:solidFill>
        </a:fill>
      </a:tcStyle>
    </a:wholeTbl>
    <a:band2H>
      <a:tcTxStyle b="def" i="def"/>
      <a:tcStyle>
        <a:tcBdr/>
        <a:fill>
          <a:solidFill>
            <a:srgbClr val="F9F9F9"/>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2">
              <a:lumOff val="16690"/>
            </a:schemeClr>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2">
              <a:lumOff val="16690"/>
            </a:schemeClr>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2">
              <a:lumOff val="16690"/>
            </a:schemeClr>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CDCDC"/>
          </a:solidFill>
        </a:fill>
      </a:tcStyle>
    </a:wholeTbl>
    <a:band2H>
      <a:tcTxStyle b="def" i="def"/>
      <a:tcStyle>
        <a:tcBdr/>
        <a:fill>
          <a:solidFill>
            <a:schemeClr val="accent6">
              <a:lumOff val="63215"/>
            </a:schemeClr>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FCFCF"/>
          </a:solidFill>
        </a:fill>
      </a:tcStyle>
    </a:wholeTbl>
    <a:band2H>
      <a:tcTxStyle b="def" i="def"/>
      <a:tcStyle>
        <a:tcBdr/>
        <a:fill>
          <a:solidFill>
            <a:srgbClr val="E8E8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2">
              <a:lumOff val="16690"/>
            </a:schemeClr>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270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635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chemeClr val="accent2">
              <a:lumOff val="16690"/>
            </a:schemeClr>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270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no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635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76" name="Shape 76"/>
          <p:cNvSpPr/>
          <p:nvPr>
            <p:ph type="sldImg"/>
          </p:nvPr>
        </p:nvSpPr>
        <p:spPr>
          <a:xfrm>
            <a:off x="1143000" y="685800"/>
            <a:ext cx="4572000" cy="3429000"/>
          </a:xfrm>
          <a:prstGeom prst="rect">
            <a:avLst/>
          </a:prstGeom>
        </p:spPr>
        <p:txBody>
          <a:bodyPr/>
          <a:lstStyle/>
          <a:p>
            <a:pPr/>
          </a:p>
        </p:txBody>
      </p:sp>
      <p:sp>
        <p:nvSpPr>
          <p:cNvPr id="77" name="Shape 77"/>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defTabSz="2438400" latinLnBrk="0">
      <a:defRPr sz="3200">
        <a:solidFill>
          <a:srgbClr val="FFFFFF"/>
        </a:solidFill>
        <a:latin typeface="+mj-lt"/>
        <a:ea typeface="+mj-ea"/>
        <a:cs typeface="+mj-cs"/>
        <a:sym typeface="Trebuchet MS"/>
      </a:defRPr>
    </a:lvl1pPr>
    <a:lvl2pPr indent="228600" defTabSz="2438400" latinLnBrk="0">
      <a:defRPr sz="3200">
        <a:solidFill>
          <a:srgbClr val="FFFFFF"/>
        </a:solidFill>
        <a:latin typeface="+mj-lt"/>
        <a:ea typeface="+mj-ea"/>
        <a:cs typeface="+mj-cs"/>
        <a:sym typeface="Trebuchet MS"/>
      </a:defRPr>
    </a:lvl2pPr>
    <a:lvl3pPr indent="457200" defTabSz="2438400" latinLnBrk="0">
      <a:defRPr sz="3200">
        <a:solidFill>
          <a:srgbClr val="FFFFFF"/>
        </a:solidFill>
        <a:latin typeface="+mj-lt"/>
        <a:ea typeface="+mj-ea"/>
        <a:cs typeface="+mj-cs"/>
        <a:sym typeface="Trebuchet MS"/>
      </a:defRPr>
    </a:lvl3pPr>
    <a:lvl4pPr indent="685800" defTabSz="2438400" latinLnBrk="0">
      <a:defRPr sz="3200">
        <a:solidFill>
          <a:srgbClr val="FFFFFF"/>
        </a:solidFill>
        <a:latin typeface="+mj-lt"/>
        <a:ea typeface="+mj-ea"/>
        <a:cs typeface="+mj-cs"/>
        <a:sym typeface="Trebuchet MS"/>
      </a:defRPr>
    </a:lvl4pPr>
    <a:lvl5pPr indent="914400" defTabSz="2438400" latinLnBrk="0">
      <a:defRPr sz="3200">
        <a:solidFill>
          <a:srgbClr val="FFFFFF"/>
        </a:solidFill>
        <a:latin typeface="+mj-lt"/>
        <a:ea typeface="+mj-ea"/>
        <a:cs typeface="+mj-cs"/>
        <a:sym typeface="Trebuchet MS"/>
      </a:defRPr>
    </a:lvl5pPr>
    <a:lvl6pPr indent="1143000" defTabSz="2438400" latinLnBrk="0">
      <a:defRPr sz="3200">
        <a:solidFill>
          <a:srgbClr val="FFFFFF"/>
        </a:solidFill>
        <a:latin typeface="+mj-lt"/>
        <a:ea typeface="+mj-ea"/>
        <a:cs typeface="+mj-cs"/>
        <a:sym typeface="Trebuchet MS"/>
      </a:defRPr>
    </a:lvl6pPr>
    <a:lvl7pPr indent="1371600" defTabSz="2438400" latinLnBrk="0">
      <a:defRPr sz="3200">
        <a:solidFill>
          <a:srgbClr val="FFFFFF"/>
        </a:solidFill>
        <a:latin typeface="+mj-lt"/>
        <a:ea typeface="+mj-ea"/>
        <a:cs typeface="+mj-cs"/>
        <a:sym typeface="Trebuchet MS"/>
      </a:defRPr>
    </a:lvl7pPr>
    <a:lvl8pPr indent="1600200" defTabSz="2438400" latinLnBrk="0">
      <a:defRPr sz="3200">
        <a:solidFill>
          <a:srgbClr val="FFFFFF"/>
        </a:solidFill>
        <a:latin typeface="+mj-lt"/>
        <a:ea typeface="+mj-ea"/>
        <a:cs typeface="+mj-cs"/>
        <a:sym typeface="Trebuchet MS"/>
      </a:defRPr>
    </a:lvl8pPr>
    <a:lvl9pPr indent="1828800" defTabSz="2438400" latinLnBrk="0">
      <a:defRPr sz="3200">
        <a:solidFill>
          <a:srgbClr val="FFFFFF"/>
        </a:solidFill>
        <a:latin typeface="+mj-lt"/>
        <a:ea typeface="+mj-ea"/>
        <a:cs typeface="+mj-cs"/>
        <a:sym typeface="Trebuchet M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1">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Body Level One…"/>
          <p:cNvSpPr txBox="1"/>
          <p:nvPr>
            <p:ph type="body" sz="quarter" idx="1" hasCustomPrompt="1"/>
          </p:nvPr>
        </p:nvSpPr>
        <p:spPr>
          <a:xfrm>
            <a:off x="10646834" y="7715541"/>
            <a:ext cx="3069169" cy="775316"/>
          </a:xfrm>
          <a:prstGeom prst="rect">
            <a:avLst/>
          </a:prstGeom>
        </p:spPr>
        <p:txBody>
          <a:bodyPr anchor="ctr"/>
          <a:lstStyle>
            <a:lvl1pPr>
              <a:spcBef>
                <a:spcPts val="800"/>
              </a:spcBef>
              <a:defRPr sz="3600"/>
            </a:lvl1pPr>
            <a:lvl2pPr marL="1005839" indent="-548639">
              <a:spcBef>
                <a:spcPts val="800"/>
              </a:spcBef>
              <a:defRPr sz="3600"/>
            </a:lvl2pPr>
            <a:lvl3pPr>
              <a:spcBef>
                <a:spcPts val="800"/>
              </a:spcBef>
              <a:defRPr sz="3600"/>
            </a:lvl3pPr>
            <a:lvl4pPr>
              <a:spcBef>
                <a:spcPts val="800"/>
              </a:spcBef>
              <a:defRPr sz="3600"/>
            </a:lvl4pPr>
            <a:lvl5pPr>
              <a:spcBef>
                <a:spcPts val="800"/>
              </a:spcBef>
              <a:defRPr sz="3600"/>
            </a:lvl5pPr>
          </a:lstStyle>
          <a:p>
            <a:pPr/>
            <a:r>
              <a:t>Add Your Subtitle</a:t>
            </a:r>
          </a:p>
          <a:p>
            <a:pPr lvl="1"/>
            <a:r>
              <a:t/>
            </a:r>
          </a:p>
          <a:p>
            <a:pPr lvl="2"/>
            <a:r>
              <a:t/>
            </a:r>
          </a:p>
          <a:p>
            <a:pPr lvl="3"/>
            <a:r>
              <a:t/>
            </a:r>
          </a:p>
          <a:p>
            <a:pPr lvl="4"/>
            <a:r>
              <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 name="Body Level One…"/>
          <p:cNvSpPr txBox="1"/>
          <p:nvPr>
            <p:ph type="body" sz="quarter" idx="1" hasCustomPrompt="1"/>
          </p:nvPr>
        </p:nvSpPr>
        <p:spPr>
          <a:xfrm>
            <a:off x="10646834" y="7715541"/>
            <a:ext cx="3069169" cy="775316"/>
          </a:xfrm>
          <a:prstGeom prst="rect">
            <a:avLst/>
          </a:prstGeom>
        </p:spPr>
        <p:txBody>
          <a:bodyPr anchor="ctr"/>
          <a:lstStyle>
            <a:lvl1pPr>
              <a:spcBef>
                <a:spcPts val="800"/>
              </a:spcBef>
              <a:defRPr sz="3600"/>
            </a:lvl1pPr>
            <a:lvl2pPr marL="1005839" indent="-548639">
              <a:spcBef>
                <a:spcPts val="800"/>
              </a:spcBef>
              <a:defRPr sz="3600"/>
            </a:lvl2pPr>
            <a:lvl3pPr>
              <a:spcBef>
                <a:spcPts val="800"/>
              </a:spcBef>
              <a:defRPr sz="3600"/>
            </a:lvl3pPr>
            <a:lvl4pPr>
              <a:spcBef>
                <a:spcPts val="800"/>
              </a:spcBef>
              <a:defRPr sz="3600"/>
            </a:lvl4pPr>
            <a:lvl5pPr>
              <a:spcBef>
                <a:spcPts val="800"/>
              </a:spcBef>
              <a:defRPr sz="3600"/>
            </a:lvl5pPr>
          </a:lstStyle>
          <a:p>
            <a:pPr/>
            <a:r>
              <a:t>Add Your Subtitle</a:t>
            </a:r>
          </a:p>
          <a:p>
            <a:pPr lvl="1"/>
            <a:r>
              <a:t/>
            </a:r>
          </a:p>
          <a:p>
            <a:pPr lvl="2"/>
            <a:r>
              <a:t/>
            </a:r>
          </a:p>
          <a:p>
            <a:pPr lvl="3"/>
            <a:r>
              <a:t/>
            </a:r>
          </a:p>
          <a:p>
            <a:pPr lvl="4"/>
            <a:r>
              <a:t/>
            </a:r>
          </a:p>
        </p:txBody>
      </p:sp>
      <p:sp>
        <p:nvSpPr>
          <p:cNvPr id="27" name="Add Your Title"/>
          <p:cNvSpPr txBox="1"/>
          <p:nvPr>
            <p:ph type="title" hasCustomPrompt="1"/>
          </p:nvPr>
        </p:nvSpPr>
        <p:spPr>
          <a:xfrm>
            <a:off x="9724569" y="5733141"/>
            <a:ext cx="4983242" cy="1790094"/>
          </a:xfrm>
          <a:prstGeom prst="rect">
            <a:avLst/>
          </a:prstGeom>
        </p:spPr>
        <p:txBody>
          <a:bodyPr/>
          <a:lstStyle>
            <a:lvl1pPr>
              <a:defRPr sz="7400"/>
            </a:lvl1pPr>
          </a:lstStyle>
          <a:p>
            <a:pPr/>
            <a:r>
              <a:t>Add Your Title</a:t>
            </a:r>
          </a:p>
        </p:txBody>
      </p:sp>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 name="Body Level One…"/>
          <p:cNvSpPr txBox="1"/>
          <p:nvPr>
            <p:ph type="body" idx="1" hasCustomPrompt="1"/>
          </p:nvPr>
        </p:nvSpPr>
        <p:spPr>
          <a:xfrm>
            <a:off x="6071810" y="967618"/>
            <a:ext cx="17075223" cy="11783185"/>
          </a:xfrm>
          <a:prstGeom prst="rect">
            <a:avLst/>
          </a:prstGeom>
        </p:spPr>
        <p:txBody>
          <a:bodyPr anchor="ctr"/>
          <a:lstStyle/>
          <a:p>
            <a:pPr/>
            <a:r>
              <a:t>Add Your Text Here</a:t>
            </a:r>
          </a:p>
          <a:p>
            <a:pPr lvl="1"/>
            <a:r>
              <a:t/>
            </a:r>
          </a:p>
          <a:p>
            <a:pPr lvl="2"/>
            <a:r>
              <a:t/>
            </a:r>
          </a:p>
          <a:p>
            <a:pPr lvl="3"/>
            <a:r>
              <a:t/>
            </a:r>
          </a:p>
          <a:p>
            <a:pPr lvl="4"/>
            <a:r>
              <a:t/>
            </a:r>
          </a:p>
        </p:txBody>
      </p:sp>
      <p:sp>
        <p:nvSpPr>
          <p:cNvPr id="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3" name="Body Level One…"/>
          <p:cNvSpPr txBox="1"/>
          <p:nvPr>
            <p:ph type="body" idx="1" hasCustomPrompt="1"/>
          </p:nvPr>
        </p:nvSpPr>
        <p:spPr>
          <a:xfrm>
            <a:off x="6071810" y="967618"/>
            <a:ext cx="17075223" cy="11783185"/>
          </a:xfrm>
          <a:prstGeom prst="rect">
            <a:avLst/>
          </a:prstGeom>
        </p:spPr>
        <p:txBody>
          <a:bodyPr anchor="ctr"/>
          <a:lstStyle/>
          <a:p>
            <a:pPr/>
            <a:r>
              <a:t>Add Your Text Here</a:t>
            </a:r>
          </a:p>
          <a:p>
            <a:pPr lvl="1"/>
            <a:r>
              <a:t/>
            </a:r>
          </a:p>
          <a:p>
            <a:pPr lvl="2"/>
            <a:r>
              <a:t/>
            </a:r>
          </a:p>
          <a:p>
            <a:pPr lvl="3"/>
            <a:r>
              <a:t/>
            </a:r>
          </a:p>
          <a:p>
            <a:pPr lvl="4"/>
            <a:r>
              <a:t/>
            </a: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1" name="Body Level One…"/>
          <p:cNvSpPr txBox="1"/>
          <p:nvPr>
            <p:ph type="body" idx="1" hasCustomPrompt="1"/>
          </p:nvPr>
        </p:nvSpPr>
        <p:spPr>
          <a:xfrm>
            <a:off x="6071810" y="967618"/>
            <a:ext cx="17075223" cy="11783185"/>
          </a:xfrm>
          <a:prstGeom prst="rect">
            <a:avLst/>
          </a:prstGeom>
        </p:spPr>
        <p:txBody>
          <a:bodyPr anchor="ctr"/>
          <a:lstStyle/>
          <a:p>
            <a:pPr/>
            <a:r>
              <a:t>Add Your Text Here</a:t>
            </a:r>
          </a:p>
          <a:p>
            <a:pPr lvl="1"/>
            <a:r>
              <a:t/>
            </a:r>
          </a:p>
          <a:p>
            <a:pPr lvl="2"/>
            <a:r>
              <a:t/>
            </a:r>
          </a:p>
          <a:p>
            <a:pPr lvl="3"/>
            <a:r>
              <a:t/>
            </a:r>
          </a:p>
          <a:p>
            <a:pPr lvl="4"/>
            <a:r>
              <a:t/>
            </a:r>
          </a:p>
        </p:txBody>
      </p:sp>
      <p:sp>
        <p:nvSpPr>
          <p:cNvPr id="52" name="Add Your Title"/>
          <p:cNvSpPr txBox="1"/>
          <p:nvPr>
            <p:ph type="title" hasCustomPrompt="1"/>
          </p:nvPr>
        </p:nvSpPr>
        <p:spPr>
          <a:xfrm>
            <a:off x="798284" y="12095235"/>
            <a:ext cx="4596193" cy="631374"/>
          </a:xfrm>
          <a:prstGeom prst="rect">
            <a:avLst/>
          </a:prstGeom>
        </p:spPr>
        <p:txBody>
          <a:bodyPr/>
          <a:lstStyle>
            <a:lvl1pPr>
              <a:defRPr sz="4200"/>
            </a:lvl1pPr>
          </a:lstStyle>
          <a:p>
            <a:pPr/>
            <a:r>
              <a:t>Add Your Title</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criptur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0" name="Body Level One…"/>
          <p:cNvSpPr txBox="1"/>
          <p:nvPr>
            <p:ph type="body" idx="1" hasCustomPrompt="1"/>
          </p:nvPr>
        </p:nvSpPr>
        <p:spPr>
          <a:xfrm>
            <a:off x="1404629" y="1123658"/>
            <a:ext cx="21760170" cy="8973628"/>
          </a:xfrm>
          <a:prstGeom prst="rect">
            <a:avLst/>
          </a:prstGeom>
        </p:spPr>
        <p:txBody>
          <a:bodyPr anchor="ctr"/>
          <a:lstStyle>
            <a:lvl2pPr marL="0" indent="457200">
              <a:buSzTx/>
              <a:buNone/>
            </a:lvl2pPr>
          </a:lstStyle>
          <a:p>
            <a:pPr/>
            <a:r>
              <a:t>Add Your Scripture Here</a:t>
            </a:r>
          </a:p>
          <a:p>
            <a:pPr lvl="1"/>
            <a:r>
              <a:t/>
            </a:r>
          </a:p>
          <a:p>
            <a:pPr lvl="2"/>
            <a:r>
              <a:t/>
            </a:r>
          </a:p>
          <a:p>
            <a:pPr lvl="3"/>
            <a:r>
              <a:t/>
            </a:r>
          </a:p>
          <a:p>
            <a:pPr lvl="4"/>
            <a:r>
              <a:t/>
            </a:r>
          </a:p>
        </p:txBody>
      </p:sp>
      <p:sp>
        <p:nvSpPr>
          <p:cNvPr id="61" name="Text Placeholder 9"/>
          <p:cNvSpPr/>
          <p:nvPr>
            <p:ph type="body" sz="quarter" idx="21" hasCustomPrompt="1"/>
          </p:nvPr>
        </p:nvSpPr>
        <p:spPr>
          <a:xfrm>
            <a:off x="1405466" y="10723034"/>
            <a:ext cx="21759335" cy="1980508"/>
          </a:xfrm>
          <a:prstGeom prst="rect">
            <a:avLst/>
          </a:prstGeom>
          <a:ln w="12700"/>
        </p:spPr>
        <p:txBody>
          <a:bodyPr/>
          <a:lstStyle>
            <a:lvl1pPr>
              <a:spcBef>
                <a:spcPts val="800"/>
              </a:spcBef>
              <a:defRPr sz="3600"/>
            </a:lvl1pPr>
          </a:lstStyle>
          <a:p>
            <a:pPr/>
            <a:r>
              <a:t>Add Verse Here</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9" name="Body Level One…"/>
          <p:cNvSpPr txBox="1"/>
          <p:nvPr>
            <p:ph type="body" idx="1" hasCustomPrompt="1"/>
          </p:nvPr>
        </p:nvSpPr>
        <p:spPr>
          <a:xfrm>
            <a:off x="1404629" y="1123658"/>
            <a:ext cx="21760170" cy="11611094"/>
          </a:xfrm>
          <a:prstGeom prst="rect">
            <a:avLst/>
          </a:prstGeom>
        </p:spPr>
        <p:txBody>
          <a:bodyPr anchor="ctr"/>
          <a:lstStyle>
            <a:lvl2pPr marL="0" indent="457200">
              <a:buSzTx/>
              <a:buNone/>
            </a:lvl2pPr>
          </a:lstStyle>
          <a:p>
            <a:pPr/>
            <a:r>
              <a:t>Add Your Text Here</a:t>
            </a:r>
          </a:p>
          <a:p>
            <a:pPr lvl="1"/>
            <a:r>
              <a:t/>
            </a:r>
          </a:p>
          <a:p>
            <a:pPr lvl="2"/>
            <a:r>
              <a:t/>
            </a:r>
          </a:p>
          <a:p>
            <a:pPr lvl="3"/>
            <a:r>
              <a:t/>
            </a:r>
          </a:p>
          <a:p>
            <a:pPr lvl="4"/>
            <a:r>
              <a:t/>
            </a: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219199" y="184149"/>
            <a:ext cx="21945601" cy="3016251"/>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p>
            <a:pPr/>
            <a:r>
              <a:t>Title Text</a:t>
            </a:r>
          </a:p>
        </p:txBody>
      </p:sp>
      <p:sp>
        <p:nvSpPr>
          <p:cNvPr id="3" name="Body Level One…"/>
          <p:cNvSpPr txBox="1"/>
          <p:nvPr>
            <p:ph type="body" idx="1"/>
          </p:nvPr>
        </p:nvSpPr>
        <p:spPr>
          <a:xfrm>
            <a:off x="1219199" y="3200399"/>
            <a:ext cx="21945601" cy="10515601"/>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785599" y="12344399"/>
            <a:ext cx="5689601" cy="736601"/>
          </a:xfrm>
          <a:prstGeom prst="rect">
            <a:avLst/>
          </a:prstGeom>
          <a:ln w="25400">
            <a:miter lim="400000"/>
          </a:ln>
        </p:spPr>
        <p:txBody>
          <a:bodyPr wrap="none" lIns="121919" tIns="121919" rIns="121919" bIns="121919" anchor="ctr">
            <a:spAutoFit/>
          </a:bodyPr>
          <a:lstStyle>
            <a:lvl1pPr algn="r">
              <a:defRPr sz="32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transition xmlns:p14="http://schemas.microsoft.com/office/powerpoint/2010/main" spd="med" advClick="1"/>
  <p:txStyles>
    <p:titleStyle>
      <a:lvl1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1pPr>
      <a:lvl2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2pPr>
      <a:lvl3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3pPr>
      <a:lvl4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4pPr>
      <a:lvl5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5pPr>
      <a:lvl6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6pPr>
      <a:lvl7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7pPr>
      <a:lvl8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8pPr>
      <a:lvl9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9pPr>
    </p:titleStyle>
    <p:bodyStyle>
      <a:lvl1pPr marL="0" marR="0" indent="0" algn="ctr" defTabSz="2438400" rtl="0" latinLnBrk="0">
        <a:lnSpc>
          <a:spcPct val="100000"/>
        </a:lnSpc>
        <a:spcBef>
          <a:spcPts val="1900"/>
        </a:spcBef>
        <a:spcAft>
          <a:spcPts val="0"/>
        </a:spcAft>
        <a:buClrTx/>
        <a:buSzTx/>
        <a:buFontTx/>
        <a:buNone/>
        <a:tabLst/>
        <a:defRPr b="0" baseline="0" cap="none" i="0" spc="0" strike="noStrike" sz="8000" u="none">
          <a:solidFill>
            <a:srgbClr val="54A3A6"/>
          </a:solidFill>
          <a:uFillTx/>
          <a:latin typeface="+mj-lt"/>
          <a:ea typeface="+mj-ea"/>
          <a:cs typeface="+mj-cs"/>
          <a:sym typeface="Trebuchet MS"/>
        </a:defRPr>
      </a:lvl1pPr>
      <a:lvl2pPr marL="1676400" marR="0" indent="-1219200" algn="ctr" defTabSz="2438400" rtl="0" latinLnBrk="0">
        <a:lnSpc>
          <a:spcPct val="100000"/>
        </a:lnSpc>
        <a:spcBef>
          <a:spcPts val="1900"/>
        </a:spcBef>
        <a:spcAft>
          <a:spcPts val="0"/>
        </a:spcAft>
        <a:buClrTx/>
        <a:buSzPct val="100000"/>
        <a:buFontTx/>
        <a:buChar char="•"/>
        <a:tabLst/>
        <a:defRPr b="0" baseline="0" cap="none" i="0" spc="0" strike="noStrike" sz="8000" u="none">
          <a:solidFill>
            <a:srgbClr val="54A3A6"/>
          </a:solidFill>
          <a:uFillTx/>
          <a:latin typeface="+mj-lt"/>
          <a:ea typeface="+mj-ea"/>
          <a:cs typeface="+mj-cs"/>
          <a:sym typeface="Trebuchet MS"/>
        </a:defRPr>
      </a:lvl2pPr>
      <a:lvl3pPr marL="0" marR="0" indent="914400" algn="ctr" defTabSz="2438400" rtl="0" latinLnBrk="0">
        <a:lnSpc>
          <a:spcPct val="100000"/>
        </a:lnSpc>
        <a:spcBef>
          <a:spcPts val="1900"/>
        </a:spcBef>
        <a:spcAft>
          <a:spcPts val="0"/>
        </a:spcAft>
        <a:buClrTx/>
        <a:buSzTx/>
        <a:buFontTx/>
        <a:buNone/>
        <a:tabLst/>
        <a:defRPr b="0" baseline="0" cap="none" i="0" spc="0" strike="noStrike" sz="8000" u="none">
          <a:solidFill>
            <a:srgbClr val="54A3A6"/>
          </a:solidFill>
          <a:uFillTx/>
          <a:latin typeface="+mj-lt"/>
          <a:ea typeface="+mj-ea"/>
          <a:cs typeface="+mj-cs"/>
          <a:sym typeface="Trebuchet MS"/>
        </a:defRPr>
      </a:lvl3pPr>
      <a:lvl4pPr marL="0" marR="0" indent="1371600" algn="ctr" defTabSz="2438400" rtl="0" latinLnBrk="0">
        <a:lnSpc>
          <a:spcPct val="100000"/>
        </a:lnSpc>
        <a:spcBef>
          <a:spcPts val="1900"/>
        </a:spcBef>
        <a:spcAft>
          <a:spcPts val="0"/>
        </a:spcAft>
        <a:buClrTx/>
        <a:buSzTx/>
        <a:buFontTx/>
        <a:buNone/>
        <a:tabLst/>
        <a:defRPr b="0" baseline="0" cap="none" i="0" spc="0" strike="noStrike" sz="8000" u="none">
          <a:solidFill>
            <a:srgbClr val="54A3A6"/>
          </a:solidFill>
          <a:uFillTx/>
          <a:latin typeface="+mj-lt"/>
          <a:ea typeface="+mj-ea"/>
          <a:cs typeface="+mj-cs"/>
          <a:sym typeface="Trebuchet MS"/>
        </a:defRPr>
      </a:lvl4pPr>
      <a:lvl5pPr marL="0" marR="0" indent="1828800" algn="ctr" defTabSz="2438400" rtl="0" latinLnBrk="0">
        <a:lnSpc>
          <a:spcPct val="100000"/>
        </a:lnSpc>
        <a:spcBef>
          <a:spcPts val="1900"/>
        </a:spcBef>
        <a:spcAft>
          <a:spcPts val="0"/>
        </a:spcAft>
        <a:buClrTx/>
        <a:buSzTx/>
        <a:buFontTx/>
        <a:buNone/>
        <a:tabLst/>
        <a:defRPr b="0" baseline="0" cap="none" i="0" spc="0" strike="noStrike" sz="8000" u="none">
          <a:solidFill>
            <a:srgbClr val="54A3A6"/>
          </a:solidFill>
          <a:uFillTx/>
          <a:latin typeface="+mj-lt"/>
          <a:ea typeface="+mj-ea"/>
          <a:cs typeface="+mj-cs"/>
          <a:sym typeface="Trebuchet MS"/>
        </a:defRPr>
      </a:lvl5pPr>
      <a:lvl6pPr marL="3200400" marR="0" indent="-914400" algn="ctr" defTabSz="2438400" rtl="0" latinLnBrk="0">
        <a:lnSpc>
          <a:spcPct val="100000"/>
        </a:lnSpc>
        <a:spcBef>
          <a:spcPts val="1900"/>
        </a:spcBef>
        <a:spcAft>
          <a:spcPts val="0"/>
        </a:spcAft>
        <a:buClrTx/>
        <a:buSzPct val="100000"/>
        <a:buFontTx/>
        <a:buChar char="•"/>
        <a:tabLst/>
        <a:defRPr b="0" baseline="0" cap="none" i="0" spc="0" strike="noStrike" sz="8000" u="none">
          <a:solidFill>
            <a:srgbClr val="54A3A6"/>
          </a:solidFill>
          <a:uFillTx/>
          <a:latin typeface="+mj-lt"/>
          <a:ea typeface="+mj-ea"/>
          <a:cs typeface="+mj-cs"/>
          <a:sym typeface="Trebuchet MS"/>
        </a:defRPr>
      </a:lvl6pPr>
      <a:lvl7pPr marL="3657600" marR="0" indent="-914400" algn="ctr" defTabSz="2438400" rtl="0" latinLnBrk="0">
        <a:lnSpc>
          <a:spcPct val="100000"/>
        </a:lnSpc>
        <a:spcBef>
          <a:spcPts val="1900"/>
        </a:spcBef>
        <a:spcAft>
          <a:spcPts val="0"/>
        </a:spcAft>
        <a:buClrTx/>
        <a:buSzPct val="100000"/>
        <a:buFontTx/>
        <a:buChar char="•"/>
        <a:tabLst/>
        <a:defRPr b="0" baseline="0" cap="none" i="0" spc="0" strike="noStrike" sz="8000" u="none">
          <a:solidFill>
            <a:srgbClr val="54A3A6"/>
          </a:solidFill>
          <a:uFillTx/>
          <a:latin typeface="+mj-lt"/>
          <a:ea typeface="+mj-ea"/>
          <a:cs typeface="+mj-cs"/>
          <a:sym typeface="Trebuchet MS"/>
        </a:defRPr>
      </a:lvl7pPr>
      <a:lvl8pPr marL="4114800" marR="0" indent="-914400" algn="ctr" defTabSz="2438400" rtl="0" latinLnBrk="0">
        <a:lnSpc>
          <a:spcPct val="100000"/>
        </a:lnSpc>
        <a:spcBef>
          <a:spcPts val="1900"/>
        </a:spcBef>
        <a:spcAft>
          <a:spcPts val="0"/>
        </a:spcAft>
        <a:buClrTx/>
        <a:buSzPct val="100000"/>
        <a:buFontTx/>
        <a:buChar char="•"/>
        <a:tabLst/>
        <a:defRPr b="0" baseline="0" cap="none" i="0" spc="0" strike="noStrike" sz="8000" u="none">
          <a:solidFill>
            <a:srgbClr val="54A3A6"/>
          </a:solidFill>
          <a:uFillTx/>
          <a:latin typeface="+mj-lt"/>
          <a:ea typeface="+mj-ea"/>
          <a:cs typeface="+mj-cs"/>
          <a:sym typeface="Trebuchet MS"/>
        </a:defRPr>
      </a:lvl8pPr>
      <a:lvl9pPr marL="4572000" marR="0" indent="-914400" algn="ctr" defTabSz="2438400" rtl="0" latinLnBrk="0">
        <a:lnSpc>
          <a:spcPct val="100000"/>
        </a:lnSpc>
        <a:spcBef>
          <a:spcPts val="1900"/>
        </a:spcBef>
        <a:spcAft>
          <a:spcPts val="0"/>
        </a:spcAft>
        <a:buClrTx/>
        <a:buSzPct val="100000"/>
        <a:buFontTx/>
        <a:buChar char="•"/>
        <a:tabLst/>
        <a:defRPr b="0" baseline="0" cap="none" i="0" spc="0" strike="noStrike" sz="8000" u="none">
          <a:solidFill>
            <a:srgbClr val="54A3A6"/>
          </a:solidFill>
          <a:uFillTx/>
          <a:latin typeface="+mj-lt"/>
          <a:ea typeface="+mj-ea"/>
          <a:cs typeface="+mj-cs"/>
          <a:sym typeface="Trebuchet MS"/>
        </a:defRPr>
      </a:lvl9pPr>
    </p:bodyStyle>
    <p:otherStyle>
      <a:lvl1pPr marL="0" marR="0" indent="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1pPr>
      <a:lvl2pPr marL="0" marR="0" indent="4572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2pPr>
      <a:lvl3pPr marL="0" marR="0" indent="9144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3pPr>
      <a:lvl4pPr marL="0" marR="0" indent="13716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4pPr>
      <a:lvl5pPr marL="0" marR="0" indent="18288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5pPr>
      <a:lvl6pPr marL="0" marR="0" indent="22860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6pPr>
      <a:lvl7pPr marL="0" marR="0" indent="27432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7pPr>
      <a:lvl8pPr marL="0" marR="0" indent="32004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8pPr>
      <a:lvl9pPr marL="0" marR="0" indent="36576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 Id="rId3" Type="http://schemas.openxmlformats.org/officeDocument/2006/relationships/image" Target="../media/image9.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 name="Text Placeholder 3"/>
          <p:cNvSpPr txBox="1"/>
          <p:nvPr>
            <p:ph type="body" sz="quarter" idx="1"/>
          </p:nvPr>
        </p:nvSpPr>
        <p:spPr>
          <a:xfrm>
            <a:off x="10049300" y="7737838"/>
            <a:ext cx="3802548" cy="910713"/>
          </a:xfrm>
          <a:prstGeom prst="rect">
            <a:avLst/>
          </a:prstGeom>
        </p:spPr>
        <p:txBody>
          <a:bodyPr/>
          <a:lstStyle>
            <a:lvl1pPr defTabSz="1267967">
              <a:spcBef>
                <a:spcPts val="400"/>
              </a:spcBef>
              <a:defRPr sz="3848">
                <a:solidFill>
                  <a:srgbClr val="E35267"/>
                </a:solidFill>
              </a:defRPr>
            </a:lvl1pPr>
          </a:lstStyle>
          <a:p>
            <a:pPr/>
            <a:r>
              <a:t>1 Corinthians 13</a:t>
            </a:r>
          </a:p>
        </p:txBody>
      </p:sp>
      <p:sp>
        <p:nvSpPr>
          <p:cNvPr id="80" name="Title 1"/>
          <p:cNvSpPr txBox="1"/>
          <p:nvPr>
            <p:ph type="title"/>
          </p:nvPr>
        </p:nvSpPr>
        <p:spPr>
          <a:xfrm>
            <a:off x="8307261" y="4693757"/>
            <a:ext cx="7769478" cy="3597129"/>
          </a:xfrm>
          <a:prstGeom prst="rect">
            <a:avLst/>
          </a:prstGeom>
        </p:spPr>
        <p:txBody>
          <a:bodyPr/>
          <a:lstStyle>
            <a:lvl1pPr>
              <a:defRPr b="1" sz="9600"/>
            </a:lvl1pPr>
          </a:lstStyle>
          <a:p>
            <a:pPr/>
            <a:r>
              <a:t>Love does not: Brag</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 name="Text Placeholder 2"/>
          <p:cNvSpPr txBox="1"/>
          <p:nvPr>
            <p:ph type="body" idx="1"/>
          </p:nvPr>
        </p:nvSpPr>
        <p:spPr>
          <a:xfrm>
            <a:off x="353161" y="2535080"/>
            <a:ext cx="23677678" cy="10700883"/>
          </a:xfrm>
          <a:prstGeom prst="rect">
            <a:avLst/>
          </a:prstGeom>
        </p:spPr>
        <p:txBody>
          <a:bodyPr/>
          <a:lstStyle>
            <a:lvl1pPr marL="786063" indent="-786063" algn="l" defTabSz="2389632">
              <a:spcBef>
                <a:spcPts val="1800"/>
              </a:spcBef>
              <a:buSzPct val="100000"/>
              <a:buChar char="•"/>
              <a:defRPr b="1" sz="7840">
                <a:solidFill>
                  <a:srgbClr val="000000"/>
                </a:solidFill>
              </a:defRPr>
            </a:lvl1pPr>
          </a:lstStyle>
          <a:p>
            <a:pPr/>
            <a:r>
              <a:t>1 Corinthians 4:18-21 NASB95- Now some have become arrogant, as though I were not coming to you. [19] But I will come to you soon, if the Lord wills, and I shall find out, not the words of those who are arrogant but their power. [20] For the kingdom of God does not consist in words but in power. [21] What do you desire? Shall I come to you with a rod, or with love and a spirit of gentleness?</a:t>
            </a:r>
          </a:p>
        </p:txBody>
      </p:sp>
      <p:sp>
        <p:nvSpPr>
          <p:cNvPr id="103"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Love is not careless</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r"/>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Text Placeholder 2"/>
          <p:cNvSpPr txBox="1"/>
          <p:nvPr>
            <p:ph type="body" idx="1"/>
          </p:nvPr>
        </p:nvSpPr>
        <p:spPr>
          <a:xfrm>
            <a:off x="353161" y="2535080"/>
            <a:ext cx="23677678" cy="10700883"/>
          </a:xfrm>
          <a:prstGeom prst="rect">
            <a:avLst/>
          </a:prstGeom>
        </p:spPr>
        <p:txBody>
          <a:bodyPr/>
          <a:lstStyle>
            <a:lvl1pPr marL="802105" indent="-802105" algn="l">
              <a:buSzPct val="100000"/>
              <a:buChar char="•"/>
              <a:defRPr b="1">
                <a:solidFill>
                  <a:srgbClr val="000000"/>
                </a:solidFill>
              </a:defRPr>
            </a:lvl1pPr>
          </a:lstStyle>
          <a:p>
            <a:pPr/>
            <a:r>
              <a:t>1 Corinthians 5:2 NASB95- You have become arrogant and have not mourned instead, so that the one who had done this deed would be removed from your midst.</a:t>
            </a:r>
          </a:p>
        </p:txBody>
      </p:sp>
      <p:sp>
        <p:nvSpPr>
          <p:cNvPr id="106"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Love is not apathetic  </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Text Placeholder 2"/>
          <p:cNvSpPr txBox="1"/>
          <p:nvPr>
            <p:ph type="body" idx="1"/>
          </p:nvPr>
        </p:nvSpPr>
        <p:spPr>
          <a:xfrm>
            <a:off x="353161" y="2535080"/>
            <a:ext cx="23677678" cy="10700883"/>
          </a:xfrm>
          <a:prstGeom prst="rect">
            <a:avLst/>
          </a:prstGeom>
        </p:spPr>
        <p:txBody>
          <a:bodyPr/>
          <a:lstStyle>
            <a:lvl1pPr marL="802105" indent="-802105" algn="l">
              <a:buSzPct val="100000"/>
              <a:buChar char="•"/>
              <a:defRPr b="1">
                <a:solidFill>
                  <a:srgbClr val="000000"/>
                </a:solidFill>
              </a:defRPr>
            </a:lvl1pPr>
          </a:lstStyle>
          <a:p>
            <a:pPr/>
            <a:r>
              <a:t>1 Corinthians 8:1 NASB95- Now concerning things sacrificed to idols, we know that we all have knowledge. Knowledge makes arrogant, but love edifies.</a:t>
            </a:r>
          </a:p>
        </p:txBody>
      </p:sp>
      <p:sp>
        <p:nvSpPr>
          <p:cNvPr id="109"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Love is not hypocritical </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u"/>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 name="Text Placeholder 2"/>
          <p:cNvSpPr txBox="1"/>
          <p:nvPr>
            <p:ph type="body" idx="1"/>
          </p:nvPr>
        </p:nvSpPr>
        <p:spPr>
          <a:xfrm>
            <a:off x="353161" y="2535080"/>
            <a:ext cx="23677678" cy="10700883"/>
          </a:xfrm>
          <a:prstGeom prst="rect">
            <a:avLst/>
          </a:prstGeom>
        </p:spPr>
        <p:txBody>
          <a:bodyPr/>
          <a:lstStyle>
            <a:lvl1pPr marL="802105" indent="-802105" algn="l">
              <a:buSzPct val="100000"/>
              <a:buChar char="•"/>
              <a:defRPr b="1">
                <a:solidFill>
                  <a:srgbClr val="000000"/>
                </a:solidFill>
              </a:defRPr>
            </a:lvl1pPr>
          </a:lstStyle>
          <a:p>
            <a:pPr/>
            <a:r>
              <a:t>Colossians 2:18 NASB95- Let no one keep defrauding you of your prize by delighting in self-abasement and the worship of the angels, taking his stand on visions he has seen, inflated without cause by his fleshly mind</a:t>
            </a:r>
          </a:p>
        </p:txBody>
      </p:sp>
      <p:sp>
        <p:nvSpPr>
          <p:cNvPr id="112"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Love is not conceited </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u"/>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 name="Text Placeholder 2"/>
          <p:cNvSpPr txBox="1"/>
          <p:nvPr>
            <p:ph type="body" idx="1"/>
          </p:nvPr>
        </p:nvSpPr>
        <p:spPr>
          <a:xfrm>
            <a:off x="353161" y="2535080"/>
            <a:ext cx="23677678" cy="10700883"/>
          </a:xfrm>
          <a:prstGeom prst="rect">
            <a:avLst/>
          </a:prstGeom>
        </p:spPr>
        <p:txBody>
          <a:bodyPr/>
          <a:lstStyle/>
          <a:p>
            <a:pPr marL="802105" indent="-802105" algn="l">
              <a:buSzPct val="100000"/>
              <a:buChar char="•"/>
              <a:defRPr b="1">
                <a:solidFill>
                  <a:srgbClr val="000000"/>
                </a:solidFill>
              </a:defRPr>
            </a:pPr>
            <a:r>
              <a:t>Discourages Unity (Romans 12:3-6)</a:t>
            </a:r>
          </a:p>
          <a:p>
            <a:pPr marL="802105" indent="-802105" algn="l">
              <a:buSzPct val="100000"/>
              <a:buChar char="•"/>
              <a:defRPr b="1">
                <a:solidFill>
                  <a:srgbClr val="000000"/>
                </a:solidFill>
              </a:defRPr>
            </a:pPr>
            <a:r>
              <a:t>Discourages Development (1 Corinthians 12:14-26)</a:t>
            </a:r>
          </a:p>
          <a:p>
            <a:pPr marL="802105" indent="-802105" algn="l">
              <a:buSzPct val="100000"/>
              <a:buChar char="•"/>
              <a:defRPr b="1">
                <a:solidFill>
                  <a:srgbClr val="000000"/>
                </a:solidFill>
              </a:defRPr>
            </a:pPr>
            <a:r>
              <a:t>Discourages Praise (Philippians 2:29)</a:t>
            </a:r>
          </a:p>
        </p:txBody>
      </p:sp>
      <p:sp>
        <p:nvSpPr>
          <p:cNvPr id="115"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Dangers of Bragging and Arrogance </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u"/>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Text Placeholder 2"/>
          <p:cNvSpPr txBox="1"/>
          <p:nvPr>
            <p:ph type="body" idx="1"/>
          </p:nvPr>
        </p:nvSpPr>
        <p:spPr>
          <a:xfrm>
            <a:off x="5160671" y="2043906"/>
            <a:ext cx="18977323" cy="11437808"/>
          </a:xfrm>
          <a:prstGeom prst="rect">
            <a:avLst/>
          </a:prstGeom>
        </p:spPr>
        <p:txBody>
          <a:bodyPr/>
          <a:lstStyle>
            <a:lvl1pPr algn="l">
              <a:defRPr b="1">
                <a:solidFill>
                  <a:srgbClr val="000000"/>
                </a:solidFill>
              </a:defRPr>
            </a:lvl1pPr>
          </a:lstStyle>
          <a:p>
            <a:pPr/>
            <a:r>
              <a:t>Don’t be less arrogant, be love.</a:t>
            </a:r>
          </a:p>
        </p:txBody>
      </p:sp>
      <p:sp>
        <p:nvSpPr>
          <p:cNvPr id="118" name="Title 1"/>
          <p:cNvSpPr txBox="1"/>
          <p:nvPr>
            <p:ph type="title"/>
          </p:nvPr>
        </p:nvSpPr>
        <p:spPr>
          <a:xfrm>
            <a:off x="2043596" y="9122556"/>
            <a:ext cx="2216248" cy="1649187"/>
          </a:xfrm>
          <a:prstGeom prst="rect">
            <a:avLst/>
          </a:prstGeom>
        </p:spPr>
        <p:txBody>
          <a:bodyPr/>
          <a:lstStyle>
            <a:lvl1pPr>
              <a:defRPr b="1" sz="3600"/>
            </a:lvl1pPr>
          </a:lstStyle>
          <a:p>
            <a:pPr/>
            <a:r>
              <a:t>Love is: Kind</a:t>
            </a:r>
          </a:p>
        </p:txBody>
      </p:sp>
      <p:sp>
        <p:nvSpPr>
          <p:cNvPr id="119" name="Text Placeholder 2"/>
          <p:cNvSpPr txBox="1"/>
          <p:nvPr/>
        </p:nvSpPr>
        <p:spPr>
          <a:xfrm>
            <a:off x="139397" y="226204"/>
            <a:ext cx="24105206" cy="2095350"/>
          </a:xfrm>
          <a:prstGeom prst="rect">
            <a:avLst/>
          </a:prstGeom>
          <a:ln w="25400">
            <a:miter lim="400000"/>
          </a:ln>
        </p:spPr>
        <p:txBody>
          <a:bodyPr lIns="121919" tIns="121919" rIns="121919" bIns="121919" anchor="ctr">
            <a:normAutofit fontScale="100000" lnSpcReduction="0"/>
          </a:bodyPr>
          <a:lstStyle/>
          <a:p>
            <a:pPr>
              <a:spcBef>
                <a:spcPts val="1900"/>
              </a:spcBef>
              <a:defRPr b="1" sz="8000"/>
            </a:pPr>
          </a:p>
        </p:txBody>
      </p:sp>
    </p:spTree>
  </p:cSld>
  <p:clrMapOvr>
    <a:masterClrMapping/>
  </p:clrMapOvr>
  <mc:AlternateContent xmlns:mc="http://schemas.openxmlformats.org/markup-compatibility/2006">
    <mc:Choice xmlns:p14="http://schemas.microsoft.com/office/powerpoint/2010/main" Requires="p14">
      <p:transition spd="med" advClick="1" p14:dur="1000">
        <p14:prism dir="u"/>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Text Placeholder 3"/>
          <p:cNvSpPr txBox="1"/>
          <p:nvPr>
            <p:ph type="body" sz="quarter" idx="1"/>
          </p:nvPr>
        </p:nvSpPr>
        <p:spPr>
          <a:xfrm>
            <a:off x="10049300" y="7737838"/>
            <a:ext cx="3802548" cy="910713"/>
          </a:xfrm>
          <a:prstGeom prst="rect">
            <a:avLst/>
          </a:prstGeom>
        </p:spPr>
        <p:txBody>
          <a:bodyPr/>
          <a:lstStyle>
            <a:lvl1pPr defTabSz="1267967">
              <a:spcBef>
                <a:spcPts val="400"/>
              </a:spcBef>
              <a:defRPr sz="3848">
                <a:solidFill>
                  <a:srgbClr val="E35267"/>
                </a:solidFill>
              </a:defRPr>
            </a:lvl1pPr>
          </a:lstStyle>
          <a:p>
            <a:pPr/>
            <a:r>
              <a:t>1 Corinthians 13</a:t>
            </a:r>
          </a:p>
        </p:txBody>
      </p:sp>
      <p:sp>
        <p:nvSpPr>
          <p:cNvPr id="122" name="Title 1"/>
          <p:cNvSpPr txBox="1"/>
          <p:nvPr>
            <p:ph type="title"/>
          </p:nvPr>
        </p:nvSpPr>
        <p:spPr>
          <a:xfrm>
            <a:off x="8307261" y="4693757"/>
            <a:ext cx="7769478" cy="3597129"/>
          </a:xfrm>
          <a:prstGeom prst="rect">
            <a:avLst/>
          </a:prstGeom>
        </p:spPr>
        <p:txBody>
          <a:bodyPr/>
          <a:lstStyle>
            <a:lvl1pPr>
              <a:defRPr b="1" sz="9600"/>
            </a:lvl1pPr>
          </a:lstStyle>
          <a:p>
            <a:pPr/>
            <a:r>
              <a:t>Love does not: Brag</a:t>
            </a:r>
          </a:p>
        </p:txBody>
      </p:sp>
    </p:spTree>
  </p:cSld>
  <p:clrMapOvr>
    <a:masterClrMapping/>
  </p:clrMapOvr>
  <mc:AlternateContent xmlns:mc="http://schemas.openxmlformats.org/markup-compatibility/2006">
    <mc:Choice xmlns:p14="http://schemas.microsoft.com/office/powerpoint/2010/main" Requires="p14">
      <p:transition spd="fast" advClick="1" p14:dur="750">
        <p:wipe dir="l"/>
      </p:transition>
    </mc:Choice>
    <mc:Fallback>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 name="Text Placeholder 2"/>
          <p:cNvSpPr txBox="1"/>
          <p:nvPr>
            <p:ph type="body" idx="1"/>
          </p:nvPr>
        </p:nvSpPr>
        <p:spPr>
          <a:xfrm>
            <a:off x="353161" y="202491"/>
            <a:ext cx="23677678" cy="12880470"/>
          </a:xfrm>
          <a:prstGeom prst="rect">
            <a:avLst/>
          </a:prstGeom>
        </p:spPr>
        <p:txBody>
          <a:bodyPr/>
          <a:lstStyle/>
          <a:p>
            <a:pPr algn="l">
              <a:defRPr b="1">
                <a:solidFill>
                  <a:srgbClr val="000000"/>
                </a:solidFill>
              </a:defRPr>
            </a:pPr>
            <a:r>
              <a:t>(p.559 in the pew bible) </a:t>
            </a:r>
          </a:p>
          <a:p>
            <a:pPr algn="l">
              <a:defRPr b="1">
                <a:solidFill>
                  <a:srgbClr val="000000"/>
                </a:solidFill>
              </a:defRPr>
            </a:pPr>
            <a:r>
              <a:t>1 Corinthians 13:4b NASB95-; love does not brag and is not arrogant</a:t>
            </a:r>
          </a:p>
          <a:p>
            <a:pPr algn="l">
              <a:defRPr b="1">
                <a:solidFill>
                  <a:srgbClr val="000000"/>
                </a:solidFill>
              </a:defRPr>
            </a:pPr>
            <a:r>
              <a:t>KVJ- charity vaunteth not itself, is not puffed up,</a:t>
            </a:r>
          </a:p>
          <a:p>
            <a:pPr algn="l">
              <a:defRPr b="1">
                <a:solidFill>
                  <a:srgbClr val="000000"/>
                </a:solidFill>
              </a:defRPr>
            </a:pPr>
            <a:r>
              <a:t>NKVJ- love does not parade itself, is not puffed up;</a:t>
            </a:r>
          </a:p>
          <a:p>
            <a:pPr algn="l">
              <a:defRPr b="1">
                <a:solidFill>
                  <a:srgbClr val="000000"/>
                </a:solidFill>
              </a:defRPr>
            </a:pPr>
            <a:r>
              <a:t>God’s word- It doesn't sing its own praises. It isn't arrogant.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 name="Text Placeholder 2"/>
          <p:cNvSpPr txBox="1"/>
          <p:nvPr>
            <p:ph type="body" idx="1"/>
          </p:nvPr>
        </p:nvSpPr>
        <p:spPr>
          <a:xfrm>
            <a:off x="353161" y="480037"/>
            <a:ext cx="23677678" cy="12755926"/>
          </a:xfrm>
          <a:prstGeom prst="rect">
            <a:avLst/>
          </a:prstGeom>
        </p:spPr>
        <p:txBody>
          <a:bodyPr/>
          <a:lstStyle/>
          <a:p>
            <a:pPr>
              <a:defRPr b="1">
                <a:solidFill>
                  <a:srgbClr val="000000"/>
                </a:solidFill>
              </a:defRPr>
            </a:pPr>
            <a:r>
              <a:t>The positive of “love does not brag”:</a:t>
            </a:r>
          </a:p>
          <a:p>
            <a:pPr>
              <a:defRPr b="1">
                <a:solidFill>
                  <a:srgbClr val="000000"/>
                </a:solidFill>
              </a:defRPr>
            </a:pPr>
            <a:r>
              <a:t>Love is modest, quiet, servile </a:t>
            </a:r>
          </a:p>
          <a:p>
            <a:pPr>
              <a:defRPr b="1">
                <a:solidFill>
                  <a:srgbClr val="000000"/>
                </a:solidFill>
              </a:defRPr>
            </a:pPr>
          </a:p>
          <a:p>
            <a:pPr>
              <a:defRPr b="1">
                <a:solidFill>
                  <a:srgbClr val="000000"/>
                </a:solidFill>
              </a:defRPr>
            </a:pPr>
            <a:r>
              <a:t>The positive of “love is not arrogant”:</a:t>
            </a:r>
          </a:p>
          <a:p>
            <a:pPr>
              <a:defRPr b="1">
                <a:solidFill>
                  <a:srgbClr val="000000"/>
                </a:solidFill>
              </a:defRPr>
            </a:pPr>
            <a:r>
              <a:t>Love is humble, meet, modest, servile </a:t>
            </a:r>
          </a:p>
          <a:p>
            <a:pPr>
              <a:defRPr b="1">
                <a:solidFill>
                  <a:srgbClr val="000000"/>
                </a:solidFill>
              </a:defRPr>
            </a:pPr>
          </a:p>
          <a:p>
            <a:pPr>
              <a:defRPr b="1">
                <a:solidFill>
                  <a:srgbClr val="000000"/>
                </a:solidFill>
              </a:defRPr>
            </a:pPr>
            <a:r>
              <a:t>Be love. Be Christ.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 name="Add Your Text Here"/>
          <p:cNvSpPr txBox="1"/>
          <p:nvPr>
            <p:ph type="body" idx="1"/>
          </p:nvPr>
        </p:nvSpPr>
        <p:spPr>
          <a:prstGeom prst="rect">
            <a:avLst/>
          </a:prstGeom>
        </p:spPr>
        <p:txBody>
          <a:bodyPr/>
          <a:lstStyle/>
          <a:p>
            <a:pPr/>
          </a:p>
        </p:txBody>
      </p:sp>
      <p:pic>
        <p:nvPicPr>
          <p:cNvPr id="87" name="33159716992_e92866d5ed_h.jpg" descr="33159716992_e92866d5ed_h.jpg"/>
          <p:cNvPicPr>
            <a:picLocks noChangeAspect="1"/>
          </p:cNvPicPr>
          <p:nvPr/>
        </p:nvPicPr>
        <p:blipFill>
          <a:blip r:embed="rId2">
            <a:extLst/>
          </a:blip>
          <a:srcRect l="3589" t="3589" r="3589" b="19125"/>
          <a:stretch>
            <a:fillRect/>
          </a:stretch>
        </p:blipFill>
        <p:spPr>
          <a:xfrm>
            <a:off x="244871" y="65285"/>
            <a:ext cx="23894087" cy="13585324"/>
          </a:xfrm>
          <a:prstGeom prst="rect">
            <a:avLst/>
          </a:prstGeom>
          <a:ln w="12700">
            <a:miter lim="400000"/>
          </a:ln>
        </p:spPr>
      </p:pic>
      <p:pic>
        <p:nvPicPr>
          <p:cNvPr id="88" name="maxresdefault.jpg" descr="maxresdefault.jpg"/>
          <p:cNvPicPr>
            <a:picLocks noChangeAspect="1"/>
          </p:cNvPicPr>
          <p:nvPr/>
        </p:nvPicPr>
        <p:blipFill>
          <a:blip r:embed="rId3">
            <a:extLst/>
          </a:blip>
          <a:stretch>
            <a:fillRect/>
          </a:stretch>
        </p:blipFill>
        <p:spPr>
          <a:xfrm>
            <a:off x="45155" y="25400"/>
            <a:ext cx="24293690" cy="136652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prism dir="r" isContent="0" isInverted="1"/>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88"/>
                                        </p:tgtEl>
                                        <p:attrNameLst>
                                          <p:attrName>style.visibility</p:attrName>
                                        </p:attrNameLst>
                                      </p:cBhvr>
                                      <p:to>
                                        <p:strVal val="visible"/>
                                      </p:to>
                                    </p:set>
                                    <p:anim calcmode="lin" valueType="num">
                                      <p:cBhvr>
                                        <p:cTn id="7" dur="1000" fill="hold"/>
                                        <p:tgtEl>
                                          <p:spTgt spid="88"/>
                                        </p:tgtEl>
                                        <p:attrNameLst>
                                          <p:attrName>ppt_x</p:attrName>
                                        </p:attrNameLst>
                                      </p:cBhvr>
                                      <p:tavLst>
                                        <p:tav tm="0">
                                          <p:val>
                                            <p:strVal val="0-#ppt_w/2"/>
                                          </p:val>
                                        </p:tav>
                                        <p:tav tm="100000">
                                          <p:val>
                                            <p:strVal val="#ppt_x"/>
                                          </p:val>
                                        </p:tav>
                                      </p:tavLst>
                                    </p:anim>
                                    <p:anim calcmode="lin" valueType="num">
                                      <p:cBhvr>
                                        <p:cTn id="8" dur="10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8"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 name="Text Placeholder 2"/>
          <p:cNvSpPr txBox="1"/>
          <p:nvPr>
            <p:ph type="body" idx="1"/>
          </p:nvPr>
        </p:nvSpPr>
        <p:spPr>
          <a:xfrm>
            <a:off x="353161" y="2007286"/>
            <a:ext cx="23677678" cy="11075675"/>
          </a:xfrm>
          <a:prstGeom prst="rect">
            <a:avLst/>
          </a:prstGeom>
        </p:spPr>
        <p:txBody>
          <a:bodyPr/>
          <a:lstStyle/>
          <a:p>
            <a:pPr algn="l">
              <a:defRPr b="1">
                <a:solidFill>
                  <a:srgbClr val="000000"/>
                </a:solidFill>
              </a:defRPr>
            </a:pPr>
            <a:r>
              <a:t>Because of the privilege and authority God has given me, I give each of you this warning: </a:t>
            </a:r>
            <a:r>
              <a:rPr u="sng"/>
              <a:t>Don’t think you are better than you really are.</a:t>
            </a:r>
            <a:r>
              <a:t> Be honest in your evaluation of yourselves, measuring yourselves by the faith God has given us. </a:t>
            </a:r>
          </a:p>
        </p:txBody>
      </p:sp>
      <p:sp>
        <p:nvSpPr>
          <p:cNvPr id="91"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Romans 12:3 NLT (p.552)</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 name="Text Placeholder 2"/>
          <p:cNvSpPr txBox="1"/>
          <p:nvPr>
            <p:ph type="body" idx="1"/>
          </p:nvPr>
        </p:nvSpPr>
        <p:spPr>
          <a:xfrm>
            <a:off x="353161" y="480037"/>
            <a:ext cx="23677678" cy="12755926"/>
          </a:xfrm>
          <a:prstGeom prst="rect">
            <a:avLst/>
          </a:prstGeom>
        </p:spPr>
        <p:txBody>
          <a:bodyPr/>
          <a:lstStyle/>
          <a:p>
            <a:pPr>
              <a:defRPr b="1">
                <a:solidFill>
                  <a:srgbClr val="000000"/>
                </a:solidFill>
              </a:defRPr>
            </a:pPr>
            <a:r>
              <a:t>Am I the headline of every conversation I leave? </a:t>
            </a:r>
          </a:p>
          <a:p>
            <a:pPr>
              <a:defRPr b="1">
                <a:solidFill>
                  <a:srgbClr val="000000"/>
                </a:solidFill>
              </a:defRPr>
            </a:pPr>
            <a:r>
              <a:t>Do conversations continually revert back to something I did?</a:t>
            </a:r>
          </a:p>
          <a:p>
            <a:pPr>
              <a:defRPr b="1">
                <a:solidFill>
                  <a:srgbClr val="000000"/>
                </a:solidFill>
              </a:defRPr>
            </a:pPr>
            <a:r>
              <a:t>In conversation do I leave knowing something about the other person? </a:t>
            </a:r>
          </a:p>
          <a:p>
            <a:pPr>
              <a:defRPr b="1">
                <a:solidFill>
                  <a:srgbClr val="000000"/>
                </a:solidFill>
              </a:defRPr>
            </a:pPr>
            <a:r>
              <a:t>Did I hear a thing the other person said? </a:t>
            </a:r>
          </a:p>
        </p:txBody>
      </p:sp>
    </p:spTree>
  </p:cSld>
  <p:clrMapOvr>
    <a:masterClrMapping/>
  </p:clrMapOvr>
  <mc:AlternateContent xmlns:mc="http://schemas.openxmlformats.org/markup-compatibility/2006">
    <mc:Choice xmlns:p14="http://schemas.microsoft.com/office/powerpoint/2010/main" Requires="p14">
      <p:transition spd="med" advClick="1" p14:dur="1000">
        <p14:warp dir="in"/>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 name="Text Placeholder 2"/>
          <p:cNvSpPr txBox="1"/>
          <p:nvPr>
            <p:ph type="body" idx="1"/>
          </p:nvPr>
        </p:nvSpPr>
        <p:spPr>
          <a:xfrm>
            <a:off x="353161" y="236430"/>
            <a:ext cx="23677678" cy="13243140"/>
          </a:xfrm>
          <a:prstGeom prst="rect">
            <a:avLst/>
          </a:prstGeom>
        </p:spPr>
        <p:txBody>
          <a:bodyPr/>
          <a:lstStyle/>
          <a:p>
            <a:pPr marL="745957" indent="-745957" algn="l" defTabSz="2267711">
              <a:spcBef>
                <a:spcPts val="1700"/>
              </a:spcBef>
              <a:buSzPct val="100000"/>
              <a:buChar char="•"/>
              <a:defRPr b="1" sz="7440">
                <a:solidFill>
                  <a:srgbClr val="000000"/>
                </a:solidFill>
              </a:defRPr>
            </a:pPr>
            <a:r>
              <a:t>Philippians 2:3 NLT- Don’t be selfish; don’t try to impress others. Be humble, thinking of others as better than yourselves.</a:t>
            </a:r>
          </a:p>
          <a:p>
            <a:pPr marL="745957" indent="-745957" algn="l" defTabSz="2267711">
              <a:spcBef>
                <a:spcPts val="1700"/>
              </a:spcBef>
              <a:buSzPct val="100000"/>
              <a:buChar char="•"/>
              <a:defRPr b="1" sz="7440">
                <a:solidFill>
                  <a:srgbClr val="000000"/>
                </a:solidFill>
              </a:defRPr>
            </a:pPr>
            <a:r>
              <a:t>Proverbs 27:2 NASB95- Let another praise you, and not your own mouth; A stranger, and not your own lips.</a:t>
            </a:r>
          </a:p>
          <a:p>
            <a:pPr marL="745957" indent="-745957" algn="l" defTabSz="2267711">
              <a:spcBef>
                <a:spcPts val="1700"/>
              </a:spcBef>
              <a:buSzPct val="100000"/>
              <a:buChar char="•"/>
              <a:defRPr b="1" sz="7440">
                <a:solidFill>
                  <a:srgbClr val="000000"/>
                </a:solidFill>
              </a:defRPr>
            </a:pPr>
            <a:r>
              <a:t>Proverbs 25:27 NASB95- It is not good to eat much honey, Nor is it glory to search out one’s own glory</a:t>
            </a:r>
          </a:p>
          <a:p>
            <a:pPr marL="745957" indent="-745957" algn="l" defTabSz="2267711">
              <a:spcBef>
                <a:spcPts val="1700"/>
              </a:spcBef>
              <a:buSzPct val="100000"/>
              <a:buChar char="•"/>
              <a:defRPr b="1" sz="7440">
                <a:solidFill>
                  <a:srgbClr val="000000"/>
                </a:solidFill>
              </a:defRPr>
            </a:pPr>
            <a:r>
              <a:t>Luke 14:11 NASB95- For everyone who exalts himself will be humbled, and he who humbles himself will be exalted.” </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r" isContent="0" isInverted="1"/>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Text Placeholder 2"/>
          <p:cNvSpPr txBox="1"/>
          <p:nvPr>
            <p:ph type="body" idx="1"/>
          </p:nvPr>
        </p:nvSpPr>
        <p:spPr>
          <a:xfrm>
            <a:off x="353161" y="2323543"/>
            <a:ext cx="23677678" cy="10912420"/>
          </a:xfrm>
          <a:prstGeom prst="rect">
            <a:avLst/>
          </a:prstGeom>
        </p:spPr>
        <p:txBody>
          <a:bodyPr/>
          <a:lstStyle>
            <a:lvl1pPr>
              <a:defRPr b="1">
                <a:solidFill>
                  <a:srgbClr val="000000"/>
                </a:solidFill>
              </a:defRPr>
            </a:lvl1pPr>
          </a:lstStyle>
          <a:p>
            <a:pPr/>
            <a:r>
              <a:t>LOVE DOES NOT BRAG! LOVE DOES!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 name="Text Placeholder 2"/>
          <p:cNvSpPr txBox="1"/>
          <p:nvPr>
            <p:ph type="body" idx="1"/>
          </p:nvPr>
        </p:nvSpPr>
        <p:spPr>
          <a:xfrm>
            <a:off x="353161" y="2535080"/>
            <a:ext cx="23677678" cy="10700883"/>
          </a:xfrm>
          <a:prstGeom prst="rect">
            <a:avLst/>
          </a:prstGeom>
        </p:spPr>
        <p:txBody>
          <a:bodyPr/>
          <a:lstStyle>
            <a:lvl1pPr marL="786063" indent="-786063" algn="l" defTabSz="2389632">
              <a:spcBef>
                <a:spcPts val="1800"/>
              </a:spcBef>
              <a:buSzPct val="100000"/>
              <a:buChar char="•"/>
              <a:defRPr b="1" sz="7840">
                <a:solidFill>
                  <a:srgbClr val="000000"/>
                </a:solidFill>
              </a:defRPr>
            </a:lvl1pPr>
          </a:lstStyle>
          <a:p>
            <a:pPr/>
            <a:r>
              <a:t>1 Corinthians 4:6-7 NASB95- Now these things, brethren, I have figuratively applied to myself and Apollos for your sakes, so that in us you may learn not to exceed what is written, so that no one of you will become arrogant in behalf of one against the other. [7] For who regards you as superior? What do you have that you did not receive? And if you did receive it, why do you boast as if you had not received it?</a:t>
            </a:r>
          </a:p>
        </p:txBody>
      </p:sp>
      <p:sp>
        <p:nvSpPr>
          <p:cNvPr id="100"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Love is not in competition</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u"/>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Trebuchet MS"/>
        <a:ea typeface="Trebuchet MS"/>
        <a:cs typeface="Trebuchet MS"/>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01600" dist="50800" dir="5400000">
              <a:srgbClr val="000000">
                <a:alpha val="35000"/>
              </a:srgbClr>
            </a:outerShdw>
          </a:effectLst>
        </a:effectStyle>
        <a:effectStyle>
          <a:effectLst>
            <a:outerShdw sx="100000" sy="100000" kx="0" ky="0" algn="b" rotWithShape="0" blurRad="101600" dist="50800" dir="5400000">
              <a:srgbClr val="000000">
                <a:alpha val="35000"/>
              </a:srgbClr>
            </a:outerShdw>
          </a:effectLst>
        </a:effectStyle>
        <a:effectStyle>
          <a:effectLst>
            <a:outerShdw sx="100000" sy="100000" kx="0" ky="0" algn="b" rotWithShape="0" blurRad="101600" dist="508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2">
              <a:lumOff val="16690"/>
            </a:schemeClr>
          </a:solidFill>
          <a:prstDash val="solid"/>
          <a:round/>
        </a:ln>
        <a:effectLst>
          <a:outerShdw sx="100000" sy="100000" kx="0" ky="0" algn="b" rotWithShape="0" blurRad="101600" dist="50800" dir="5400000">
            <a:srgbClr val="000000">
              <a:alpha val="35000"/>
            </a:srgbClr>
          </a:outerShdw>
        </a:effectLst>
        <a:sp3d/>
      </a:spPr>
      <a:bodyPr rot="0" spcFirstLastPara="1" vertOverflow="overflow" horzOverflow="overflow" vert="horz" wrap="square" lIns="121919" tIns="121919" rIns="121919" bIns="121919" numCol="1" spcCol="38100" rtlCol="0" anchor="ctr" upright="0">
        <a:spAutoFit/>
      </a:bodyPr>
      <a:lstStyle>
        <a:def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63500" cap="flat">
          <a:solidFill>
            <a:schemeClr val="accent2">
              <a:lumOff val="16690"/>
            </a:schemeClr>
          </a:solidFill>
          <a:prstDash val="solid"/>
          <a:round/>
        </a:ln>
        <a:effectLst>
          <a:outerShdw sx="100000" sy="100000" kx="0" ky="0" algn="b" rotWithShape="0" blurRad="101600" dist="508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upright="0">
        <a:spAutoFit/>
      </a:bodyPr>
      <a:lstStyle>
        <a:def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Trebuchet MS"/>
        <a:ea typeface="Trebuchet MS"/>
        <a:cs typeface="Trebuchet MS"/>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01600" dist="50800" dir="5400000">
              <a:srgbClr val="000000">
                <a:alpha val="35000"/>
              </a:srgbClr>
            </a:outerShdw>
          </a:effectLst>
        </a:effectStyle>
        <a:effectStyle>
          <a:effectLst>
            <a:outerShdw sx="100000" sy="100000" kx="0" ky="0" algn="b" rotWithShape="0" blurRad="101600" dist="50800" dir="5400000">
              <a:srgbClr val="000000">
                <a:alpha val="35000"/>
              </a:srgbClr>
            </a:outerShdw>
          </a:effectLst>
        </a:effectStyle>
        <a:effectStyle>
          <a:effectLst>
            <a:outerShdw sx="100000" sy="100000" kx="0" ky="0" algn="b" rotWithShape="0" blurRad="101600" dist="508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2">
              <a:lumOff val="16690"/>
            </a:schemeClr>
          </a:solidFill>
          <a:prstDash val="solid"/>
          <a:round/>
        </a:ln>
        <a:effectLst>
          <a:outerShdw sx="100000" sy="100000" kx="0" ky="0" algn="b" rotWithShape="0" blurRad="101600" dist="50800" dir="5400000">
            <a:srgbClr val="000000">
              <a:alpha val="35000"/>
            </a:srgbClr>
          </a:outerShdw>
        </a:effectLst>
        <a:sp3d/>
      </a:spPr>
      <a:bodyPr rot="0" spcFirstLastPara="1" vertOverflow="overflow" horzOverflow="overflow" vert="horz" wrap="square" lIns="121919" tIns="121919" rIns="121919" bIns="121919" numCol="1" spcCol="38100" rtlCol="0" anchor="ctr" upright="0">
        <a:spAutoFit/>
      </a:bodyPr>
      <a:lstStyle>
        <a:def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63500" cap="flat">
          <a:solidFill>
            <a:schemeClr val="accent2">
              <a:lumOff val="16690"/>
            </a:schemeClr>
          </a:solidFill>
          <a:prstDash val="solid"/>
          <a:round/>
        </a:ln>
        <a:effectLst>
          <a:outerShdw sx="100000" sy="100000" kx="0" ky="0" algn="b" rotWithShape="0" blurRad="101600" dist="508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upright="0">
        <a:spAutoFit/>
      </a:bodyPr>
      <a:lstStyle>
        <a:def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