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  <p:sldId id="274" r:id="rId5"/>
    <p:sldId id="275" r:id="rId6"/>
    <p:sldId id="277" r:id="rId7"/>
    <p:sldId id="278" r:id="rId8"/>
    <p:sldId id="279" r:id="rId9"/>
    <p:sldId id="276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09"/>
    <p:restoredTop sz="94595"/>
  </p:normalViewPr>
  <p:slideViewPr>
    <p:cSldViewPr snapToGrid="0" snapToObjects="1">
      <p:cViewPr varScale="1">
        <p:scale>
          <a:sx n="133" d="100"/>
          <a:sy n="133" d="100"/>
        </p:scale>
        <p:origin x="200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970" y="1602817"/>
            <a:ext cx="2701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Neue Thin"/>
                <a:cs typeface="Helvetica Neue Thin"/>
              </a:rPr>
              <a:t>called to </a:t>
            </a:r>
            <a:r>
              <a:rPr lang="en-US" sz="4800" dirty="0"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2000" i="1" dirty="0"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856471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516167"/>
            <a:ext cx="206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650" y="7514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self-control, and in your self-control, perseverance, and in your perseverance, godliness, and in your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brotherly kindness, and in your brotherly kindness, love.” </a:t>
            </a:r>
          </a:p>
          <a:p>
            <a:pPr algn="r"/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1:5–7 </a:t>
            </a:r>
          </a:p>
        </p:txBody>
      </p:sp>
    </p:spTree>
    <p:extLst>
      <p:ext uri="{BB962C8B-B14F-4D97-AF65-F5344CB8AC3E}">
        <p14:creationId xmlns:p14="http://schemas.microsoft.com/office/powerpoint/2010/main" val="27940544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147" y="792111"/>
            <a:ext cx="634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 deserves our respect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19546996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147" y="792111"/>
            <a:ext cx="63409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>
                    <a:alpha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 deserves our respect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godliness reflects who you are, not just what you 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2485885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147" y="415076"/>
            <a:ext cx="634097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“An </a:t>
            </a:r>
            <a:r>
              <a:rPr lang="en-US" sz="32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‘ethic’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is an external norm </a:t>
            </a:r>
            <a:r>
              <a:rPr lang="en-US" sz="32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or rule— ‘do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this / don’t do that.’ ‘Ethos’ refers to a person’s inner world of values—what attracts and repulses that person deep in the heart.”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Christopher West, </a:t>
            </a:r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Our Bodies Tell God’s Story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182881156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147" y="1058180"/>
            <a:ext cx="63409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“For I say to you that unless your righteousness surpasses that of the scribes and Pharisees, you will not enter the kingdom of heaven.”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Matthew 5.20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182843247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147" y="792111"/>
            <a:ext cx="63409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>
                    <a:alpha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 deserves our respect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godliness reflects who you are, not just what you 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141840969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147" y="792111"/>
            <a:ext cx="63409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>
                    <a:alpha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 deserves our respect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>
                    <a:alpha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godliness reflects who you are, not just what you do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godliness has great 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4" y="3643503"/>
            <a:ext cx="20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godliness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</a:p>
        </p:txBody>
      </p:sp>
    </p:spTree>
    <p:extLst>
      <p:ext uri="{BB962C8B-B14F-4D97-AF65-F5344CB8AC3E}">
        <p14:creationId xmlns:p14="http://schemas.microsoft.com/office/powerpoint/2010/main" val="245373816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744</TotalTime>
  <Words>234</Words>
  <Application>Microsoft Macintosh PowerPoint</Application>
  <PresentationFormat>On-screen Show (16:9)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Helvetica Neue UltraLight</vt:lpstr>
      <vt:lpstr>Arial</vt:lpstr>
      <vt:lpstr>Helvetica Neue Thin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27</cp:revision>
  <dcterms:created xsi:type="dcterms:W3CDTF">2016-05-20T13:42:36Z</dcterms:created>
  <dcterms:modified xsi:type="dcterms:W3CDTF">2022-07-17T10:54:07Z</dcterms:modified>
</cp:coreProperties>
</file>