
<file path=[Content_Types].xml><?xml version="1.0" encoding="utf-8"?>
<Types xmlns="http://schemas.openxmlformats.org/package/2006/content-types">
  <Default Extension="bin" ContentType="application/vnd.openxmlformats-officedocument.oleObject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2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3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4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5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6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7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8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9.xml" ContentType="application/vnd.openxmlformats-officedocument.theme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31" r:id="rId2"/>
    <p:sldMasterId id="2147483800" r:id="rId3"/>
    <p:sldMasterId id="2147483868" r:id="rId4"/>
    <p:sldMasterId id="2147483880" r:id="rId5"/>
    <p:sldMasterId id="2147483893" r:id="rId6"/>
    <p:sldMasterId id="2147483905" r:id="rId7"/>
    <p:sldMasterId id="2147483917" r:id="rId8"/>
    <p:sldMasterId id="2147483930" r:id="rId9"/>
    <p:sldMasterId id="2147483943" r:id="rId10"/>
  </p:sldMasterIdLst>
  <p:notesMasterIdLst>
    <p:notesMasterId r:id="rId45"/>
  </p:notesMasterIdLst>
  <p:sldIdLst>
    <p:sldId id="314" r:id="rId11"/>
    <p:sldId id="311" r:id="rId12"/>
    <p:sldId id="312" r:id="rId13"/>
    <p:sldId id="313" r:id="rId14"/>
    <p:sldId id="318" r:id="rId15"/>
    <p:sldId id="257" r:id="rId16"/>
    <p:sldId id="361" r:id="rId17"/>
    <p:sldId id="422" r:id="rId18"/>
    <p:sldId id="283" r:id="rId19"/>
    <p:sldId id="286" r:id="rId20"/>
    <p:sldId id="287" r:id="rId21"/>
    <p:sldId id="288" r:id="rId22"/>
    <p:sldId id="284" r:id="rId23"/>
    <p:sldId id="375" r:id="rId24"/>
    <p:sldId id="376" r:id="rId25"/>
    <p:sldId id="414" r:id="rId26"/>
    <p:sldId id="282" r:id="rId27"/>
    <p:sldId id="385" r:id="rId28"/>
    <p:sldId id="418" r:id="rId29"/>
    <p:sldId id="419" r:id="rId30"/>
    <p:sldId id="415" r:id="rId31"/>
    <p:sldId id="416" r:id="rId32"/>
    <p:sldId id="417" r:id="rId33"/>
    <p:sldId id="363" r:id="rId34"/>
    <p:sldId id="420" r:id="rId35"/>
    <p:sldId id="421" r:id="rId36"/>
    <p:sldId id="368" r:id="rId37"/>
    <p:sldId id="353" r:id="rId38"/>
    <p:sldId id="369" r:id="rId39"/>
    <p:sldId id="371" r:id="rId40"/>
    <p:sldId id="359" r:id="rId41"/>
    <p:sldId id="307" r:id="rId42"/>
    <p:sldId id="263" r:id="rId43"/>
    <p:sldId id="304" r:id="rId44"/>
  </p:sldIdLst>
  <p:sldSz cx="12192000" cy="6858000"/>
  <p:notesSz cx="7102475" cy="938847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556299D2-C060-476F-A4F8-C1F4F5DD7ED4}">
          <p14:sldIdLst>
            <p14:sldId id="314"/>
            <p14:sldId id="311"/>
            <p14:sldId id="312"/>
            <p14:sldId id="313"/>
            <p14:sldId id="318"/>
            <p14:sldId id="257"/>
            <p14:sldId id="361"/>
            <p14:sldId id="422"/>
            <p14:sldId id="283"/>
            <p14:sldId id="286"/>
            <p14:sldId id="287"/>
            <p14:sldId id="288"/>
            <p14:sldId id="284"/>
            <p14:sldId id="375"/>
            <p14:sldId id="376"/>
            <p14:sldId id="414"/>
            <p14:sldId id="282"/>
            <p14:sldId id="385"/>
            <p14:sldId id="418"/>
            <p14:sldId id="419"/>
            <p14:sldId id="415"/>
            <p14:sldId id="416"/>
            <p14:sldId id="417"/>
          </p14:sldIdLst>
        </p14:section>
        <p14:section name="Untitled Section" id="{015203A7-D06B-456E-8017-8B012D09B124}">
          <p14:sldIdLst>
            <p14:sldId id="363"/>
            <p14:sldId id="420"/>
            <p14:sldId id="421"/>
            <p14:sldId id="368"/>
            <p14:sldId id="353"/>
            <p14:sldId id="369"/>
            <p14:sldId id="371"/>
            <p14:sldId id="359"/>
            <p14:sldId id="307"/>
            <p14:sldId id="263"/>
            <p14:sldId id="30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FFB3B3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DDFF"/>
          </a:solidFill>
        </a:fill>
      </a:tcStyle>
    </a:wholeTbl>
    <a:band2H>
      <a:tcTxStyle/>
      <a:tcStyle>
        <a:tcBdr/>
        <a:fill>
          <a:solidFill>
            <a:srgbClr val="EFE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82"/>
    <p:restoredTop sz="95471" autoAdjust="0"/>
  </p:normalViewPr>
  <p:slideViewPr>
    <p:cSldViewPr snapToGrid="0">
      <p:cViewPr varScale="1">
        <p:scale>
          <a:sx n="137" d="100"/>
          <a:sy n="137" d="100"/>
        </p:scale>
        <p:origin x="1744" y="1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presProps" Target="pres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Shape 1013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prstGeom prst="rect">
            <a:avLst/>
          </a:prstGeom>
        </p:spPr>
        <p:txBody>
          <a:bodyPr lIns="94229" tIns="47114" rIns="94229" bIns="47114"/>
          <a:lstStyle/>
          <a:p>
            <a:endParaRPr/>
          </a:p>
        </p:txBody>
      </p:sp>
      <p:sp>
        <p:nvSpPr>
          <p:cNvPr id="1014" name="Shape 1014"/>
          <p:cNvSpPr>
            <a:spLocks noGrp="1"/>
          </p:cNvSpPr>
          <p:nvPr>
            <p:ph type="body" sz="quarter" idx="1"/>
          </p:nvPr>
        </p:nvSpPr>
        <p:spPr>
          <a:xfrm>
            <a:off x="946997" y="4459526"/>
            <a:ext cx="5208482" cy="4224814"/>
          </a:xfrm>
          <a:prstGeom prst="rect">
            <a:avLst/>
          </a:prstGeom>
        </p:spPr>
        <p:txBody>
          <a:bodyPr lIns="94229" tIns="47114" rIns="94229" bIns="47114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Arial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968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662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0236DDAC-BAF9-192C-403D-3F2384284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5B637610-B198-851B-74F2-A3382D0A7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8686800"/>
            <a:ext cx="2973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28</a:t>
            </a:r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93E11331-7F0C-C5FE-B202-569A21363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6447C1DD-FA66-1159-12BD-9949DF929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2230" name="Rectangle 6">
            <a:extLst>
              <a:ext uri="{FF2B5EF4-FFF2-40B4-BE49-F238E27FC236}">
                <a16:creationId xmlns:a16="http://schemas.microsoft.com/office/drawing/2014/main" id="{DB30023A-1D1C-3A67-7CF4-BDB1B30CEB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 cap="flat"/>
        </p:spPr>
      </p:sp>
      <p:sp>
        <p:nvSpPr>
          <p:cNvPr id="52231" name="Rectangle 7">
            <a:extLst>
              <a:ext uri="{FF2B5EF4-FFF2-40B4-BE49-F238E27FC236}">
                <a16:creationId xmlns:a16="http://schemas.microsoft.com/office/drawing/2014/main" id="{7370ABD8-7633-D169-4612-195248C392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626B97E2-05E6-611F-E116-4F3C97EA8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E07EFF3C-1D34-D882-E23D-77323464C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8686800"/>
            <a:ext cx="2973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31</a:t>
            </a:r>
          </a:p>
        </p:txBody>
      </p:sp>
      <p:sp>
        <p:nvSpPr>
          <p:cNvPr id="56324" name="Rectangle 4">
            <a:extLst>
              <a:ext uri="{FF2B5EF4-FFF2-40B4-BE49-F238E27FC236}">
                <a16:creationId xmlns:a16="http://schemas.microsoft.com/office/drawing/2014/main" id="{46B7A3C7-A6AE-0B3B-07F4-52C574EEF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6325" name="Rectangle 5">
            <a:extLst>
              <a:ext uri="{FF2B5EF4-FFF2-40B4-BE49-F238E27FC236}">
                <a16:creationId xmlns:a16="http://schemas.microsoft.com/office/drawing/2014/main" id="{542BB6F3-C38B-F84E-CF1D-F2E7FE927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6326" name="Rectangle 6">
            <a:extLst>
              <a:ext uri="{FF2B5EF4-FFF2-40B4-BE49-F238E27FC236}">
                <a16:creationId xmlns:a16="http://schemas.microsoft.com/office/drawing/2014/main" id="{8DFD3A75-41DF-33FA-D340-6E70E50C27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 cap="flat"/>
        </p:spPr>
      </p:sp>
      <p:sp>
        <p:nvSpPr>
          <p:cNvPr id="56327" name="Rectangle 7">
            <a:extLst>
              <a:ext uri="{FF2B5EF4-FFF2-40B4-BE49-F238E27FC236}">
                <a16:creationId xmlns:a16="http://schemas.microsoft.com/office/drawing/2014/main" id="{8578DE9F-A819-313F-8E72-8E31142010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442A90FD-4883-36C8-32B4-A3783BCA7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72B0E7A1-678C-EAA1-32E1-1156A7BDD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8686800"/>
            <a:ext cx="2973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32</a:t>
            </a:r>
          </a:p>
        </p:txBody>
      </p:sp>
      <p:sp>
        <p:nvSpPr>
          <p:cNvPr id="58372" name="Rectangle 4">
            <a:extLst>
              <a:ext uri="{FF2B5EF4-FFF2-40B4-BE49-F238E27FC236}">
                <a16:creationId xmlns:a16="http://schemas.microsoft.com/office/drawing/2014/main" id="{C12B9058-36E3-43F7-5265-053FBA4C5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8373" name="Rectangle 5">
            <a:extLst>
              <a:ext uri="{FF2B5EF4-FFF2-40B4-BE49-F238E27FC236}">
                <a16:creationId xmlns:a16="http://schemas.microsoft.com/office/drawing/2014/main" id="{88906940-7A8F-F861-BC17-873D33FAA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8374" name="Rectangle 6">
            <a:extLst>
              <a:ext uri="{FF2B5EF4-FFF2-40B4-BE49-F238E27FC236}">
                <a16:creationId xmlns:a16="http://schemas.microsoft.com/office/drawing/2014/main" id="{BE1BD3C6-36E7-9AE2-D147-442B3260C7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 cap="flat"/>
        </p:spPr>
      </p:sp>
      <p:sp>
        <p:nvSpPr>
          <p:cNvPr id="58375" name="Rectangle 7">
            <a:extLst>
              <a:ext uri="{FF2B5EF4-FFF2-40B4-BE49-F238E27FC236}">
                <a16:creationId xmlns:a16="http://schemas.microsoft.com/office/drawing/2014/main" id="{FBEEB533-6ED4-D0B8-BB19-8992B19FB6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EDD41C93-6263-1114-5C20-0717B42EE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5E9332A7-E5B5-C35F-FB43-689FF34FF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8686800"/>
            <a:ext cx="2973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33</a:t>
            </a:r>
          </a:p>
        </p:txBody>
      </p:sp>
      <p:sp>
        <p:nvSpPr>
          <p:cNvPr id="60420" name="Rectangle 4">
            <a:extLst>
              <a:ext uri="{FF2B5EF4-FFF2-40B4-BE49-F238E27FC236}">
                <a16:creationId xmlns:a16="http://schemas.microsoft.com/office/drawing/2014/main" id="{F33C9706-F33D-AE3B-A8EC-A6EC79902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0421" name="Rectangle 5">
            <a:extLst>
              <a:ext uri="{FF2B5EF4-FFF2-40B4-BE49-F238E27FC236}">
                <a16:creationId xmlns:a16="http://schemas.microsoft.com/office/drawing/2014/main" id="{8811BA26-0E07-6AC1-864B-50F9AF70C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0422" name="Rectangle 6">
            <a:extLst>
              <a:ext uri="{FF2B5EF4-FFF2-40B4-BE49-F238E27FC236}">
                <a16:creationId xmlns:a16="http://schemas.microsoft.com/office/drawing/2014/main" id="{E8C35409-7681-1D99-2971-E730F44FC0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 cap="flat"/>
        </p:spPr>
      </p:sp>
      <p:sp>
        <p:nvSpPr>
          <p:cNvPr id="60423" name="Rectangle 7">
            <a:extLst>
              <a:ext uri="{FF2B5EF4-FFF2-40B4-BE49-F238E27FC236}">
                <a16:creationId xmlns:a16="http://schemas.microsoft.com/office/drawing/2014/main" id="{40E08405-15C4-A5A2-E9BE-F666B1249B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D0EE90F1-29C2-0286-DE90-DB1F1B462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223E9C56-5912-78BF-7B59-2ED6E37F7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8686800"/>
            <a:ext cx="2973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29</a:t>
            </a:r>
          </a:p>
        </p:txBody>
      </p:sp>
      <p:sp>
        <p:nvSpPr>
          <p:cNvPr id="62468" name="Rectangle 4">
            <a:extLst>
              <a:ext uri="{FF2B5EF4-FFF2-40B4-BE49-F238E27FC236}">
                <a16:creationId xmlns:a16="http://schemas.microsoft.com/office/drawing/2014/main" id="{7A0CCDF1-580C-CC76-DE1A-8DE8CA9F1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2469" name="Rectangle 5">
            <a:extLst>
              <a:ext uri="{FF2B5EF4-FFF2-40B4-BE49-F238E27FC236}">
                <a16:creationId xmlns:a16="http://schemas.microsoft.com/office/drawing/2014/main" id="{C0481FDB-18CB-5F41-928E-4EB7F2CB0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2470" name="Rectangle 6">
            <a:extLst>
              <a:ext uri="{FF2B5EF4-FFF2-40B4-BE49-F238E27FC236}">
                <a16:creationId xmlns:a16="http://schemas.microsoft.com/office/drawing/2014/main" id="{05AC4B83-A91E-626A-2260-EE423E4D84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 cap="flat"/>
        </p:spPr>
      </p:sp>
      <p:sp>
        <p:nvSpPr>
          <p:cNvPr id="62471" name="Rectangle 7">
            <a:extLst>
              <a:ext uri="{FF2B5EF4-FFF2-40B4-BE49-F238E27FC236}">
                <a16:creationId xmlns:a16="http://schemas.microsoft.com/office/drawing/2014/main" id="{E5BDDB9E-EBBC-2626-159F-928998B141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B3A3118E-5961-8173-0A1C-9904A945C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05A1738C-E4F9-83D1-C18A-0DC96B323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8686800"/>
            <a:ext cx="2973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46</a:t>
            </a:r>
          </a:p>
        </p:txBody>
      </p:sp>
      <p:sp>
        <p:nvSpPr>
          <p:cNvPr id="64516" name="Rectangle 4">
            <a:extLst>
              <a:ext uri="{FF2B5EF4-FFF2-40B4-BE49-F238E27FC236}">
                <a16:creationId xmlns:a16="http://schemas.microsoft.com/office/drawing/2014/main" id="{10E57203-D414-4409-22E0-4D9938552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17" name="Rectangle 5">
            <a:extLst>
              <a:ext uri="{FF2B5EF4-FFF2-40B4-BE49-F238E27FC236}">
                <a16:creationId xmlns:a16="http://schemas.microsoft.com/office/drawing/2014/main" id="{C948A435-274E-D4D1-3A71-747203A2E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18" name="Rectangle 6">
            <a:extLst>
              <a:ext uri="{FF2B5EF4-FFF2-40B4-BE49-F238E27FC236}">
                <a16:creationId xmlns:a16="http://schemas.microsoft.com/office/drawing/2014/main" id="{959B57D3-FF1E-EA4C-305B-9C76703D57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 cap="flat"/>
        </p:spPr>
      </p:sp>
      <p:sp>
        <p:nvSpPr>
          <p:cNvPr id="64519" name="Rectangle 7">
            <a:extLst>
              <a:ext uri="{FF2B5EF4-FFF2-40B4-BE49-F238E27FC236}">
                <a16:creationId xmlns:a16="http://schemas.microsoft.com/office/drawing/2014/main" id="{0C01A605-B5FC-16B3-350A-43BAE84014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590641CA-DF11-A29E-B382-00273E932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Helvetica"/>
              <a:sym typeface="Arial"/>
            </a:endParaRP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D7B73B78-8134-3DF0-482D-41102339C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8686800"/>
            <a:ext cx="2973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Helvetica"/>
                <a:sym typeface="Arial"/>
              </a:rPr>
              <a:t>49</a:t>
            </a:r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id="{F2C014A4-F5F7-4195-9589-FBC1D077B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Helvetica"/>
              <a:sym typeface="Arial"/>
            </a:endParaRPr>
          </a:p>
        </p:txBody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F0A2AC82-DD59-A1A0-0ADD-481D03942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Helvetica"/>
              <a:sym typeface="Arial"/>
            </a:endParaRPr>
          </a:p>
        </p:txBody>
      </p:sp>
      <p:sp>
        <p:nvSpPr>
          <p:cNvPr id="55302" name="Rectangle 6">
            <a:extLst>
              <a:ext uri="{FF2B5EF4-FFF2-40B4-BE49-F238E27FC236}">
                <a16:creationId xmlns:a16="http://schemas.microsoft.com/office/drawing/2014/main" id="{0D0D449A-E843-E819-C446-BA754BA07C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 cap="flat"/>
        </p:spPr>
      </p:sp>
      <p:sp>
        <p:nvSpPr>
          <p:cNvPr id="55303" name="Rectangle 7">
            <a:extLst>
              <a:ext uri="{FF2B5EF4-FFF2-40B4-BE49-F238E27FC236}">
                <a16:creationId xmlns:a16="http://schemas.microsoft.com/office/drawing/2014/main" id="{0A8C1BDC-ACC6-57BF-2660-C6BB4541B0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roup 197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188" name="Shape 188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89" name="Shape 189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90" name="Shape 190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91" name="Shape 191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92" name="Shape 192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93" name="Shape 193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94" name="Shape 194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95" name="Shape 195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96" name="Shape 196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199" name="Shape 199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" name="Shape 200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1" name="Group 561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552" name="Shape 552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53" name="Shape 553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54" name="Shape 554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55" name="Shape 555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56" name="Shape 556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57" name="Shape 557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58" name="Shape 558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59" name="Shape 559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60" name="Shape 560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562" name="Shape 562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563" name="Shape 563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4" name="Shape 564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1442947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0" name="Group 580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571" name="Shape 571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72" name="Shape 572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73" name="Shape 573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74" name="Shape 574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75" name="Shape 575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76" name="Shape 576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77" name="Shape 577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78" name="Shape 578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79" name="Shape 579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581" name="Shape 581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582" name="Shape 582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3" name="Shape 583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7437379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roup 599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590" name="Shape 590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91" name="Shape 591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92" name="Shape 592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93" name="Shape 593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94" name="Shape 594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95" name="Shape 595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96" name="Shape 596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97" name="Shape 597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98" name="Shape 598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600" name="Shape 600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601" name="Shape 601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2" name="Shape 602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8767161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Group 618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609" name="Shape 609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10" name="Shape 610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11" name="Shape 611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12" name="Shape 612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13" name="Shape 613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14" name="Shape 614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15" name="Shape 615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16" name="Shape 616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17" name="Shape 617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619" name="Shape 619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620" name="Shape 620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1" name="Shape 621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843856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7" name="Group 637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628" name="Shape 628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29" name="Shape 629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30" name="Shape 630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31" name="Shape 631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32" name="Shape 632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33" name="Shape 633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34" name="Shape 634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35" name="Shape 635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36" name="Shape 636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638" name="Shape 638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639" name="Shape 639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0" name="Shape 640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3980967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Group 656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647" name="Shape 647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48" name="Shape 648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49" name="Shape 649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50" name="Shape 650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51" name="Shape 651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52" name="Shape 652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53" name="Shape 653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54" name="Shape 654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55" name="Shape 655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657" name="Shape 657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658" name="Shape 658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9" name="Shape 659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9813329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roup 675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666" name="Shape 666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67" name="Shape 667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68" name="Shape 668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69" name="Shape 669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70" name="Shape 670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71" name="Shape 671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72" name="Shape 672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73" name="Shape 673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74" name="Shape 674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676" name="Shape 676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677" name="Shape 677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8" name="Shape 678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8963036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roup 694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685" name="Shape 685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86" name="Shape 686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87" name="Shape 687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88" name="Shape 688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89" name="Shape 689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90" name="Shape 690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91" name="Shape 691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92" name="Shape 692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93" name="Shape 693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695" name="Shape 695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1894314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1" name="Group 711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702" name="Shape 702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03" name="Shape 703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04" name="Shape 704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05" name="Shape 705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06" name="Shape 706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07" name="Shape 707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08" name="Shape 708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09" name="Shape 709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10" name="Shape 710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712" name="Shape 712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713" name="Shape 713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4" name="Shape 714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5093485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0" name="Group 730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721" name="Shape 721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22" name="Shape 722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23" name="Shape 723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24" name="Shape 724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25" name="Shape 725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26" name="Shape 726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27" name="Shape 727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28" name="Shape 728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29" name="Shape 729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731" name="Shape 731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732" name="Shape 732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3" name="Shape 733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270645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roup 216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207" name="Shape 207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08" name="Shape 208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09" name="Shape 209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10" name="Shape 210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11" name="Shape 211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12" name="Shape 212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13" name="Shape 213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14" name="Shape 214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15" name="Shape 215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218" name="Shape 218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9" name="Shape 219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roup 749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740" name="Shape 740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41" name="Shape 741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42" name="Shape 742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43" name="Shape 743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44" name="Shape 744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45" name="Shape 745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46" name="Shape 746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47" name="Shape 747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48" name="Shape 748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750" name="Shape 750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751" name="Shape 751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2" name="Shape 752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8302163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" name="Group 768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759" name="Shape 759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60" name="Shape 760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61" name="Shape 761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62" name="Shape 762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63" name="Shape 763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64" name="Shape 764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65" name="Shape 765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66" name="Shape 766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67" name="Shape 767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769" name="Shape 769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770" name="Shape 770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1" name="Shape 771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7625087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roup 787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778" name="Shape 778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79" name="Shape 779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80" name="Shape 780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81" name="Shape 781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82" name="Shape 782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83" name="Shape 783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84" name="Shape 784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85" name="Shape 785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86" name="Shape 786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788" name="Shape 788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789" name="Shape 789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0" name="Shape 790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856638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6" name="Group 806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797" name="Shape 797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98" name="Shape 798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99" name="Shape 799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00" name="Shape 800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01" name="Shape 801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02" name="Shape 802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03" name="Shape 803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04" name="Shape 804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05" name="Shape 805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807" name="Shape 807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808" name="Shape 808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9" name="Shape 809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3409888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5" name="Group 825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816" name="Shape 816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17" name="Shape 817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18" name="Shape 818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19" name="Shape 819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20" name="Shape 820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21" name="Shape 821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22" name="Shape 822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23" name="Shape 823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24" name="Shape 824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826" name="Shape 826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827" name="Shape 827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8" name="Shape 828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7651919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4" name="Group 844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835" name="Shape 835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36" name="Shape 836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37" name="Shape 837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38" name="Shape 838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39" name="Shape 839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40" name="Shape 840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41" name="Shape 841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42" name="Shape 842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43" name="Shape 843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845" name="Shape 845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846" name="Shape 846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7" name="Shape 847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6313697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3" name="Group 863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854" name="Shape 854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55" name="Shape 855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56" name="Shape 856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57" name="Shape 857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58" name="Shape 858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59" name="Shape 859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60" name="Shape 860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61" name="Shape 861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62" name="Shape 862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864" name="Shape 864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865" name="Shape 865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6" name="Shape 866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670563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6" name="Group 886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73" name="Shape 873"/>
            <p:cNvSpPr/>
            <p:nvPr/>
          </p:nvSpPr>
          <p:spPr>
            <a:xfrm>
              <a:off x="0" y="0"/>
              <a:ext cx="3505200" cy="68580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2400"/>
            </a:p>
          </p:txBody>
        </p:sp>
        <p:sp>
          <p:nvSpPr>
            <p:cNvPr id="874" name="Shape 874"/>
            <p:cNvSpPr/>
            <p:nvPr/>
          </p:nvSpPr>
          <p:spPr>
            <a:xfrm>
              <a:off x="1716087" y="1690687"/>
              <a:ext cx="7427913" cy="2533651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2400"/>
            </a:p>
          </p:txBody>
        </p:sp>
        <p:grpSp>
          <p:nvGrpSpPr>
            <p:cNvPr id="885" name="Group 885"/>
            <p:cNvGrpSpPr/>
            <p:nvPr/>
          </p:nvGrpSpPr>
          <p:grpSpPr>
            <a:xfrm>
              <a:off x="0" y="1066800"/>
              <a:ext cx="2867025" cy="3157538"/>
              <a:chOff x="0" y="0"/>
              <a:chExt cx="2867024" cy="3157537"/>
            </a:xfrm>
          </p:grpSpPr>
          <p:sp>
            <p:nvSpPr>
              <p:cNvPr id="875" name="Shape 875"/>
              <p:cNvSpPr/>
              <p:nvPr/>
            </p:nvSpPr>
            <p:spPr>
              <a:xfrm>
                <a:off x="573087" y="2516187"/>
                <a:ext cx="576263" cy="64135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876" name="Shape 876"/>
              <p:cNvSpPr/>
              <p:nvPr/>
            </p:nvSpPr>
            <p:spPr>
              <a:xfrm>
                <a:off x="1716087" y="623887"/>
                <a:ext cx="574676" cy="642939"/>
              </a:xfrm>
              <a:prstGeom prst="rect">
                <a:avLst/>
              </a:prstGeom>
              <a:solidFill>
                <a:schemeClr val="accent2">
                  <a:lumOff val="14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877" name="Shape 877"/>
              <p:cNvSpPr/>
              <p:nvPr/>
            </p:nvSpPr>
            <p:spPr>
              <a:xfrm>
                <a:off x="2281237" y="0"/>
                <a:ext cx="585788" cy="635000"/>
              </a:xfrm>
              <a:prstGeom prst="rect">
                <a:avLst/>
              </a:prstGeom>
              <a:solidFill>
                <a:schemeClr val="accent2">
                  <a:lumOff val="14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878" name="Shape 878"/>
              <p:cNvSpPr/>
              <p:nvPr/>
            </p:nvSpPr>
            <p:spPr>
              <a:xfrm>
                <a:off x="1141412" y="2516187"/>
                <a:ext cx="584201" cy="641351"/>
              </a:xfrm>
              <a:prstGeom prst="rect">
                <a:avLst/>
              </a:prstGeom>
              <a:solidFill>
                <a:srgbClr val="00007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879" name="Shape 879"/>
              <p:cNvSpPr/>
              <p:nvPr/>
            </p:nvSpPr>
            <p:spPr>
              <a:xfrm>
                <a:off x="2281237" y="623887"/>
                <a:ext cx="585788" cy="642939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880" name="Shape 880"/>
              <p:cNvSpPr/>
              <p:nvPr/>
            </p:nvSpPr>
            <p:spPr>
              <a:xfrm>
                <a:off x="1141412" y="1257300"/>
                <a:ext cx="584201" cy="633413"/>
              </a:xfrm>
              <a:prstGeom prst="rect">
                <a:avLst/>
              </a:prstGeom>
              <a:solidFill>
                <a:schemeClr val="accent2">
                  <a:lumOff val="14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881" name="Shape 881"/>
              <p:cNvSpPr/>
              <p:nvPr/>
            </p:nvSpPr>
            <p:spPr>
              <a:xfrm>
                <a:off x="0" y="1257300"/>
                <a:ext cx="582613" cy="633413"/>
              </a:xfrm>
              <a:prstGeom prst="rect">
                <a:avLst/>
              </a:prstGeom>
              <a:solidFill>
                <a:srgbClr val="00007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882" name="Shape 882"/>
              <p:cNvSpPr/>
              <p:nvPr/>
            </p:nvSpPr>
            <p:spPr>
              <a:xfrm>
                <a:off x="1716087" y="1257300"/>
                <a:ext cx="574676" cy="633413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883" name="Shape 883"/>
              <p:cNvSpPr/>
              <p:nvPr/>
            </p:nvSpPr>
            <p:spPr>
              <a:xfrm>
                <a:off x="573087" y="1881187"/>
                <a:ext cx="576263" cy="644526"/>
              </a:xfrm>
              <a:prstGeom prst="rect">
                <a:avLst/>
              </a:prstGeom>
              <a:solidFill>
                <a:schemeClr val="accent2">
                  <a:lumOff val="14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884" name="Shape 884"/>
              <p:cNvSpPr/>
              <p:nvPr/>
            </p:nvSpPr>
            <p:spPr>
              <a:xfrm>
                <a:off x="1141412" y="1881187"/>
                <a:ext cx="584201" cy="644526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</p:grpSp>
      </p:grpSp>
      <p:sp>
        <p:nvSpPr>
          <p:cNvPr id="887" name="Shape 887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888" name="Shape 888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9" name="Shape 88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5519798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9" name="Group 909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96" name="Shape 896"/>
            <p:cNvSpPr/>
            <p:nvPr/>
          </p:nvSpPr>
          <p:spPr>
            <a:xfrm>
              <a:off x="0" y="0"/>
              <a:ext cx="3505200" cy="68580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1800"/>
            </a:p>
          </p:txBody>
        </p:sp>
        <p:sp>
          <p:nvSpPr>
            <p:cNvPr id="897" name="Shape 897"/>
            <p:cNvSpPr/>
            <p:nvPr/>
          </p:nvSpPr>
          <p:spPr>
            <a:xfrm>
              <a:off x="1716087" y="1690687"/>
              <a:ext cx="7427913" cy="2533651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1800"/>
            </a:p>
          </p:txBody>
        </p:sp>
        <p:grpSp>
          <p:nvGrpSpPr>
            <p:cNvPr id="908" name="Group 908"/>
            <p:cNvGrpSpPr/>
            <p:nvPr/>
          </p:nvGrpSpPr>
          <p:grpSpPr>
            <a:xfrm>
              <a:off x="0" y="1066800"/>
              <a:ext cx="2867025" cy="3157538"/>
              <a:chOff x="0" y="0"/>
              <a:chExt cx="2867024" cy="3157537"/>
            </a:xfrm>
          </p:grpSpPr>
          <p:sp>
            <p:nvSpPr>
              <p:cNvPr id="898" name="Shape 898"/>
              <p:cNvSpPr/>
              <p:nvPr/>
            </p:nvSpPr>
            <p:spPr>
              <a:xfrm>
                <a:off x="573087" y="2516187"/>
                <a:ext cx="576263" cy="64135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1800"/>
              </a:p>
            </p:txBody>
          </p:sp>
          <p:sp>
            <p:nvSpPr>
              <p:cNvPr id="899" name="Shape 899"/>
              <p:cNvSpPr/>
              <p:nvPr/>
            </p:nvSpPr>
            <p:spPr>
              <a:xfrm>
                <a:off x="1716087" y="623887"/>
                <a:ext cx="574676" cy="642939"/>
              </a:xfrm>
              <a:prstGeom prst="rect">
                <a:avLst/>
              </a:prstGeom>
              <a:solidFill>
                <a:schemeClr val="accent2">
                  <a:lumOff val="14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1800"/>
              </a:p>
            </p:txBody>
          </p:sp>
          <p:sp>
            <p:nvSpPr>
              <p:cNvPr id="900" name="Shape 900"/>
              <p:cNvSpPr/>
              <p:nvPr/>
            </p:nvSpPr>
            <p:spPr>
              <a:xfrm>
                <a:off x="2281237" y="0"/>
                <a:ext cx="585788" cy="635000"/>
              </a:xfrm>
              <a:prstGeom prst="rect">
                <a:avLst/>
              </a:prstGeom>
              <a:solidFill>
                <a:schemeClr val="accent2">
                  <a:lumOff val="14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1800"/>
              </a:p>
            </p:txBody>
          </p:sp>
          <p:sp>
            <p:nvSpPr>
              <p:cNvPr id="901" name="Shape 901"/>
              <p:cNvSpPr/>
              <p:nvPr/>
            </p:nvSpPr>
            <p:spPr>
              <a:xfrm>
                <a:off x="1141412" y="2516187"/>
                <a:ext cx="584201" cy="641351"/>
              </a:xfrm>
              <a:prstGeom prst="rect">
                <a:avLst/>
              </a:prstGeom>
              <a:solidFill>
                <a:srgbClr val="00007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1800"/>
              </a:p>
            </p:txBody>
          </p:sp>
          <p:sp>
            <p:nvSpPr>
              <p:cNvPr id="902" name="Shape 902"/>
              <p:cNvSpPr/>
              <p:nvPr/>
            </p:nvSpPr>
            <p:spPr>
              <a:xfrm>
                <a:off x="2281237" y="623887"/>
                <a:ext cx="585788" cy="642939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1800"/>
              </a:p>
            </p:txBody>
          </p:sp>
          <p:sp>
            <p:nvSpPr>
              <p:cNvPr id="903" name="Shape 903"/>
              <p:cNvSpPr/>
              <p:nvPr/>
            </p:nvSpPr>
            <p:spPr>
              <a:xfrm>
                <a:off x="1141412" y="1257300"/>
                <a:ext cx="584201" cy="633413"/>
              </a:xfrm>
              <a:prstGeom prst="rect">
                <a:avLst/>
              </a:prstGeom>
              <a:solidFill>
                <a:schemeClr val="accent2">
                  <a:lumOff val="14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1800"/>
              </a:p>
            </p:txBody>
          </p:sp>
          <p:sp>
            <p:nvSpPr>
              <p:cNvPr id="904" name="Shape 904"/>
              <p:cNvSpPr/>
              <p:nvPr/>
            </p:nvSpPr>
            <p:spPr>
              <a:xfrm>
                <a:off x="0" y="1257300"/>
                <a:ext cx="582613" cy="633413"/>
              </a:xfrm>
              <a:prstGeom prst="rect">
                <a:avLst/>
              </a:prstGeom>
              <a:solidFill>
                <a:srgbClr val="00007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1800"/>
              </a:p>
            </p:txBody>
          </p:sp>
          <p:sp>
            <p:nvSpPr>
              <p:cNvPr id="905" name="Shape 905"/>
              <p:cNvSpPr/>
              <p:nvPr/>
            </p:nvSpPr>
            <p:spPr>
              <a:xfrm>
                <a:off x="1716087" y="1257300"/>
                <a:ext cx="574676" cy="633413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1800"/>
              </a:p>
            </p:txBody>
          </p:sp>
          <p:sp>
            <p:nvSpPr>
              <p:cNvPr id="906" name="Shape 906"/>
              <p:cNvSpPr/>
              <p:nvPr/>
            </p:nvSpPr>
            <p:spPr>
              <a:xfrm>
                <a:off x="573087" y="1881187"/>
                <a:ext cx="576263" cy="644526"/>
              </a:xfrm>
              <a:prstGeom prst="rect">
                <a:avLst/>
              </a:prstGeom>
              <a:solidFill>
                <a:schemeClr val="accent2">
                  <a:lumOff val="14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1800"/>
              </a:p>
            </p:txBody>
          </p:sp>
          <p:sp>
            <p:nvSpPr>
              <p:cNvPr id="907" name="Shape 907"/>
              <p:cNvSpPr/>
              <p:nvPr/>
            </p:nvSpPr>
            <p:spPr>
              <a:xfrm>
                <a:off x="1141412" y="1881187"/>
                <a:ext cx="584201" cy="644526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1800"/>
              </a:p>
            </p:txBody>
          </p:sp>
        </p:grpSp>
      </p:grpSp>
      <p:sp>
        <p:nvSpPr>
          <p:cNvPr id="910" name="Shape 910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11" name="Shape 911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2" name="Shape 9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4421956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Shape 9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72589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roup 235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226" name="Shape 226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27" name="Shape 227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28" name="Shape 228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29" name="Shape 229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30" name="Shape 230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31" name="Shape 231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32" name="Shape 232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33" name="Shape 233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34" name="Shape 234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236" name="Shape 236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Shape 926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27" name="Shape 927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8" name="Shape 9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6217231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Shape 935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36" name="Shape 936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7" name="Shape 9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420345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Shape 944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45" name="Shape 945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6" name="Shape 9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2804804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Shape 953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54" name="Shape 954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5" name="Shape 9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3361247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Shape 962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63" name="Shape 963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4" name="Shape 9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4097090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Shape 97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72" name="Shape 972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3" name="Shape 9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9022006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Shape 980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81" name="Shape 981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2" name="Shape 9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3879806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Shape 989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90" name="Shape 990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1" name="Shape 9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4151713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Shape 998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99" name="Shape 999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0" name="Shape 10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3312740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99389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roup 252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243" name="Shape 243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44" name="Shape 244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45" name="Shape 245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46" name="Shape 246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47" name="Shape 247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48" name="Shape 248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49" name="Shape 249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50" name="Shape 250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51" name="Shape 251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253" name="Shape 253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254" name="Shape 254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5" name="Shape 255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buClrTx/>
              <a:buSzTx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lvl1pPr>
          </a:lstStyle>
          <a:p>
            <a:pPr>
              <a:defRPr/>
            </a:pPr>
            <a:fld id="{5FB63DAA-0537-4DD7-92A9-FCB25D44287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dt" idx="12"/>
          </p:nvPr>
        </p:nvSpPr>
        <p:spPr/>
        <p:txBody>
          <a:bodyPr/>
          <a:lstStyle>
            <a:lvl1pPr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08910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7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28" name="Shape 28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9" name="Shape 29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0" name="Shape 30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1" name="Shape 31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2" name="Shape 32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3" name="Shape 33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4" name="Shape 34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5" name="Shape 35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6" name="Shape 36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7752975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fault">
    <p:bg>
      <p:bgPr>
        <a:gradFill flip="none" rotWithShape="1">
          <a:gsLst>
            <a:gs pos="0">
              <a:srgbClr val="005CBF"/>
            </a:gs>
            <a:gs pos="12500">
              <a:srgbClr val="0087E6"/>
            </a:gs>
            <a:gs pos="37500">
              <a:srgbClr val="21D6E0"/>
            </a:gs>
            <a:gs pos="50000">
              <a:srgbClr val="03D4A8"/>
            </a:gs>
            <a:gs pos="62500">
              <a:srgbClr val="21D6E0"/>
            </a:gs>
            <a:gs pos="875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SzPct val="100000"/>
              <a:buFontTx/>
              <a:buChar char="»"/>
            </a:lvl1pPr>
            <a:lvl2pPr>
              <a:buClrTx/>
              <a:buSzPct val="100000"/>
              <a:buFontTx/>
              <a:buChar char="–"/>
            </a:lvl2pPr>
            <a:lvl3pPr>
              <a:buClrTx/>
              <a:buSzPct val="100000"/>
              <a:buFontTx/>
              <a:buChar char="•"/>
            </a:lvl3pPr>
            <a:lvl4pPr>
              <a:buClrTx/>
              <a:buSzPct val="100000"/>
              <a:buFontTx/>
              <a:buChar char="–"/>
            </a:lvl4pPr>
            <a:lvl5pPr>
              <a:buClrTx/>
              <a:buFontTx/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30777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812943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5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56" name="Shape 56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7" name="Shape 57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8" name="Shape 58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9" name="Shape 59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0" name="Shape 60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1" name="Shape 61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2" name="Shape 62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3" name="Shape 63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4" name="Shape 64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0407946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4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75" name="Shape 75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6" name="Shape 76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7" name="Shape 77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8" name="Shape 78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9" name="Shape 79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0" name="Shape 80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1" name="Shape 81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2" name="Shape 82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3" name="Shape 83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85" name="Shape 85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86" name="Shape 86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8828509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Default">
    <p:bg>
      <p:bgPr>
        <a:gradFill flip="none" rotWithShape="1">
          <a:gsLst>
            <a:gs pos="0">
              <a:srgbClr val="E3ECFF"/>
            </a:gs>
            <a:gs pos="100000">
              <a:srgbClr val="A2C1FE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sldNum" sz="quarter" idx="2"/>
          </p:nvPr>
        </p:nvSpPr>
        <p:spPr>
          <a:xfrm>
            <a:off x="8441688" y="6079353"/>
            <a:ext cx="29591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94145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3243984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7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124" name="Shape 124"/>
            <p:cNvSpPr/>
            <p:nvPr/>
          </p:nvSpPr>
          <p:spPr>
            <a:xfrm>
              <a:off x="0" y="0"/>
              <a:ext cx="3505200" cy="68580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2400"/>
            </a:p>
          </p:txBody>
        </p:sp>
        <p:sp>
          <p:nvSpPr>
            <p:cNvPr id="125" name="Shape 125"/>
            <p:cNvSpPr/>
            <p:nvPr/>
          </p:nvSpPr>
          <p:spPr>
            <a:xfrm>
              <a:off x="1716087" y="1690687"/>
              <a:ext cx="7427913" cy="2533651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2400"/>
            </a:p>
          </p:txBody>
        </p:sp>
        <p:grpSp>
          <p:nvGrpSpPr>
            <p:cNvPr id="136" name="Group 136"/>
            <p:cNvGrpSpPr/>
            <p:nvPr/>
          </p:nvGrpSpPr>
          <p:grpSpPr>
            <a:xfrm>
              <a:off x="0" y="1066800"/>
              <a:ext cx="2867025" cy="3157538"/>
              <a:chOff x="0" y="0"/>
              <a:chExt cx="2867024" cy="3157537"/>
            </a:xfrm>
          </p:grpSpPr>
          <p:sp>
            <p:nvSpPr>
              <p:cNvPr id="126" name="Shape 126"/>
              <p:cNvSpPr/>
              <p:nvPr/>
            </p:nvSpPr>
            <p:spPr>
              <a:xfrm>
                <a:off x="573087" y="2516187"/>
                <a:ext cx="576263" cy="64135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127" name="Shape 127"/>
              <p:cNvSpPr/>
              <p:nvPr/>
            </p:nvSpPr>
            <p:spPr>
              <a:xfrm>
                <a:off x="1716087" y="623887"/>
                <a:ext cx="574676" cy="642939"/>
              </a:xfrm>
              <a:prstGeom prst="rect">
                <a:avLst/>
              </a:prstGeom>
              <a:solidFill>
                <a:schemeClr val="accent2">
                  <a:lumOff val="14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128" name="Shape 128"/>
              <p:cNvSpPr/>
              <p:nvPr/>
            </p:nvSpPr>
            <p:spPr>
              <a:xfrm>
                <a:off x="2281237" y="0"/>
                <a:ext cx="585788" cy="635000"/>
              </a:xfrm>
              <a:prstGeom prst="rect">
                <a:avLst/>
              </a:prstGeom>
              <a:solidFill>
                <a:schemeClr val="accent2">
                  <a:lumOff val="14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129" name="Shape 129"/>
              <p:cNvSpPr/>
              <p:nvPr/>
            </p:nvSpPr>
            <p:spPr>
              <a:xfrm>
                <a:off x="1141412" y="2516187"/>
                <a:ext cx="584201" cy="641351"/>
              </a:xfrm>
              <a:prstGeom prst="rect">
                <a:avLst/>
              </a:prstGeom>
              <a:solidFill>
                <a:srgbClr val="00007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130" name="Shape 130"/>
              <p:cNvSpPr/>
              <p:nvPr/>
            </p:nvSpPr>
            <p:spPr>
              <a:xfrm>
                <a:off x="2281237" y="623887"/>
                <a:ext cx="585788" cy="642939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131" name="Shape 131"/>
              <p:cNvSpPr/>
              <p:nvPr/>
            </p:nvSpPr>
            <p:spPr>
              <a:xfrm>
                <a:off x="1141412" y="1257300"/>
                <a:ext cx="584201" cy="633413"/>
              </a:xfrm>
              <a:prstGeom prst="rect">
                <a:avLst/>
              </a:prstGeom>
              <a:solidFill>
                <a:schemeClr val="accent2">
                  <a:lumOff val="14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132" name="Shape 132"/>
              <p:cNvSpPr/>
              <p:nvPr/>
            </p:nvSpPr>
            <p:spPr>
              <a:xfrm>
                <a:off x="0" y="1257300"/>
                <a:ext cx="582613" cy="633413"/>
              </a:xfrm>
              <a:prstGeom prst="rect">
                <a:avLst/>
              </a:prstGeom>
              <a:solidFill>
                <a:srgbClr val="00007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133" name="Shape 133"/>
              <p:cNvSpPr/>
              <p:nvPr/>
            </p:nvSpPr>
            <p:spPr>
              <a:xfrm>
                <a:off x="1716087" y="1257300"/>
                <a:ext cx="574676" cy="633413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134" name="Shape 134"/>
              <p:cNvSpPr/>
              <p:nvPr/>
            </p:nvSpPr>
            <p:spPr>
              <a:xfrm>
                <a:off x="573087" y="1881187"/>
                <a:ext cx="576263" cy="644526"/>
              </a:xfrm>
              <a:prstGeom prst="rect">
                <a:avLst/>
              </a:prstGeom>
              <a:solidFill>
                <a:schemeClr val="accent2">
                  <a:lumOff val="14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135" name="Shape 135"/>
              <p:cNvSpPr/>
              <p:nvPr/>
            </p:nvSpPr>
            <p:spPr>
              <a:xfrm>
                <a:off x="1141412" y="1881187"/>
                <a:ext cx="584201" cy="644526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</p:grpSp>
      </p:grpSp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39" name="Shape 139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hape 1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2106549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 156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147" name="Shape 147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48" name="Shape 148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49" name="Shape 149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50" name="Shape 150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51" name="Shape 151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52" name="Shape 152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53" name="Shape 153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54" name="Shape 154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55" name="Shape 155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7690576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roup 173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164" name="Shape 164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65" name="Shape 165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66" name="Shape 166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67" name="Shape 167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68" name="Shape 168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69" name="Shape 169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70" name="Shape 170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71" name="Shape 171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72" name="Shape 172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174" name="Shape 174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375463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roup 295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286" name="Shape 286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87" name="Shape 287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88" name="Shape 288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89" name="Shape 289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90" name="Shape 290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91" name="Shape 291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92" name="Shape 292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93" name="Shape 293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94" name="Shape 294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296" name="Shape 296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297" name="Shape 297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8" name="Shape 298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 0"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3821771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roup 197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188" name="Shape 188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89" name="Shape 189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90" name="Shape 190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91" name="Shape 191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92" name="Shape 192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93" name="Shape 193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94" name="Shape 194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95" name="Shape 195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96" name="Shape 196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199" name="Shape 199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" name="Shape 200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5192957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roup 216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207" name="Shape 207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08" name="Shape 208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09" name="Shape 209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10" name="Shape 210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11" name="Shape 211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12" name="Shape 212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13" name="Shape 213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14" name="Shape 214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15" name="Shape 215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218" name="Shape 218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9" name="Shape 219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8044009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roup 235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226" name="Shape 226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27" name="Shape 227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28" name="Shape 228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29" name="Shape 229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30" name="Shape 230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31" name="Shape 231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32" name="Shape 232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33" name="Shape 233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34" name="Shape 234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236" name="Shape 236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001957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roup 252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243" name="Shape 243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44" name="Shape 244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45" name="Shape 245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46" name="Shape 246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47" name="Shape 247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48" name="Shape 248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49" name="Shape 249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50" name="Shape 250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51" name="Shape 251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253" name="Shape 253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254" name="Shape 254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5" name="Shape 255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6857035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roup 271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262" name="Shape 262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63" name="Shape 263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64" name="Shape 264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65" name="Shape 265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66" name="Shape 266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67" name="Shape 267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68" name="Shape 268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69" name="Shape 269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70" name="Shape 270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272" name="Shape 272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6372531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roup 295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286" name="Shape 286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87" name="Shape 287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88" name="Shape 288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89" name="Shape 289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90" name="Shape 290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91" name="Shape 291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92" name="Shape 292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93" name="Shape 293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94" name="Shape 294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296" name="Shape 296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297" name="Shape 297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8" name="Shape 298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2259834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roup 314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305" name="Shape 305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06" name="Shape 306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07" name="Shape 307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08" name="Shape 308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09" name="Shape 309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10" name="Shape 310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11" name="Shape 311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12" name="Shape 312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13" name="Shape 313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315" name="Shape 315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316" name="Shape 316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7" name="Shape 317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2970465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roup 333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324" name="Shape 324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25" name="Shape 325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26" name="Shape 326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27" name="Shape 327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28" name="Shape 328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29" name="Shape 329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30" name="Shape 330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31" name="Shape 331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32" name="Shape 332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334" name="Shape 334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335" name="Shape 335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" name="Shape 336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3591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roup 352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343" name="Shape 343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44" name="Shape 344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45" name="Shape 345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46" name="Shape 346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47" name="Shape 347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48" name="Shape 348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49" name="Shape 349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50" name="Shape 350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51" name="Shape 351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353" name="Shape 353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354" name="Shape 354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5" name="Shape 355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993074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roup 314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305" name="Shape 305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06" name="Shape 306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07" name="Shape 307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08" name="Shape 308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09" name="Shape 309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10" name="Shape 310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11" name="Shape 311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12" name="Shape 312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13" name="Shape 313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315" name="Shape 315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316" name="Shape 316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7" name="Shape 317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Default">
    <p:bg>
      <p:bgPr>
        <a:gradFill flip="none" rotWithShape="1">
          <a:gsLst>
            <a:gs pos="0">
              <a:srgbClr val="005CBF"/>
            </a:gs>
            <a:gs pos="12500">
              <a:srgbClr val="0087E6"/>
            </a:gs>
            <a:gs pos="37500">
              <a:srgbClr val="21D6E0"/>
            </a:gs>
            <a:gs pos="50000">
              <a:srgbClr val="03D4A8"/>
            </a:gs>
            <a:gs pos="62500">
              <a:srgbClr val="21D6E0"/>
            </a:gs>
            <a:gs pos="875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363" name="Shape 36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SzPct val="100000"/>
              <a:buFontTx/>
              <a:buChar char="»"/>
            </a:lvl1pPr>
            <a:lvl2pPr>
              <a:buClrTx/>
              <a:buSzPct val="100000"/>
              <a:buFontTx/>
              <a:buChar char="–"/>
            </a:lvl2pPr>
            <a:lvl3pPr>
              <a:buClrTx/>
              <a:buSzPct val="100000"/>
              <a:buFontTx/>
              <a:buChar char="•"/>
            </a:lvl3pPr>
            <a:lvl4pPr>
              <a:buClrTx/>
              <a:buSzPct val="100000"/>
              <a:buFontTx/>
              <a:buChar char="–"/>
            </a:lvl4pPr>
            <a:lvl5pPr>
              <a:buClrTx/>
              <a:buFontTx/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4" name="Shape 364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279757"/>
          </a:xfrm>
          <a:prstGeom prst="rect">
            <a:avLst/>
          </a:prstGeom>
        </p:spPr>
        <p:txBody>
          <a:bodyPr anchor="t"/>
          <a:lstStyle>
            <a:lvl1pPr>
              <a:lnSpc>
                <a:spcPct val="87000"/>
              </a:lnSpc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6309960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Default">
    <p:bg>
      <p:bgPr>
        <a:gradFill flip="none" rotWithShape="1">
          <a:gsLst>
            <a:gs pos="0">
              <a:srgbClr val="005CBF"/>
            </a:gs>
            <a:gs pos="12500">
              <a:srgbClr val="0087E6"/>
            </a:gs>
            <a:gs pos="37500">
              <a:srgbClr val="21D6E0"/>
            </a:gs>
            <a:gs pos="50000">
              <a:srgbClr val="03D4A8"/>
            </a:gs>
            <a:gs pos="62500">
              <a:srgbClr val="21D6E0"/>
            </a:gs>
            <a:gs pos="875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372" name="Shape 37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SzPct val="100000"/>
              <a:buFontTx/>
              <a:buChar char="»"/>
            </a:lvl1pPr>
            <a:lvl2pPr>
              <a:buClrTx/>
              <a:buSzPct val="100000"/>
              <a:buFontTx/>
              <a:buChar char="–"/>
            </a:lvl2pPr>
            <a:lvl3pPr>
              <a:buClrTx/>
              <a:buSzPct val="100000"/>
              <a:buFontTx/>
              <a:buChar char="•"/>
            </a:lvl3pPr>
            <a:lvl4pPr>
              <a:buClrTx/>
              <a:buSzPct val="100000"/>
              <a:buFontTx/>
              <a:buChar char="–"/>
            </a:lvl4pPr>
            <a:lvl5pPr>
              <a:buClrTx/>
              <a:buFontTx/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3" name="Shape 373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279757"/>
          </a:xfrm>
          <a:prstGeom prst="rect">
            <a:avLst/>
          </a:prstGeom>
        </p:spPr>
        <p:txBody>
          <a:bodyPr anchor="t"/>
          <a:lstStyle>
            <a:lvl1pPr>
              <a:lnSpc>
                <a:spcPct val="87000"/>
              </a:lnSpc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8693688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Default">
    <p:bg>
      <p:bgPr>
        <a:gradFill flip="none" rotWithShape="1">
          <a:gsLst>
            <a:gs pos="0">
              <a:srgbClr val="005CBF"/>
            </a:gs>
            <a:gs pos="12500">
              <a:srgbClr val="0087E6"/>
            </a:gs>
            <a:gs pos="37500">
              <a:srgbClr val="21D6E0"/>
            </a:gs>
            <a:gs pos="50000">
              <a:srgbClr val="03D4A8"/>
            </a:gs>
            <a:gs pos="62500">
              <a:srgbClr val="21D6E0"/>
            </a:gs>
            <a:gs pos="875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381" name="Shape 381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SzPct val="100000"/>
              <a:buFontTx/>
              <a:buChar char="»"/>
            </a:lvl1pPr>
            <a:lvl2pPr>
              <a:buClrTx/>
              <a:buSzPct val="100000"/>
              <a:buFontTx/>
              <a:buChar char="–"/>
            </a:lvl2pPr>
            <a:lvl3pPr>
              <a:buClrTx/>
              <a:buSzPct val="100000"/>
              <a:buFontTx/>
              <a:buChar char="•"/>
            </a:lvl3pPr>
            <a:lvl4pPr>
              <a:buClrTx/>
              <a:buSzPct val="100000"/>
              <a:buFontTx/>
              <a:buChar char="–"/>
            </a:lvl4pPr>
            <a:lvl5pPr>
              <a:buClrTx/>
              <a:buFontTx/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2" name="Shape 382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279757"/>
          </a:xfrm>
          <a:prstGeom prst="rect">
            <a:avLst/>
          </a:prstGeom>
        </p:spPr>
        <p:txBody>
          <a:bodyPr anchor="t"/>
          <a:lstStyle>
            <a:lvl1pPr>
              <a:lnSpc>
                <a:spcPct val="87000"/>
              </a:lnSpc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3802101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Default">
    <p:bg>
      <p:bgPr>
        <a:gradFill flip="none" rotWithShape="1">
          <a:gsLst>
            <a:gs pos="0">
              <a:srgbClr val="005CBF"/>
            </a:gs>
            <a:gs pos="12500">
              <a:srgbClr val="0087E6"/>
            </a:gs>
            <a:gs pos="37500">
              <a:srgbClr val="21D6E0"/>
            </a:gs>
            <a:gs pos="50000">
              <a:srgbClr val="03D4A8"/>
            </a:gs>
            <a:gs pos="62500">
              <a:srgbClr val="21D6E0"/>
            </a:gs>
            <a:gs pos="875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390" name="Shape 390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SzPct val="100000"/>
              <a:buFontTx/>
              <a:buChar char="»"/>
            </a:lvl1pPr>
            <a:lvl2pPr>
              <a:buClrTx/>
              <a:buSzPct val="100000"/>
              <a:buFontTx/>
              <a:buChar char="–"/>
            </a:lvl2pPr>
            <a:lvl3pPr>
              <a:buClrTx/>
              <a:buSzPct val="100000"/>
              <a:buFontTx/>
              <a:buChar char="•"/>
            </a:lvl3pPr>
            <a:lvl4pPr>
              <a:buClrTx/>
              <a:buSzPct val="100000"/>
              <a:buFontTx/>
              <a:buChar char="–"/>
            </a:lvl4pPr>
            <a:lvl5pPr>
              <a:buClrTx/>
              <a:buFontTx/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1" name="Shape 391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279757"/>
          </a:xfrm>
          <a:prstGeom prst="rect">
            <a:avLst/>
          </a:prstGeom>
        </p:spPr>
        <p:txBody>
          <a:bodyPr anchor="t"/>
          <a:lstStyle>
            <a:lvl1pPr>
              <a:lnSpc>
                <a:spcPct val="87000"/>
              </a:lnSpc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2822184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Default">
    <p:bg>
      <p:bgPr>
        <a:gradFill flip="none" rotWithShape="1">
          <a:gsLst>
            <a:gs pos="0">
              <a:srgbClr val="005CBF"/>
            </a:gs>
            <a:gs pos="12500">
              <a:srgbClr val="0087E6"/>
            </a:gs>
            <a:gs pos="37500">
              <a:srgbClr val="21D6E0"/>
            </a:gs>
            <a:gs pos="50000">
              <a:srgbClr val="03D4A8"/>
            </a:gs>
            <a:gs pos="62500">
              <a:srgbClr val="21D6E0"/>
            </a:gs>
            <a:gs pos="875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399" name="Shape 399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SzPct val="100000"/>
              <a:buFontTx/>
              <a:buChar char="»"/>
            </a:lvl1pPr>
            <a:lvl2pPr>
              <a:buClrTx/>
              <a:buSzPct val="100000"/>
              <a:buFontTx/>
              <a:buChar char="–"/>
            </a:lvl2pPr>
            <a:lvl3pPr>
              <a:buClrTx/>
              <a:buSzPct val="100000"/>
              <a:buFontTx/>
              <a:buChar char="•"/>
            </a:lvl3pPr>
            <a:lvl4pPr>
              <a:buClrTx/>
              <a:buSzPct val="100000"/>
              <a:buFontTx/>
              <a:buChar char="–"/>
            </a:lvl4pPr>
            <a:lvl5pPr>
              <a:buClrTx/>
              <a:buFontTx/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0" name="Shape 400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279757"/>
          </a:xfrm>
          <a:prstGeom prst="rect">
            <a:avLst/>
          </a:prstGeom>
        </p:spPr>
        <p:txBody>
          <a:bodyPr anchor="t"/>
          <a:lstStyle>
            <a:lvl1pPr>
              <a:lnSpc>
                <a:spcPct val="87000"/>
              </a:lnSpc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7796637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Default">
    <p:bg>
      <p:bgPr>
        <a:gradFill flip="none" rotWithShape="1">
          <a:gsLst>
            <a:gs pos="0">
              <a:srgbClr val="005CBF"/>
            </a:gs>
            <a:gs pos="12500">
              <a:srgbClr val="0087E6"/>
            </a:gs>
            <a:gs pos="37500">
              <a:srgbClr val="21D6E0"/>
            </a:gs>
            <a:gs pos="50000">
              <a:srgbClr val="03D4A8"/>
            </a:gs>
            <a:gs pos="62500">
              <a:srgbClr val="21D6E0"/>
            </a:gs>
            <a:gs pos="875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408" name="Shape 408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SzPct val="100000"/>
              <a:buFontTx/>
              <a:buChar char="»"/>
            </a:lvl1pPr>
            <a:lvl2pPr>
              <a:buClrTx/>
              <a:buSzPct val="100000"/>
              <a:buFontTx/>
              <a:buChar char="–"/>
            </a:lvl2pPr>
            <a:lvl3pPr>
              <a:buClrTx/>
              <a:buSzPct val="100000"/>
              <a:buFontTx/>
              <a:buChar char="•"/>
            </a:lvl3pPr>
            <a:lvl4pPr>
              <a:buClrTx/>
              <a:buSzPct val="100000"/>
              <a:buFontTx/>
              <a:buChar char="–"/>
            </a:lvl4pPr>
            <a:lvl5pPr>
              <a:buClrTx/>
              <a:buFontTx/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9" name="Shape 409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279757"/>
          </a:xfrm>
          <a:prstGeom prst="rect">
            <a:avLst/>
          </a:prstGeom>
        </p:spPr>
        <p:txBody>
          <a:bodyPr anchor="t"/>
          <a:lstStyle>
            <a:lvl1pPr>
              <a:lnSpc>
                <a:spcPct val="87000"/>
              </a:lnSpc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309564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Default">
    <p:bg>
      <p:bgPr>
        <a:gradFill flip="none" rotWithShape="1">
          <a:gsLst>
            <a:gs pos="0">
              <a:srgbClr val="005CBF"/>
            </a:gs>
            <a:gs pos="12500">
              <a:srgbClr val="0087E6"/>
            </a:gs>
            <a:gs pos="37500">
              <a:srgbClr val="21D6E0"/>
            </a:gs>
            <a:gs pos="50000">
              <a:srgbClr val="03D4A8"/>
            </a:gs>
            <a:gs pos="62500">
              <a:srgbClr val="21D6E0"/>
            </a:gs>
            <a:gs pos="875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424" name="Shape 424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SzPct val="100000"/>
              <a:buFontTx/>
              <a:buChar char="»"/>
            </a:lvl1pPr>
            <a:lvl2pPr>
              <a:buClrTx/>
              <a:buSzPct val="100000"/>
              <a:buFontTx/>
              <a:buChar char="–"/>
            </a:lvl2pPr>
            <a:lvl3pPr>
              <a:buClrTx/>
              <a:buSzPct val="100000"/>
              <a:buFontTx/>
              <a:buChar char="•"/>
            </a:lvl3pPr>
            <a:lvl4pPr>
              <a:buClrTx/>
              <a:buSzPct val="100000"/>
              <a:buFontTx/>
              <a:buChar char="–"/>
            </a:lvl4pPr>
            <a:lvl5pPr>
              <a:buClrTx/>
              <a:buFontTx/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5" name="Shape 425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279757"/>
          </a:xfrm>
          <a:prstGeom prst="rect">
            <a:avLst/>
          </a:prstGeom>
        </p:spPr>
        <p:txBody>
          <a:bodyPr anchor="t"/>
          <a:lstStyle>
            <a:lvl1pPr>
              <a:lnSpc>
                <a:spcPct val="87000"/>
              </a:lnSpc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8554090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_Default">
    <p:bg>
      <p:bgPr>
        <a:gradFill flip="none" rotWithShape="1">
          <a:gsLst>
            <a:gs pos="0">
              <a:srgbClr val="005CBF"/>
            </a:gs>
            <a:gs pos="12500">
              <a:srgbClr val="0087E6"/>
            </a:gs>
            <a:gs pos="37500">
              <a:srgbClr val="21D6E0"/>
            </a:gs>
            <a:gs pos="50000">
              <a:srgbClr val="03D4A8"/>
            </a:gs>
            <a:gs pos="62500">
              <a:srgbClr val="21D6E0"/>
            </a:gs>
            <a:gs pos="875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433" name="Shape 43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SzPct val="100000"/>
              <a:buFontTx/>
              <a:buChar char="»"/>
            </a:lvl1pPr>
            <a:lvl2pPr>
              <a:buClrTx/>
              <a:buSzPct val="100000"/>
              <a:buFontTx/>
              <a:buChar char="–"/>
            </a:lvl2pPr>
            <a:lvl3pPr>
              <a:buClrTx/>
              <a:buSzPct val="100000"/>
              <a:buFontTx/>
              <a:buChar char="•"/>
            </a:lvl3pPr>
            <a:lvl4pPr>
              <a:buClrTx/>
              <a:buSzPct val="100000"/>
              <a:buFontTx/>
              <a:buChar char="–"/>
            </a:lvl4pPr>
            <a:lvl5pPr>
              <a:buClrTx/>
              <a:buFontTx/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4" name="Shape 434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279757"/>
          </a:xfrm>
          <a:prstGeom prst="rect">
            <a:avLst/>
          </a:prstGeom>
        </p:spPr>
        <p:txBody>
          <a:bodyPr anchor="t"/>
          <a:lstStyle>
            <a:lvl1pPr>
              <a:lnSpc>
                <a:spcPct val="87000"/>
              </a:lnSpc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2250346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_Default">
    <p:bg>
      <p:bgPr>
        <a:gradFill flip="none" rotWithShape="1">
          <a:gsLst>
            <a:gs pos="0">
              <a:srgbClr val="005CBF"/>
            </a:gs>
            <a:gs pos="12500">
              <a:srgbClr val="0087E6"/>
            </a:gs>
            <a:gs pos="37500">
              <a:srgbClr val="21D6E0"/>
            </a:gs>
            <a:gs pos="50000">
              <a:srgbClr val="03D4A8"/>
            </a:gs>
            <a:gs pos="62500">
              <a:srgbClr val="21D6E0"/>
            </a:gs>
            <a:gs pos="875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442" name="Shape 44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SzPct val="100000"/>
              <a:buFontTx/>
              <a:buChar char="»"/>
            </a:lvl1pPr>
            <a:lvl2pPr>
              <a:buClrTx/>
              <a:buSzPct val="100000"/>
              <a:buFontTx/>
              <a:buChar char="–"/>
            </a:lvl2pPr>
            <a:lvl3pPr>
              <a:buClrTx/>
              <a:buSzPct val="100000"/>
              <a:buFontTx/>
              <a:buChar char="•"/>
            </a:lvl3pPr>
            <a:lvl4pPr>
              <a:buClrTx/>
              <a:buSzPct val="100000"/>
              <a:buFontTx/>
              <a:buChar char="–"/>
            </a:lvl4pPr>
            <a:lvl5pPr>
              <a:buClrTx/>
              <a:buFontTx/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3" name="Shape 443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279757"/>
          </a:xfrm>
          <a:prstGeom prst="rect">
            <a:avLst/>
          </a:prstGeom>
        </p:spPr>
        <p:txBody>
          <a:bodyPr anchor="t"/>
          <a:lstStyle>
            <a:lvl1pPr>
              <a:lnSpc>
                <a:spcPct val="87000"/>
              </a:lnSpc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061049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_Default">
    <p:bg>
      <p:bgPr>
        <a:gradFill flip="none" rotWithShape="1">
          <a:gsLst>
            <a:gs pos="0">
              <a:srgbClr val="005CBF"/>
            </a:gs>
            <a:gs pos="12500">
              <a:srgbClr val="0087E6"/>
            </a:gs>
            <a:gs pos="37500">
              <a:srgbClr val="21D6E0"/>
            </a:gs>
            <a:gs pos="50000">
              <a:srgbClr val="03D4A8"/>
            </a:gs>
            <a:gs pos="62500">
              <a:srgbClr val="21D6E0"/>
            </a:gs>
            <a:gs pos="875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451" name="Shape 451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SzPct val="100000"/>
              <a:buFontTx/>
              <a:buChar char="»"/>
            </a:lvl1pPr>
            <a:lvl2pPr>
              <a:buClrTx/>
              <a:buSzPct val="100000"/>
              <a:buFontTx/>
              <a:buChar char="–"/>
            </a:lvl2pPr>
            <a:lvl3pPr>
              <a:buClrTx/>
              <a:buSzPct val="100000"/>
              <a:buFontTx/>
              <a:buChar char="•"/>
            </a:lvl3pPr>
            <a:lvl4pPr>
              <a:buClrTx/>
              <a:buSzPct val="100000"/>
              <a:buFontTx/>
              <a:buChar char="–"/>
            </a:lvl4pPr>
            <a:lvl5pPr>
              <a:buClrTx/>
              <a:buFontTx/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2" name="Shape 452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279757"/>
          </a:xfrm>
          <a:prstGeom prst="rect">
            <a:avLst/>
          </a:prstGeom>
        </p:spPr>
        <p:txBody>
          <a:bodyPr anchor="t"/>
          <a:lstStyle>
            <a:lvl1pPr>
              <a:lnSpc>
                <a:spcPct val="87000"/>
              </a:lnSpc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197547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roup 333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324" name="Shape 324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25" name="Shape 325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26" name="Shape 326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27" name="Shape 327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28" name="Shape 328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29" name="Shape 329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30" name="Shape 330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31" name="Shape 331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32" name="Shape 332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334" name="Shape 334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335" name="Shape 335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" name="Shape 336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roup 468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459" name="Shape 459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460" name="Shape 460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461" name="Shape 461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462" name="Shape 462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463" name="Shape 463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464" name="Shape 464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465" name="Shape 465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466" name="Shape 466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467" name="Shape 467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469" name="Shape 469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470" name="Shape 470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1" name="Shape 471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6088240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roup 504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495" name="Shape 495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496" name="Shape 496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497" name="Shape 497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498" name="Shape 498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499" name="Shape 499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00" name="Shape 500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01" name="Shape 501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02" name="Shape 502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03" name="Shape 503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505" name="Shape 505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506" name="Shape 506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7" name="Shape 507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3667819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" name="Group 523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514" name="Shape 514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15" name="Shape 515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16" name="Shape 516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17" name="Shape 517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18" name="Shape 518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19" name="Shape 519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20" name="Shape 520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21" name="Shape 521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22" name="Shape 522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524" name="Shape 524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525" name="Shape 525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6" name="Shape 526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8924735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roup 542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533" name="Shape 533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34" name="Shape 534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35" name="Shape 535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36" name="Shape 536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37" name="Shape 537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38" name="Shape 538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39" name="Shape 539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40" name="Shape 540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41" name="Shape 541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543" name="Shape 543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544" name="Shape 544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5" name="Shape 545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7398346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1" name="Group 561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552" name="Shape 552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53" name="Shape 553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54" name="Shape 554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55" name="Shape 555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56" name="Shape 556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57" name="Shape 557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58" name="Shape 558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59" name="Shape 559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60" name="Shape 560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562" name="Shape 562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563" name="Shape 563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4" name="Shape 564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6058658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0" name="Group 580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571" name="Shape 571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72" name="Shape 572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73" name="Shape 573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74" name="Shape 574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75" name="Shape 575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76" name="Shape 576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77" name="Shape 577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78" name="Shape 578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79" name="Shape 579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581" name="Shape 581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582" name="Shape 582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3" name="Shape 583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8273119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roup 599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590" name="Shape 590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91" name="Shape 591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92" name="Shape 592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93" name="Shape 593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94" name="Shape 594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95" name="Shape 595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96" name="Shape 596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97" name="Shape 597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98" name="Shape 598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600" name="Shape 600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601" name="Shape 601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2" name="Shape 602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5975387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Group 618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609" name="Shape 609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10" name="Shape 610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11" name="Shape 611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12" name="Shape 612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13" name="Shape 613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14" name="Shape 614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15" name="Shape 615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16" name="Shape 616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17" name="Shape 617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619" name="Shape 619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620" name="Shape 620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1" name="Shape 621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602316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7" name="Group 637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628" name="Shape 628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29" name="Shape 629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30" name="Shape 630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31" name="Shape 631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32" name="Shape 632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33" name="Shape 633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34" name="Shape 634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35" name="Shape 635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36" name="Shape 636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638" name="Shape 638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639" name="Shape 639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0" name="Shape 640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9770902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Group 656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647" name="Shape 647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48" name="Shape 648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49" name="Shape 649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50" name="Shape 650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51" name="Shape 651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52" name="Shape 652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53" name="Shape 653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54" name="Shape 654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55" name="Shape 655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657" name="Shape 657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658" name="Shape 658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9" name="Shape 659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585652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roup 352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343" name="Shape 343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44" name="Shape 344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45" name="Shape 345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46" name="Shape 346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47" name="Shape 347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48" name="Shape 348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49" name="Shape 349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50" name="Shape 350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51" name="Shape 351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353" name="Shape 353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354" name="Shape 354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5" name="Shape 355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roup 675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666" name="Shape 666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67" name="Shape 667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68" name="Shape 668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69" name="Shape 669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70" name="Shape 670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71" name="Shape 671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72" name="Shape 672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73" name="Shape 673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74" name="Shape 674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676" name="Shape 676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677" name="Shape 677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8" name="Shape 678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2905785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roup 694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685" name="Shape 685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86" name="Shape 686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87" name="Shape 687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88" name="Shape 688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89" name="Shape 689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90" name="Shape 690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91" name="Shape 691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92" name="Shape 692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93" name="Shape 693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695" name="Shape 695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8789641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1" name="Group 711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702" name="Shape 702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03" name="Shape 703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04" name="Shape 704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05" name="Shape 705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06" name="Shape 706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07" name="Shape 707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08" name="Shape 708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09" name="Shape 709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10" name="Shape 710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712" name="Shape 712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713" name="Shape 713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4" name="Shape 714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5183985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0" name="Group 730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721" name="Shape 721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22" name="Shape 722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23" name="Shape 723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24" name="Shape 724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25" name="Shape 725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26" name="Shape 726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27" name="Shape 727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28" name="Shape 728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29" name="Shape 729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731" name="Shape 731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732" name="Shape 732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3" name="Shape 733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5572709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roup 749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740" name="Shape 740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41" name="Shape 741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42" name="Shape 742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43" name="Shape 743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44" name="Shape 744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45" name="Shape 745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46" name="Shape 746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47" name="Shape 747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48" name="Shape 748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750" name="Shape 750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751" name="Shape 751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2" name="Shape 752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8777439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" name="Group 768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759" name="Shape 759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60" name="Shape 760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61" name="Shape 761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62" name="Shape 762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63" name="Shape 763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64" name="Shape 764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65" name="Shape 765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66" name="Shape 766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67" name="Shape 767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769" name="Shape 769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770" name="Shape 770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1" name="Shape 771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1494040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roup 787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778" name="Shape 778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79" name="Shape 779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80" name="Shape 780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81" name="Shape 781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82" name="Shape 782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83" name="Shape 783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84" name="Shape 784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85" name="Shape 785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86" name="Shape 786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788" name="Shape 788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789" name="Shape 789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0" name="Shape 790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77636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6" name="Group 806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797" name="Shape 797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98" name="Shape 798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99" name="Shape 799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00" name="Shape 800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01" name="Shape 801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02" name="Shape 802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03" name="Shape 803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04" name="Shape 804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05" name="Shape 805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807" name="Shape 807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808" name="Shape 808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9" name="Shape 809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3782772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5" name="Group 825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816" name="Shape 816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17" name="Shape 817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18" name="Shape 818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19" name="Shape 819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20" name="Shape 820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21" name="Shape 821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22" name="Shape 822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23" name="Shape 823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24" name="Shape 824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826" name="Shape 826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827" name="Shape 827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8" name="Shape 828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2850221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4" name="Group 844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835" name="Shape 835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36" name="Shape 836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37" name="Shape 837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38" name="Shape 838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39" name="Shape 839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40" name="Shape 840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41" name="Shape 841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42" name="Shape 842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43" name="Shape 843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845" name="Shape 845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846" name="Shape 846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7" name="Shape 847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637200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gradFill flip="none" rotWithShape="1">
          <a:gsLst>
            <a:gs pos="0">
              <a:srgbClr val="005CBF"/>
            </a:gs>
            <a:gs pos="12500">
              <a:srgbClr val="0087E6"/>
            </a:gs>
            <a:gs pos="37500">
              <a:srgbClr val="21D6E0"/>
            </a:gs>
            <a:gs pos="50000">
              <a:srgbClr val="03D4A8"/>
            </a:gs>
            <a:gs pos="62500">
              <a:srgbClr val="21D6E0"/>
            </a:gs>
            <a:gs pos="875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363" name="Shape 36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SzPct val="100000"/>
              <a:buFontTx/>
              <a:buChar char="»"/>
            </a:lvl1pPr>
            <a:lvl2pPr>
              <a:buClrTx/>
              <a:buSzPct val="100000"/>
              <a:buFontTx/>
              <a:buChar char="–"/>
            </a:lvl2pPr>
            <a:lvl3pPr>
              <a:buClrTx/>
              <a:buSzPct val="100000"/>
              <a:buFontTx/>
              <a:buChar char="•"/>
            </a:lvl3pPr>
            <a:lvl4pPr>
              <a:buClrTx/>
              <a:buSzPct val="100000"/>
              <a:buFontTx/>
              <a:buChar char="–"/>
            </a:lvl4pPr>
            <a:lvl5pPr>
              <a:buClrTx/>
              <a:buFontTx/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4" name="Shape 364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279757"/>
          </a:xfrm>
          <a:prstGeom prst="rect">
            <a:avLst/>
          </a:prstGeom>
        </p:spPr>
        <p:txBody>
          <a:bodyPr anchor="t"/>
          <a:lstStyle>
            <a:lvl1pPr>
              <a:lnSpc>
                <a:spcPct val="87000"/>
              </a:lnSpc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3" name="Group 863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854" name="Shape 854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55" name="Shape 855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56" name="Shape 856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57" name="Shape 857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58" name="Shape 858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59" name="Shape 859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60" name="Shape 860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61" name="Shape 861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62" name="Shape 862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864" name="Shape 864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865" name="Shape 865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6" name="Shape 866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1681680"/>
      </p:ext>
    </p:extLst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6" name="Group 886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73" name="Shape 873"/>
            <p:cNvSpPr/>
            <p:nvPr/>
          </p:nvSpPr>
          <p:spPr>
            <a:xfrm>
              <a:off x="0" y="0"/>
              <a:ext cx="3505200" cy="68580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2400"/>
            </a:p>
          </p:txBody>
        </p:sp>
        <p:sp>
          <p:nvSpPr>
            <p:cNvPr id="874" name="Shape 874"/>
            <p:cNvSpPr/>
            <p:nvPr/>
          </p:nvSpPr>
          <p:spPr>
            <a:xfrm>
              <a:off x="1716087" y="1690687"/>
              <a:ext cx="7427913" cy="2533651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2400"/>
            </a:p>
          </p:txBody>
        </p:sp>
        <p:grpSp>
          <p:nvGrpSpPr>
            <p:cNvPr id="885" name="Group 885"/>
            <p:cNvGrpSpPr/>
            <p:nvPr/>
          </p:nvGrpSpPr>
          <p:grpSpPr>
            <a:xfrm>
              <a:off x="0" y="1066800"/>
              <a:ext cx="2867025" cy="3157538"/>
              <a:chOff x="0" y="0"/>
              <a:chExt cx="2867024" cy="3157537"/>
            </a:xfrm>
          </p:grpSpPr>
          <p:sp>
            <p:nvSpPr>
              <p:cNvPr id="875" name="Shape 875"/>
              <p:cNvSpPr/>
              <p:nvPr/>
            </p:nvSpPr>
            <p:spPr>
              <a:xfrm>
                <a:off x="573087" y="2516187"/>
                <a:ext cx="576263" cy="64135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876" name="Shape 876"/>
              <p:cNvSpPr/>
              <p:nvPr/>
            </p:nvSpPr>
            <p:spPr>
              <a:xfrm>
                <a:off x="1716087" y="623887"/>
                <a:ext cx="574676" cy="642939"/>
              </a:xfrm>
              <a:prstGeom prst="rect">
                <a:avLst/>
              </a:prstGeom>
              <a:solidFill>
                <a:schemeClr val="accent2">
                  <a:lumOff val="14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877" name="Shape 877"/>
              <p:cNvSpPr/>
              <p:nvPr/>
            </p:nvSpPr>
            <p:spPr>
              <a:xfrm>
                <a:off x="2281237" y="0"/>
                <a:ext cx="585788" cy="635000"/>
              </a:xfrm>
              <a:prstGeom prst="rect">
                <a:avLst/>
              </a:prstGeom>
              <a:solidFill>
                <a:schemeClr val="accent2">
                  <a:lumOff val="14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878" name="Shape 878"/>
              <p:cNvSpPr/>
              <p:nvPr/>
            </p:nvSpPr>
            <p:spPr>
              <a:xfrm>
                <a:off x="1141412" y="2516187"/>
                <a:ext cx="584201" cy="641351"/>
              </a:xfrm>
              <a:prstGeom prst="rect">
                <a:avLst/>
              </a:prstGeom>
              <a:solidFill>
                <a:srgbClr val="00007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879" name="Shape 879"/>
              <p:cNvSpPr/>
              <p:nvPr/>
            </p:nvSpPr>
            <p:spPr>
              <a:xfrm>
                <a:off x="2281237" y="623887"/>
                <a:ext cx="585788" cy="642939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880" name="Shape 880"/>
              <p:cNvSpPr/>
              <p:nvPr/>
            </p:nvSpPr>
            <p:spPr>
              <a:xfrm>
                <a:off x="1141412" y="1257300"/>
                <a:ext cx="584201" cy="633413"/>
              </a:xfrm>
              <a:prstGeom prst="rect">
                <a:avLst/>
              </a:prstGeom>
              <a:solidFill>
                <a:schemeClr val="accent2">
                  <a:lumOff val="14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881" name="Shape 881"/>
              <p:cNvSpPr/>
              <p:nvPr/>
            </p:nvSpPr>
            <p:spPr>
              <a:xfrm>
                <a:off x="0" y="1257300"/>
                <a:ext cx="582613" cy="633413"/>
              </a:xfrm>
              <a:prstGeom prst="rect">
                <a:avLst/>
              </a:prstGeom>
              <a:solidFill>
                <a:srgbClr val="00007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882" name="Shape 882"/>
              <p:cNvSpPr/>
              <p:nvPr/>
            </p:nvSpPr>
            <p:spPr>
              <a:xfrm>
                <a:off x="1716087" y="1257300"/>
                <a:ext cx="574676" cy="633413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883" name="Shape 883"/>
              <p:cNvSpPr/>
              <p:nvPr/>
            </p:nvSpPr>
            <p:spPr>
              <a:xfrm>
                <a:off x="573087" y="1881187"/>
                <a:ext cx="576263" cy="644526"/>
              </a:xfrm>
              <a:prstGeom prst="rect">
                <a:avLst/>
              </a:prstGeom>
              <a:solidFill>
                <a:schemeClr val="accent2">
                  <a:lumOff val="14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884" name="Shape 884"/>
              <p:cNvSpPr/>
              <p:nvPr/>
            </p:nvSpPr>
            <p:spPr>
              <a:xfrm>
                <a:off x="1141412" y="1881187"/>
                <a:ext cx="584201" cy="644526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</p:grpSp>
      </p:grpSp>
      <p:sp>
        <p:nvSpPr>
          <p:cNvPr id="887" name="Shape 887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888" name="Shape 888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9" name="Shape 88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5258565"/>
      </p:ext>
    </p:extLst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9" name="Group 909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96" name="Shape 896"/>
            <p:cNvSpPr/>
            <p:nvPr/>
          </p:nvSpPr>
          <p:spPr>
            <a:xfrm>
              <a:off x="0" y="0"/>
              <a:ext cx="3505200" cy="68580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1800"/>
            </a:p>
          </p:txBody>
        </p:sp>
        <p:sp>
          <p:nvSpPr>
            <p:cNvPr id="897" name="Shape 897"/>
            <p:cNvSpPr/>
            <p:nvPr/>
          </p:nvSpPr>
          <p:spPr>
            <a:xfrm>
              <a:off x="1716087" y="1690687"/>
              <a:ext cx="7427913" cy="2533651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1800"/>
            </a:p>
          </p:txBody>
        </p:sp>
        <p:grpSp>
          <p:nvGrpSpPr>
            <p:cNvPr id="908" name="Group 908"/>
            <p:cNvGrpSpPr/>
            <p:nvPr/>
          </p:nvGrpSpPr>
          <p:grpSpPr>
            <a:xfrm>
              <a:off x="0" y="1066800"/>
              <a:ext cx="2867025" cy="3157538"/>
              <a:chOff x="0" y="0"/>
              <a:chExt cx="2867024" cy="3157537"/>
            </a:xfrm>
          </p:grpSpPr>
          <p:sp>
            <p:nvSpPr>
              <p:cNvPr id="898" name="Shape 898"/>
              <p:cNvSpPr/>
              <p:nvPr/>
            </p:nvSpPr>
            <p:spPr>
              <a:xfrm>
                <a:off x="573087" y="2516187"/>
                <a:ext cx="576263" cy="64135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1800"/>
              </a:p>
            </p:txBody>
          </p:sp>
          <p:sp>
            <p:nvSpPr>
              <p:cNvPr id="899" name="Shape 899"/>
              <p:cNvSpPr/>
              <p:nvPr/>
            </p:nvSpPr>
            <p:spPr>
              <a:xfrm>
                <a:off x="1716087" y="623887"/>
                <a:ext cx="574676" cy="642939"/>
              </a:xfrm>
              <a:prstGeom prst="rect">
                <a:avLst/>
              </a:prstGeom>
              <a:solidFill>
                <a:schemeClr val="accent2">
                  <a:lumOff val="14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1800"/>
              </a:p>
            </p:txBody>
          </p:sp>
          <p:sp>
            <p:nvSpPr>
              <p:cNvPr id="900" name="Shape 900"/>
              <p:cNvSpPr/>
              <p:nvPr/>
            </p:nvSpPr>
            <p:spPr>
              <a:xfrm>
                <a:off x="2281237" y="0"/>
                <a:ext cx="585788" cy="635000"/>
              </a:xfrm>
              <a:prstGeom prst="rect">
                <a:avLst/>
              </a:prstGeom>
              <a:solidFill>
                <a:schemeClr val="accent2">
                  <a:lumOff val="14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1800"/>
              </a:p>
            </p:txBody>
          </p:sp>
          <p:sp>
            <p:nvSpPr>
              <p:cNvPr id="901" name="Shape 901"/>
              <p:cNvSpPr/>
              <p:nvPr/>
            </p:nvSpPr>
            <p:spPr>
              <a:xfrm>
                <a:off x="1141412" y="2516187"/>
                <a:ext cx="584201" cy="641351"/>
              </a:xfrm>
              <a:prstGeom prst="rect">
                <a:avLst/>
              </a:prstGeom>
              <a:solidFill>
                <a:srgbClr val="00007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1800"/>
              </a:p>
            </p:txBody>
          </p:sp>
          <p:sp>
            <p:nvSpPr>
              <p:cNvPr id="902" name="Shape 902"/>
              <p:cNvSpPr/>
              <p:nvPr/>
            </p:nvSpPr>
            <p:spPr>
              <a:xfrm>
                <a:off x="2281237" y="623887"/>
                <a:ext cx="585788" cy="642939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1800"/>
              </a:p>
            </p:txBody>
          </p:sp>
          <p:sp>
            <p:nvSpPr>
              <p:cNvPr id="903" name="Shape 903"/>
              <p:cNvSpPr/>
              <p:nvPr/>
            </p:nvSpPr>
            <p:spPr>
              <a:xfrm>
                <a:off x="1141412" y="1257300"/>
                <a:ext cx="584201" cy="633413"/>
              </a:xfrm>
              <a:prstGeom prst="rect">
                <a:avLst/>
              </a:prstGeom>
              <a:solidFill>
                <a:schemeClr val="accent2">
                  <a:lumOff val="14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1800"/>
              </a:p>
            </p:txBody>
          </p:sp>
          <p:sp>
            <p:nvSpPr>
              <p:cNvPr id="904" name="Shape 904"/>
              <p:cNvSpPr/>
              <p:nvPr/>
            </p:nvSpPr>
            <p:spPr>
              <a:xfrm>
                <a:off x="0" y="1257300"/>
                <a:ext cx="582613" cy="633413"/>
              </a:xfrm>
              <a:prstGeom prst="rect">
                <a:avLst/>
              </a:prstGeom>
              <a:solidFill>
                <a:srgbClr val="00007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1800"/>
              </a:p>
            </p:txBody>
          </p:sp>
          <p:sp>
            <p:nvSpPr>
              <p:cNvPr id="905" name="Shape 905"/>
              <p:cNvSpPr/>
              <p:nvPr/>
            </p:nvSpPr>
            <p:spPr>
              <a:xfrm>
                <a:off x="1716087" y="1257300"/>
                <a:ext cx="574676" cy="633413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1800"/>
              </a:p>
            </p:txBody>
          </p:sp>
          <p:sp>
            <p:nvSpPr>
              <p:cNvPr id="906" name="Shape 906"/>
              <p:cNvSpPr/>
              <p:nvPr/>
            </p:nvSpPr>
            <p:spPr>
              <a:xfrm>
                <a:off x="573087" y="1881187"/>
                <a:ext cx="576263" cy="644526"/>
              </a:xfrm>
              <a:prstGeom prst="rect">
                <a:avLst/>
              </a:prstGeom>
              <a:solidFill>
                <a:schemeClr val="accent2">
                  <a:lumOff val="14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1800"/>
              </a:p>
            </p:txBody>
          </p:sp>
          <p:sp>
            <p:nvSpPr>
              <p:cNvPr id="907" name="Shape 907"/>
              <p:cNvSpPr/>
              <p:nvPr/>
            </p:nvSpPr>
            <p:spPr>
              <a:xfrm>
                <a:off x="1141412" y="1881187"/>
                <a:ext cx="584201" cy="644526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1800"/>
              </a:p>
            </p:txBody>
          </p:sp>
        </p:grpSp>
      </p:grpSp>
      <p:sp>
        <p:nvSpPr>
          <p:cNvPr id="910" name="Shape 910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11" name="Shape 911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2" name="Shape 9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9638136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Shape 9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449239"/>
      </p:ext>
    </p:extLst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Shape 926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27" name="Shape 927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8" name="Shape 9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0343023"/>
      </p:ext>
    </p:extLst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Shape 935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36" name="Shape 936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7" name="Shape 9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6286326"/>
      </p:ext>
    </p:extLst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Shape 944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45" name="Shape 945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6" name="Shape 9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593616"/>
      </p:ext>
    </p:extLst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Shape 953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54" name="Shape 954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5" name="Shape 9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345477"/>
      </p:ext>
    </p:extLst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Shape 962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63" name="Shape 963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4" name="Shape 9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6958596"/>
      </p:ext>
    </p:extLst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Shape 97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72" name="Shape 972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3" name="Shape 9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068558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gradFill flip="none" rotWithShape="1">
          <a:gsLst>
            <a:gs pos="0">
              <a:srgbClr val="005CBF"/>
            </a:gs>
            <a:gs pos="12500">
              <a:srgbClr val="0087E6"/>
            </a:gs>
            <a:gs pos="37500">
              <a:srgbClr val="21D6E0"/>
            </a:gs>
            <a:gs pos="50000">
              <a:srgbClr val="03D4A8"/>
            </a:gs>
            <a:gs pos="62500">
              <a:srgbClr val="21D6E0"/>
            </a:gs>
            <a:gs pos="875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372" name="Shape 37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SzPct val="100000"/>
              <a:buFontTx/>
              <a:buChar char="»"/>
            </a:lvl1pPr>
            <a:lvl2pPr>
              <a:buClrTx/>
              <a:buSzPct val="100000"/>
              <a:buFontTx/>
              <a:buChar char="–"/>
            </a:lvl2pPr>
            <a:lvl3pPr>
              <a:buClrTx/>
              <a:buSzPct val="100000"/>
              <a:buFontTx/>
              <a:buChar char="•"/>
            </a:lvl3pPr>
            <a:lvl4pPr>
              <a:buClrTx/>
              <a:buSzPct val="100000"/>
              <a:buFontTx/>
              <a:buChar char="–"/>
            </a:lvl4pPr>
            <a:lvl5pPr>
              <a:buClrTx/>
              <a:buFontTx/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3" name="Shape 373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279757"/>
          </a:xfrm>
          <a:prstGeom prst="rect">
            <a:avLst/>
          </a:prstGeom>
        </p:spPr>
        <p:txBody>
          <a:bodyPr anchor="t"/>
          <a:lstStyle>
            <a:lvl1pPr>
              <a:lnSpc>
                <a:spcPct val="87000"/>
              </a:lnSpc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Shape 980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81" name="Shape 981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2" name="Shape 9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8949656"/>
      </p:ext>
    </p:extLst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Shape 989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90" name="Shape 990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1" name="Shape 9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2213060"/>
      </p:ext>
    </p:extLst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Shape 998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99" name="Shape 999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0" name="Shape 10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0447195"/>
      </p:ext>
    </p:extLst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09215"/>
      </p:ext>
    </p:extLst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buClrTx/>
              <a:buSzTx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lvl1pPr>
          </a:lstStyle>
          <a:p>
            <a:pPr>
              <a:defRPr/>
            </a:pPr>
            <a:fld id="{5FB63DAA-0537-4DD7-92A9-FCB25D44287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dt" idx="12"/>
          </p:nvPr>
        </p:nvSpPr>
        <p:spPr/>
        <p:txBody>
          <a:bodyPr/>
          <a:lstStyle>
            <a:lvl1pPr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3295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1D3D5A-B768-4D8F-8456-B69B931952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EE4622-50CD-4159-978F-446498E3AE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2BCA52-24DD-46C4-A5FF-8575F22D02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CB7D47-17D3-4E43-9E6B-DA05DDB12A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0253078"/>
      </p:ext>
    </p:extLst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170C2F-F934-4919-853B-069FF7789C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1B6F4D-BC25-4B71-A384-EF1A029A7E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F11131-A653-4F4C-931A-8BD36B2393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692CFB-D746-4219-8E15-0960DB4DC3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371830"/>
      </p:ext>
    </p:extLst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40312C-EA0B-4F41-B082-B068C13A47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3F0284-EC2C-4525-838F-112A02E535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515CB1-1812-4621-A29E-CFC8FE70ED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C648E8-2EA8-42A1-836D-2E70711BD4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4452483"/>
      </p:ext>
    </p:extLst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FDFF94-24BD-45E8-A3F8-80B406CFA2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A8E2D8-E153-4506-AFA9-78482B4E46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DDE2DA-3CF3-445C-BFED-607BDDE465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AB24-EC25-49FB-8729-4A96A6CBFA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4197710"/>
      </p:ext>
    </p:extLst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53AD6A0-872B-4C6D-8A67-A5ABD78615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DA2EC46-6B75-4CB0-8FE6-74947380C4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0B71230-6F55-4A50-9229-C9F550ACD3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EB9F5A-0604-4855-98C4-2D1879BEEC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605295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7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28" name="Shape 28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9" name="Shape 29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0" name="Shape 30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1" name="Shape 31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2" name="Shape 32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3" name="Shape 33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4" name="Shape 34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5" name="Shape 35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6" name="Shape 36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gradFill flip="none" rotWithShape="1">
          <a:gsLst>
            <a:gs pos="0">
              <a:srgbClr val="005CBF"/>
            </a:gs>
            <a:gs pos="12500">
              <a:srgbClr val="0087E6"/>
            </a:gs>
            <a:gs pos="37500">
              <a:srgbClr val="21D6E0"/>
            </a:gs>
            <a:gs pos="50000">
              <a:srgbClr val="03D4A8"/>
            </a:gs>
            <a:gs pos="62500">
              <a:srgbClr val="21D6E0"/>
            </a:gs>
            <a:gs pos="875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381" name="Shape 381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SzPct val="100000"/>
              <a:buFontTx/>
              <a:buChar char="»"/>
            </a:lvl1pPr>
            <a:lvl2pPr>
              <a:buClrTx/>
              <a:buSzPct val="100000"/>
              <a:buFontTx/>
              <a:buChar char="–"/>
            </a:lvl2pPr>
            <a:lvl3pPr>
              <a:buClrTx/>
              <a:buSzPct val="100000"/>
              <a:buFontTx/>
              <a:buChar char="•"/>
            </a:lvl3pPr>
            <a:lvl4pPr>
              <a:buClrTx/>
              <a:buSzPct val="100000"/>
              <a:buFontTx/>
              <a:buChar char="–"/>
            </a:lvl4pPr>
            <a:lvl5pPr>
              <a:buClrTx/>
              <a:buFontTx/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2" name="Shape 382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279757"/>
          </a:xfrm>
          <a:prstGeom prst="rect">
            <a:avLst/>
          </a:prstGeom>
        </p:spPr>
        <p:txBody>
          <a:bodyPr anchor="t"/>
          <a:lstStyle>
            <a:lvl1pPr>
              <a:lnSpc>
                <a:spcPct val="87000"/>
              </a:lnSpc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DD49699-22D4-42EA-A37F-D5E8D4C70C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1A87EC9-B04B-4064-BD4E-5C69DAED75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7B8B904-7FEB-4E98-98BF-C00F7D9844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52CEF6-BCEF-4FDA-808E-458C3AF76C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7106812"/>
      </p:ext>
    </p:extLst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862A3F2-89C4-4732-99D0-038EB7D925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6C12E2E-FF8B-4E30-B81B-03E5BF6844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A6854A-7CD2-4647-B362-9E05EBCD2E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433DE4-9FE9-48F5-8330-2CEA93B58B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7880682"/>
      </p:ext>
    </p:extLst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B8CEFF-738D-46FD-9678-46375A2D96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0AE628-1F8B-447E-87E0-E165A53120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41A43E-4050-4346-9360-5725EBF6D9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CB7A85-94A9-4451-B342-E35A3B2A5F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6867850"/>
      </p:ext>
    </p:extLst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DFBEC0-9394-43D5-A8A5-DF2D74DB10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3593BB-F7F3-49F1-B4E8-6842F2193B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6CC87A-AE98-4D79-B077-9D39C9FA08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281EA9-336A-44BB-B190-F7BA8DC05E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538275"/>
      </p:ext>
    </p:extLst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7E8488-6DEB-4521-8330-950BD81D48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446A636-1D64-4119-87BF-3C0303F428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FC5C26-A6D5-4053-87AC-3574889022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96B90E-01CF-4D29-8701-84738F75B6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3640843"/>
      </p:ext>
    </p:extLst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3800" y="609600"/>
            <a:ext cx="2667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609600"/>
            <a:ext cx="77978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0967F9-CC52-4999-8E9B-E40745EBF6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21C672-66FE-45A4-A477-7E33B9551D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54AF2C-CFBE-45C3-A7CD-B9451016A5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8BA3B6-E741-4E1A-927E-49923374E1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6815607"/>
      </p:ext>
    </p:extLst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68A4597-36B2-4848-13C0-415F067FD8C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038BC211-90CC-9B07-6EAC-1FEBB37F8D6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61891C71-EB0D-16F2-79B0-88C97A20970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7" name="Group 5">
              <a:extLst>
                <a:ext uri="{FF2B5EF4-FFF2-40B4-BE49-F238E27FC236}">
                  <a16:creationId xmlns:a16="http://schemas.microsoft.com/office/drawing/2014/main" id="{7A657300-E787-76FD-99AB-C1B2F18B1D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>
                <a:extLst>
                  <a:ext uri="{FF2B5EF4-FFF2-40B4-BE49-F238E27FC236}">
                    <a16:creationId xmlns:a16="http://schemas.microsoft.com/office/drawing/2014/main" id="{9021184B-F93F-83DD-FE77-4473971A2CA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" name="Rectangle 7">
                <a:extLst>
                  <a:ext uri="{FF2B5EF4-FFF2-40B4-BE49-F238E27FC236}">
                    <a16:creationId xmlns:a16="http://schemas.microsoft.com/office/drawing/2014/main" id="{BBCA0E89-715F-4E04-7AB9-93DE3E9B3AC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" name="Rectangle 8">
                <a:extLst>
                  <a:ext uri="{FF2B5EF4-FFF2-40B4-BE49-F238E27FC236}">
                    <a16:creationId xmlns:a16="http://schemas.microsoft.com/office/drawing/2014/main" id="{4C0C8D4E-D4E5-55AF-054A-362A1AB469E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4676C27F-3CC8-2A54-3F12-62C3F47421B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Rectangle 10">
                <a:extLst>
                  <a:ext uri="{FF2B5EF4-FFF2-40B4-BE49-F238E27FC236}">
                    <a16:creationId xmlns:a16="http://schemas.microsoft.com/office/drawing/2014/main" id="{CD2F9A5B-189B-A6F9-725C-0A4E9B728E0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" name="Rectangle 11">
                <a:extLst>
                  <a:ext uri="{FF2B5EF4-FFF2-40B4-BE49-F238E27FC236}">
                    <a16:creationId xmlns:a16="http://schemas.microsoft.com/office/drawing/2014/main" id="{5317429B-5A91-873F-8674-8993A9E4067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Rectangle 12">
                <a:extLst>
                  <a:ext uri="{FF2B5EF4-FFF2-40B4-BE49-F238E27FC236}">
                    <a16:creationId xmlns:a16="http://schemas.microsoft.com/office/drawing/2014/main" id="{7D768103-8FF6-3DBF-28BA-84F51DC3618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Rectangle 13">
                <a:extLst>
                  <a:ext uri="{FF2B5EF4-FFF2-40B4-BE49-F238E27FC236}">
                    <a16:creationId xmlns:a16="http://schemas.microsoft.com/office/drawing/2014/main" id="{16236474-1B3F-F416-3A2E-0B72B145856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Rectangle 14">
                <a:extLst>
                  <a:ext uri="{FF2B5EF4-FFF2-40B4-BE49-F238E27FC236}">
                    <a16:creationId xmlns:a16="http://schemas.microsoft.com/office/drawing/2014/main" id="{4646DDA4-9F0D-5895-371E-8942321A2BB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" name="Rectangle 15">
                <a:extLst>
                  <a:ext uri="{FF2B5EF4-FFF2-40B4-BE49-F238E27FC236}">
                    <a16:creationId xmlns:a16="http://schemas.microsoft.com/office/drawing/2014/main" id="{9388525C-812E-717D-5D45-B8BC102A35A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513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962400" y="1828800"/>
            <a:ext cx="80264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4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962400" y="4267200"/>
            <a:ext cx="8026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6AED6DD8-30C3-94D5-3B6C-2150FD2113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B2C95B42-F7D8-72D7-B224-A52164A08D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10517D95-D339-AA24-FE03-B4B5D17F0D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FEB632-020B-4866-956C-6B801B23C0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244693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78E417E-3CFC-C9D1-341C-B1FB67777B3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1A1E1F0-EB03-2497-4937-4D39ABF8884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C107C6-BEAB-4A2D-AAA2-4436C4BFE90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518C6579-F55B-EB9E-6E9E-7EDDCC06C0F7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092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C906D28-A2C6-461C-3F88-1E51C474D4F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F657309-2698-67A6-C425-A57E1C7B683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91799E-417D-4780-94D0-242449BC817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99B1C9F5-DE6A-DE79-1CB1-7D7A41E1D1FA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4631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03FF567-E220-1698-95A5-6252AC6F10A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673483D-2504-874D-3C05-37037499BD2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312881-CEE2-484C-B870-337455B006B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F340B327-483F-D305-B94F-1BCD9A969ABD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56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gradFill flip="none" rotWithShape="1">
          <a:gsLst>
            <a:gs pos="0">
              <a:srgbClr val="005CBF"/>
            </a:gs>
            <a:gs pos="12500">
              <a:srgbClr val="0087E6"/>
            </a:gs>
            <a:gs pos="37500">
              <a:srgbClr val="21D6E0"/>
            </a:gs>
            <a:gs pos="50000">
              <a:srgbClr val="03D4A8"/>
            </a:gs>
            <a:gs pos="62500">
              <a:srgbClr val="21D6E0"/>
            </a:gs>
            <a:gs pos="875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390" name="Shape 390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SzPct val="100000"/>
              <a:buFontTx/>
              <a:buChar char="»"/>
            </a:lvl1pPr>
            <a:lvl2pPr>
              <a:buClrTx/>
              <a:buSzPct val="100000"/>
              <a:buFontTx/>
              <a:buChar char="–"/>
            </a:lvl2pPr>
            <a:lvl3pPr>
              <a:buClrTx/>
              <a:buSzPct val="100000"/>
              <a:buFontTx/>
              <a:buChar char="•"/>
            </a:lvl3pPr>
            <a:lvl4pPr>
              <a:buClrTx/>
              <a:buSzPct val="100000"/>
              <a:buFontTx/>
              <a:buChar char="–"/>
            </a:lvl4pPr>
            <a:lvl5pPr>
              <a:buClrTx/>
              <a:buFontTx/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1" name="Shape 391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279757"/>
          </a:xfrm>
          <a:prstGeom prst="rect">
            <a:avLst/>
          </a:prstGeom>
        </p:spPr>
        <p:txBody>
          <a:bodyPr anchor="t"/>
          <a:lstStyle>
            <a:lvl1pPr>
              <a:lnSpc>
                <a:spcPct val="87000"/>
              </a:lnSpc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E23254F-213D-8B57-00A6-C09D0D1D94D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1FB1587-2B94-0464-9CA4-ACBCD0066BE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282269-A40E-49BC-A888-D57A43BA46C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C2F22736-9D8D-B34C-7B50-6C1B62F62586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9431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6C5C30-9A97-320C-3588-8E09B3FD06B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098AC2-7459-0268-EB16-D554370D45B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EF6456-27E4-4D08-A473-C9D5176A917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B58DF13A-3731-4CFA-2303-795AC92CC902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8673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2133205-491B-DB26-F836-3854ECCB200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DDDB978-F4AC-472C-B27E-BD7AA6E95D7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DCC467-EA46-42AC-A8A9-D7C3BC6C7A4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46F1DA94-1B7F-5FA8-BAA3-7FF2AE6BA76E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17717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BF6D635-BB12-0D5E-28CA-327D4D81859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3CB5246-D20E-C3E0-1689-086B7B63B58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1EAC1-2BAB-4D5D-885C-DFCDA7337A3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84BC8D4D-0E0B-2D6D-8AF0-FE71A5322B9F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6530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45E9FEF-3B98-F7AA-5786-D6F71A17115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4ADCB66-346E-B6B1-6194-EBA0EC1B358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D5EED2-F9ED-443F-924B-86D27EE4A27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9FBFA9BE-BFB6-87E4-026B-E7F9A68B1B0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6266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19CBAF5-C8CE-BF20-1997-B0298E46423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2BAB5FC-F8C1-E4B1-5EAD-81A55CAB563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0ED6DC-11C6-480E-A320-77AA9F44600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B50B3138-7381-464E-FB6B-4734A6F9A840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72176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457200"/>
            <a:ext cx="27432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80264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A821C5D-450F-3E5B-4DF9-1D7FC8E9475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EA5584E-3CBC-0FD0-A30C-A5152F27B1E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7C866C-1AC3-4498-9A0F-73BDD7CFD78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A4D2D9A8-E588-3D84-200D-7533D388FF7E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7299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A505291-54E9-AB84-A6A7-FF41A39E4D4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5C9BB29-5E34-18FD-1223-1DE784A80BF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0D214E-EE0B-4F39-8A4E-ACE1D73C704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B2B7F052-F9D0-86B3-C9FB-650F4AF9BF3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46258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4294588"/>
      </p:ext>
    </p:extLst>
  </p:cSld>
  <p:clrMapOvr>
    <a:masterClrMapping/>
  </p:clrMapOvr>
  <p:transition spd="slow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6290147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gradFill flip="none" rotWithShape="1">
          <a:gsLst>
            <a:gs pos="0">
              <a:srgbClr val="005CBF"/>
            </a:gs>
            <a:gs pos="12500">
              <a:srgbClr val="0087E6"/>
            </a:gs>
            <a:gs pos="37500">
              <a:srgbClr val="21D6E0"/>
            </a:gs>
            <a:gs pos="50000">
              <a:srgbClr val="03D4A8"/>
            </a:gs>
            <a:gs pos="62500">
              <a:srgbClr val="21D6E0"/>
            </a:gs>
            <a:gs pos="875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399" name="Shape 399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SzPct val="100000"/>
              <a:buFontTx/>
              <a:buChar char="»"/>
            </a:lvl1pPr>
            <a:lvl2pPr>
              <a:buClrTx/>
              <a:buSzPct val="100000"/>
              <a:buFontTx/>
              <a:buChar char="–"/>
            </a:lvl2pPr>
            <a:lvl3pPr>
              <a:buClrTx/>
              <a:buSzPct val="100000"/>
              <a:buFontTx/>
              <a:buChar char="•"/>
            </a:lvl3pPr>
            <a:lvl4pPr>
              <a:buClrTx/>
              <a:buSzPct val="100000"/>
              <a:buFontTx/>
              <a:buChar char="–"/>
            </a:lvl4pPr>
            <a:lvl5pPr>
              <a:buClrTx/>
              <a:buFontTx/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0" name="Shape 400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279757"/>
          </a:xfrm>
          <a:prstGeom prst="rect">
            <a:avLst/>
          </a:prstGeom>
        </p:spPr>
        <p:txBody>
          <a:bodyPr anchor="t"/>
          <a:lstStyle>
            <a:lvl1pPr>
              <a:lnSpc>
                <a:spcPct val="87000"/>
              </a:lnSpc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2633825"/>
      </p:ext>
    </p:extLst>
  </p:cSld>
  <p:clrMapOvr>
    <a:masterClrMapping/>
  </p:clrMapOvr>
  <p:transition spd="slow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9843311"/>
      </p:ext>
    </p:extLst>
  </p:cSld>
  <p:clrMapOvr>
    <a:masterClrMapping/>
  </p:clrMapOvr>
  <p:transition spd="slow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0661976"/>
      </p:ext>
    </p:extLst>
  </p:cSld>
  <p:clrMapOvr>
    <a:masterClrMapping/>
  </p:clrMapOvr>
  <p:transition spd="slow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2019630"/>
      </p:ext>
    </p:extLst>
  </p:cSld>
  <p:clrMapOvr>
    <a:masterClrMapping/>
  </p:clrMapOvr>
  <p:transition spd="slow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3179026"/>
      </p:ext>
    </p:extLst>
  </p:cSld>
  <p:clrMapOvr>
    <a:masterClrMapping/>
  </p:clrMapOvr>
  <p:transition spd="slow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8638111"/>
      </p:ext>
    </p:extLst>
  </p:cSld>
  <p:clrMapOvr>
    <a:masterClrMapping/>
  </p:clrMapOvr>
  <p:transition spd="slow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2167076"/>
      </p:ext>
    </p:extLst>
  </p:cSld>
  <p:clrMapOvr>
    <a:masterClrMapping/>
  </p:clrMapOvr>
  <p:transition spd="slow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675190"/>
      </p:ext>
    </p:extLst>
  </p:cSld>
  <p:clrMapOvr>
    <a:masterClrMapping/>
  </p:clrMapOvr>
  <p:transition spd="slow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5339658"/>
      </p:ext>
    </p:extLst>
  </p:cSld>
  <p:clrMapOvr>
    <a:masterClrMapping/>
  </p:clrMapOvr>
  <p:transition spd="slow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2124902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gradFill flip="none" rotWithShape="1">
          <a:gsLst>
            <a:gs pos="0">
              <a:srgbClr val="005CBF"/>
            </a:gs>
            <a:gs pos="12500">
              <a:srgbClr val="0087E6"/>
            </a:gs>
            <a:gs pos="37500">
              <a:srgbClr val="21D6E0"/>
            </a:gs>
            <a:gs pos="50000">
              <a:srgbClr val="03D4A8"/>
            </a:gs>
            <a:gs pos="62500">
              <a:srgbClr val="21D6E0"/>
            </a:gs>
            <a:gs pos="875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408" name="Shape 408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SzPct val="100000"/>
              <a:buFontTx/>
              <a:buChar char="»"/>
            </a:lvl1pPr>
            <a:lvl2pPr>
              <a:buClrTx/>
              <a:buSzPct val="100000"/>
              <a:buFontTx/>
              <a:buChar char="–"/>
            </a:lvl2pPr>
            <a:lvl3pPr>
              <a:buClrTx/>
              <a:buSzPct val="100000"/>
              <a:buFontTx/>
              <a:buChar char="•"/>
            </a:lvl3pPr>
            <a:lvl4pPr>
              <a:buClrTx/>
              <a:buSzPct val="100000"/>
              <a:buFontTx/>
              <a:buChar char="–"/>
            </a:lvl4pPr>
            <a:lvl5pPr>
              <a:buClrTx/>
              <a:buFontTx/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9" name="Shape 409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279757"/>
          </a:xfrm>
          <a:prstGeom prst="rect">
            <a:avLst/>
          </a:prstGeom>
        </p:spPr>
        <p:txBody>
          <a:bodyPr anchor="t"/>
          <a:lstStyle>
            <a:lvl1pPr>
              <a:lnSpc>
                <a:spcPct val="87000"/>
              </a:lnSpc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2683653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9858329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4226413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9387838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6538876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908734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4784565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7204513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333961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39152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gradFill flip="none" rotWithShape="1">
          <a:gsLst>
            <a:gs pos="0">
              <a:srgbClr val="005CBF"/>
            </a:gs>
            <a:gs pos="12500">
              <a:srgbClr val="0087E6"/>
            </a:gs>
            <a:gs pos="37500">
              <a:srgbClr val="21D6E0"/>
            </a:gs>
            <a:gs pos="50000">
              <a:srgbClr val="03D4A8"/>
            </a:gs>
            <a:gs pos="62500">
              <a:srgbClr val="21D6E0"/>
            </a:gs>
            <a:gs pos="875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424" name="Shape 424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SzPct val="100000"/>
              <a:buFontTx/>
              <a:buChar char="»"/>
            </a:lvl1pPr>
            <a:lvl2pPr>
              <a:buClrTx/>
              <a:buSzPct val="100000"/>
              <a:buFontTx/>
              <a:buChar char="–"/>
            </a:lvl2pPr>
            <a:lvl3pPr>
              <a:buClrTx/>
              <a:buSzPct val="100000"/>
              <a:buFontTx/>
              <a:buChar char="•"/>
            </a:lvl3pPr>
            <a:lvl4pPr>
              <a:buClrTx/>
              <a:buSzPct val="100000"/>
              <a:buFontTx/>
              <a:buChar char="–"/>
            </a:lvl4pPr>
            <a:lvl5pPr>
              <a:buClrTx/>
              <a:buFontTx/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5" name="Shape 425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279757"/>
          </a:xfrm>
          <a:prstGeom prst="rect">
            <a:avLst/>
          </a:prstGeom>
        </p:spPr>
        <p:txBody>
          <a:bodyPr anchor="t"/>
          <a:lstStyle>
            <a:lvl1pPr>
              <a:lnSpc>
                <a:spcPct val="87000"/>
              </a:lnSpc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62447882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1428851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0947625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7265772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0082766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549807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494654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8360158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223893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368356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gradFill flip="none" rotWithShape="1">
          <a:gsLst>
            <a:gs pos="0">
              <a:srgbClr val="005CBF"/>
            </a:gs>
            <a:gs pos="12500">
              <a:srgbClr val="0087E6"/>
            </a:gs>
            <a:gs pos="37500">
              <a:srgbClr val="21D6E0"/>
            </a:gs>
            <a:gs pos="50000">
              <a:srgbClr val="03D4A8"/>
            </a:gs>
            <a:gs pos="62500">
              <a:srgbClr val="21D6E0"/>
            </a:gs>
            <a:gs pos="875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433" name="Shape 43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SzPct val="100000"/>
              <a:buFontTx/>
              <a:buChar char="»"/>
            </a:lvl1pPr>
            <a:lvl2pPr>
              <a:buClrTx/>
              <a:buSzPct val="100000"/>
              <a:buFontTx/>
              <a:buChar char="–"/>
            </a:lvl2pPr>
            <a:lvl3pPr>
              <a:buClrTx/>
              <a:buSzPct val="100000"/>
              <a:buFontTx/>
              <a:buChar char="•"/>
            </a:lvl3pPr>
            <a:lvl4pPr>
              <a:buClrTx/>
              <a:buSzPct val="100000"/>
              <a:buFontTx/>
              <a:buChar char="–"/>
            </a:lvl4pPr>
            <a:lvl5pPr>
              <a:buClrTx/>
              <a:buFontTx/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4" name="Shape 434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279757"/>
          </a:xfrm>
          <a:prstGeom prst="rect">
            <a:avLst/>
          </a:prstGeom>
        </p:spPr>
        <p:txBody>
          <a:bodyPr anchor="t"/>
          <a:lstStyle>
            <a:lvl1pPr>
              <a:lnSpc>
                <a:spcPct val="87000"/>
              </a:lnSpc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8867288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3632683"/>
      </p:ext>
    </p:extLst>
  </p:cSld>
  <p:clrMapOvr>
    <a:masterClrMapping/>
  </p:clrMapOvr>
  <p:transition spd="med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20280225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9110463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5386649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1067726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8754584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6667063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952992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209246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gradFill flip="none" rotWithShape="1">
          <a:gsLst>
            <a:gs pos="0">
              <a:srgbClr val="005CBF"/>
            </a:gs>
            <a:gs pos="12500">
              <a:srgbClr val="0087E6"/>
            </a:gs>
            <a:gs pos="37500">
              <a:srgbClr val="21D6E0"/>
            </a:gs>
            <a:gs pos="50000">
              <a:srgbClr val="03D4A8"/>
            </a:gs>
            <a:gs pos="62500">
              <a:srgbClr val="21D6E0"/>
            </a:gs>
            <a:gs pos="875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442" name="Shape 44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SzPct val="100000"/>
              <a:buFontTx/>
              <a:buChar char="»"/>
            </a:lvl1pPr>
            <a:lvl2pPr>
              <a:buClrTx/>
              <a:buSzPct val="100000"/>
              <a:buFontTx/>
              <a:buChar char="–"/>
            </a:lvl2pPr>
            <a:lvl3pPr>
              <a:buClrTx/>
              <a:buSzPct val="100000"/>
              <a:buFontTx/>
              <a:buChar char="•"/>
            </a:lvl3pPr>
            <a:lvl4pPr>
              <a:buClrTx/>
              <a:buSzPct val="100000"/>
              <a:buFontTx/>
              <a:buChar char="–"/>
            </a:lvl4pPr>
            <a:lvl5pPr>
              <a:buClrTx/>
              <a:buFontTx/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3" name="Shape 443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279757"/>
          </a:xfrm>
          <a:prstGeom prst="rect">
            <a:avLst/>
          </a:prstGeom>
        </p:spPr>
        <p:txBody>
          <a:bodyPr anchor="t"/>
          <a:lstStyle>
            <a:lvl1pPr>
              <a:lnSpc>
                <a:spcPct val="87000"/>
              </a:lnSpc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1295285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9142712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9858067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1281646"/>
      </p:ext>
    </p:extLst>
  </p:cSld>
  <p:clrMapOvr>
    <a:masterClrMapping/>
  </p:clrMapOvr>
  <p:transition spd="med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3548238"/>
      </p:ext>
    </p:extLst>
  </p:cSld>
  <p:clrMapOvr>
    <a:masterClrMapping/>
  </p:clrMapOvr>
  <p:transition spd="med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36154"/>
      </p:ext>
    </p:extLst>
  </p:cSld>
  <p:clrMapOvr>
    <a:masterClrMapping/>
  </p:clrMapOvr>
  <p:transition spd="med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245193"/>
      </p:ext>
    </p:extLst>
  </p:cSld>
  <p:clrMapOvr>
    <a:masterClrMapping/>
  </p:clrMapOvr>
  <p:transition spd="med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167079"/>
      </p:ext>
    </p:extLst>
  </p:cSld>
  <p:clrMapOvr>
    <a:masterClrMapping/>
  </p:clrMapOvr>
  <p:transition spd="med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5347784"/>
      </p:ext>
    </p:extLst>
  </p:cSld>
  <p:clrMapOvr>
    <a:masterClrMapping/>
  </p:clrMapOvr>
  <p:transition spd="med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7115044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gradFill flip="none" rotWithShape="1">
          <a:gsLst>
            <a:gs pos="0">
              <a:srgbClr val="005CBF"/>
            </a:gs>
            <a:gs pos="12500">
              <a:srgbClr val="0087E6"/>
            </a:gs>
            <a:gs pos="37500">
              <a:srgbClr val="21D6E0"/>
            </a:gs>
            <a:gs pos="50000">
              <a:srgbClr val="03D4A8"/>
            </a:gs>
            <a:gs pos="62500">
              <a:srgbClr val="21D6E0"/>
            </a:gs>
            <a:gs pos="875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451" name="Shape 451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SzPct val="100000"/>
              <a:buFontTx/>
              <a:buChar char="»"/>
            </a:lvl1pPr>
            <a:lvl2pPr>
              <a:buClrTx/>
              <a:buSzPct val="100000"/>
              <a:buFontTx/>
              <a:buChar char="–"/>
            </a:lvl2pPr>
            <a:lvl3pPr>
              <a:buClrTx/>
              <a:buSzPct val="100000"/>
              <a:buFontTx/>
              <a:buChar char="•"/>
            </a:lvl3pPr>
            <a:lvl4pPr>
              <a:buClrTx/>
              <a:buSzPct val="100000"/>
              <a:buFontTx/>
              <a:buChar char="–"/>
            </a:lvl4pPr>
            <a:lvl5pPr>
              <a:buClrTx/>
              <a:buFontTx/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2" name="Shape 452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279757"/>
          </a:xfrm>
          <a:prstGeom prst="rect">
            <a:avLst/>
          </a:prstGeom>
        </p:spPr>
        <p:txBody>
          <a:bodyPr anchor="t"/>
          <a:lstStyle>
            <a:lvl1pPr>
              <a:lnSpc>
                <a:spcPct val="87000"/>
              </a:lnSpc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6485538"/>
      </p:ext>
    </p:extLst>
  </p:cSld>
  <p:clrMapOvr>
    <a:masterClrMapping/>
  </p:clrMapOvr>
  <p:transition spd="med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">
    <p:bg>
      <p:bgPr>
        <a:gradFill flip="none" rotWithShape="1">
          <a:gsLst>
            <a:gs pos="0">
              <a:srgbClr val="ECF3FF"/>
            </a:gs>
            <a:gs pos="100000">
              <a:srgbClr val="A2C1FE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9357903"/>
      </p:ext>
    </p:extLst>
  </p:cSld>
  <p:clrMapOvr>
    <a:masterClrMapping/>
  </p:clrMapOvr>
  <p:transition spd="med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1261355"/>
      </p:ext>
    </p:extLst>
  </p:cSld>
  <p:clrMapOvr>
    <a:masterClrMapping/>
  </p:clrMapOvr>
  <p:transition spd="med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162757"/>
      </p:ext>
    </p:extLst>
  </p:cSld>
  <p:clrMapOvr>
    <a:masterClrMapping/>
  </p:clrMapOvr>
  <p:transition spd="med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8" name="Shape 98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buChar char="»"/>
              <a:defRPr sz="3200" b="0"/>
            </a:lvl1pPr>
            <a:lvl2pPr marL="783771" indent="-326571">
              <a:defRPr sz="3200" b="0"/>
            </a:lvl2pPr>
            <a:lvl3pPr marL="1219200" indent="-304800">
              <a:defRPr sz="3200" b="0"/>
            </a:lvl3pPr>
            <a:lvl4pPr marL="1737360" indent="-365760">
              <a:defRPr sz="3200" b="0"/>
            </a:lvl4pPr>
            <a:lvl5pPr marL="2235200" indent="-406400">
              <a:buChar char="»"/>
              <a:defRPr sz="3200" b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Shape 99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30777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545191"/>
      </p:ext>
    </p:extLst>
  </p:cSld>
  <p:clrMapOvr>
    <a:masterClrMapping/>
  </p:clrMapOvr>
  <p:transition spd="med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6103809"/>
      </p:ext>
    </p:extLst>
  </p:cSld>
  <p:clrMapOvr>
    <a:masterClrMapping/>
  </p:clrMapOvr>
  <p:transition spd="med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403584"/>
      </p:ext>
    </p:extLst>
  </p:cSld>
  <p:clrMapOvr>
    <a:masterClrMapping/>
  </p:clrMapOvr>
  <p:transition spd="med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8" name="Shape 128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buChar char="»"/>
              <a:defRPr sz="3200" b="0"/>
            </a:lvl1pPr>
            <a:lvl2pPr marL="783771" indent="-326571">
              <a:defRPr sz="3200" b="0"/>
            </a:lvl2pPr>
            <a:lvl3pPr marL="1219200" indent="-304800">
              <a:defRPr sz="3200" b="0"/>
            </a:lvl3pPr>
            <a:lvl4pPr marL="1737360" indent="-365760">
              <a:defRPr sz="3200" b="0"/>
            </a:lvl4pPr>
            <a:lvl5pPr marL="2235200" indent="-406400">
              <a:buChar char="»"/>
              <a:defRPr sz="3200" b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hape 129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30777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7188826"/>
      </p:ext>
    </p:extLst>
  </p:cSld>
  <p:clrMapOvr>
    <a:masterClrMapping/>
  </p:clrMapOvr>
  <p:transition spd="med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7" name="Shape 137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buChar char="»"/>
              <a:defRPr sz="3200" b="0"/>
            </a:lvl1pPr>
            <a:lvl2pPr marL="783771" indent="-326571">
              <a:defRPr sz="3200" b="0"/>
            </a:lvl2pPr>
            <a:lvl3pPr marL="1219200" indent="-304800">
              <a:defRPr sz="3200" b="0"/>
            </a:lvl3pPr>
            <a:lvl4pPr marL="1737360" indent="-365760">
              <a:defRPr sz="3200" b="0"/>
            </a:lvl4pPr>
            <a:lvl5pPr marL="2235200" indent="-406400">
              <a:buChar char="»"/>
              <a:defRPr sz="3200" b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Shape 138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30777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390974"/>
      </p:ext>
    </p:extLst>
  </p:cSld>
  <p:clrMapOvr>
    <a:masterClrMapping/>
  </p:clrMapOvr>
  <p:transition spd="med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6" name="Shape 146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buChar char="»"/>
              <a:defRPr sz="3200" b="0"/>
            </a:lvl1pPr>
            <a:lvl2pPr marL="783771" indent="-326571">
              <a:defRPr sz="3200" b="0"/>
            </a:lvl2pPr>
            <a:lvl3pPr marL="1219200" indent="-304800">
              <a:defRPr sz="3200" b="0"/>
            </a:lvl3pPr>
            <a:lvl4pPr marL="1737360" indent="-365760">
              <a:defRPr sz="3200" b="0"/>
            </a:lvl4pPr>
            <a:lvl5pPr marL="2235200" indent="-406400">
              <a:buChar char="»"/>
              <a:defRPr sz="3200" b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" name="Shape 147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30777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424225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roup 468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459" name="Shape 459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460" name="Shape 460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461" name="Shape 461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462" name="Shape 462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463" name="Shape 463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464" name="Shape 464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465" name="Shape 465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466" name="Shape 466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467" name="Shape 467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469" name="Shape 469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470" name="Shape 470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1" name="Shape 471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5" name="Shape 155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buChar char="»"/>
              <a:defRPr sz="3200" b="0"/>
            </a:lvl1pPr>
            <a:lvl2pPr marL="783771" indent="-326571">
              <a:defRPr sz="3200" b="0"/>
            </a:lvl2pPr>
            <a:lvl3pPr marL="1219200" indent="-304800">
              <a:defRPr sz="3200" b="0"/>
            </a:lvl3pPr>
            <a:lvl4pPr marL="1737360" indent="-365760">
              <a:defRPr sz="3200" b="0"/>
            </a:lvl4pPr>
            <a:lvl5pPr marL="2235200" indent="-406400">
              <a:buChar char="»"/>
              <a:defRPr sz="3200" b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" name="Shape 156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30777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2564734"/>
      </p:ext>
    </p:extLst>
  </p:cSld>
  <p:clrMapOvr>
    <a:masterClrMapping/>
  </p:clrMapOvr>
  <p:transition spd="med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4" name="Shape 164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buChar char="»"/>
              <a:defRPr sz="3200" b="0"/>
            </a:lvl1pPr>
            <a:lvl2pPr marL="783771" indent="-326571">
              <a:defRPr sz="3200" b="0"/>
            </a:lvl2pPr>
            <a:lvl3pPr marL="1219200" indent="-304800">
              <a:defRPr sz="3200" b="0"/>
            </a:lvl3pPr>
            <a:lvl4pPr marL="1737360" indent="-365760">
              <a:defRPr sz="3200" b="0"/>
            </a:lvl4pPr>
            <a:lvl5pPr marL="2235200" indent="-406400">
              <a:buChar char="»"/>
              <a:defRPr sz="3200" b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" name="Shape 165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30777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836640"/>
      </p:ext>
    </p:extLst>
  </p:cSld>
  <p:clrMapOvr>
    <a:masterClrMapping/>
  </p:clrMapOvr>
  <p:transition spd="med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3" name="Shape 17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buChar char="»"/>
              <a:defRPr sz="3200" b="0"/>
            </a:lvl1pPr>
            <a:lvl2pPr marL="783771" indent="-326571">
              <a:defRPr sz="3200" b="0"/>
            </a:lvl2pPr>
            <a:lvl3pPr marL="1219200" indent="-304800">
              <a:defRPr sz="3200" b="0"/>
            </a:lvl3pPr>
            <a:lvl4pPr marL="1737360" indent="-365760">
              <a:defRPr sz="3200" b="0"/>
            </a:lvl4pPr>
            <a:lvl5pPr marL="2235200" indent="-406400">
              <a:buChar char="»"/>
              <a:defRPr sz="3200" b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4" name="Shape 174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30777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3982172"/>
      </p:ext>
    </p:extLst>
  </p:cSld>
  <p:clrMapOvr>
    <a:masterClrMapping/>
  </p:clrMapOvr>
  <p:transition spd="med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30777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7052758"/>
      </p:ext>
    </p:extLst>
  </p:cSld>
  <p:clrMapOvr>
    <a:masterClrMapping/>
  </p:clrMapOvr>
  <p:transition spd="med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9" name="Shape 189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buChar char="»"/>
              <a:defRPr sz="3200" b="0"/>
            </a:lvl1pPr>
            <a:lvl2pPr marL="783771" indent="-326571">
              <a:defRPr sz="3200" b="0"/>
            </a:lvl2pPr>
            <a:lvl3pPr marL="1219200" indent="-304800">
              <a:defRPr sz="3200" b="0"/>
            </a:lvl3pPr>
            <a:lvl4pPr marL="1737360" indent="-365760">
              <a:defRPr sz="3200" b="0"/>
            </a:lvl4pPr>
            <a:lvl5pPr marL="2235200" indent="-406400">
              <a:buChar char="»"/>
              <a:defRPr sz="3200" b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0" name="Shape 190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30777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6477923"/>
      </p:ext>
    </p:extLst>
  </p:cSld>
  <p:clrMapOvr>
    <a:masterClrMapping/>
  </p:clrMapOvr>
  <p:transition spd="med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98" name="Shape 198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buChar char="»"/>
              <a:defRPr sz="3200" b="0"/>
            </a:lvl1pPr>
            <a:lvl2pPr marL="783771" indent="-326571">
              <a:defRPr sz="3200" b="0"/>
            </a:lvl2pPr>
            <a:lvl3pPr marL="1219200" indent="-304800">
              <a:defRPr sz="3200" b="0"/>
            </a:lvl3pPr>
            <a:lvl4pPr marL="1737360" indent="-365760">
              <a:defRPr sz="3200" b="0"/>
            </a:lvl4pPr>
            <a:lvl5pPr marL="2235200" indent="-406400">
              <a:buChar char="»"/>
              <a:defRPr sz="3200" b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9" name="Shape 199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30777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6463425"/>
      </p:ext>
    </p:extLst>
  </p:cSld>
  <p:clrMapOvr>
    <a:masterClrMapping/>
  </p:clrMapOvr>
  <p:transition spd="med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07" name="Shape 207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buChar char="»"/>
              <a:defRPr sz="3200" b="0"/>
            </a:lvl1pPr>
            <a:lvl2pPr marL="783771" indent="-326571">
              <a:defRPr sz="3200" b="0"/>
            </a:lvl2pPr>
            <a:lvl3pPr marL="1219200" indent="-304800">
              <a:defRPr sz="3200" b="0"/>
            </a:lvl3pPr>
            <a:lvl4pPr marL="1737360" indent="-365760">
              <a:defRPr sz="3200" b="0"/>
            </a:lvl4pPr>
            <a:lvl5pPr marL="2235200" indent="-406400">
              <a:buChar char="»"/>
              <a:defRPr sz="3200" b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8" name="Shape 208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30777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8273819"/>
      </p:ext>
    </p:extLst>
  </p:cSld>
  <p:clrMapOvr>
    <a:masterClrMapping/>
  </p:clrMapOvr>
  <p:transition spd="med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16" name="Shape 216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buChar char="»"/>
              <a:defRPr sz="3200" b="0"/>
            </a:lvl1pPr>
            <a:lvl2pPr marL="783771" indent="-326571">
              <a:defRPr sz="3200" b="0"/>
            </a:lvl2pPr>
            <a:lvl3pPr marL="1219200" indent="-304800">
              <a:defRPr sz="3200" b="0"/>
            </a:lvl3pPr>
            <a:lvl4pPr marL="1737360" indent="-365760">
              <a:defRPr sz="3200" b="0"/>
            </a:lvl4pPr>
            <a:lvl5pPr marL="2235200" indent="-406400">
              <a:buChar char="»"/>
              <a:defRPr sz="3200" b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7" name="Shape 217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30777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1149155"/>
      </p:ext>
    </p:extLst>
  </p:cSld>
  <p:clrMapOvr>
    <a:masterClrMapping/>
  </p:clrMapOvr>
  <p:transition spd="med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30777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9600176"/>
      </p:ext>
    </p:extLst>
  </p:cSld>
  <p:clrMapOvr>
    <a:masterClrMapping/>
  </p:clrMapOvr>
  <p:transition spd="med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32" name="Shape 23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buChar char="»"/>
              <a:defRPr sz="3200" b="0"/>
            </a:lvl1pPr>
            <a:lvl2pPr marL="783771" indent="-326571">
              <a:defRPr sz="3200" b="0"/>
            </a:lvl2pPr>
            <a:lvl3pPr marL="1219200" indent="-304800">
              <a:defRPr sz="3200" b="0"/>
            </a:lvl3pPr>
            <a:lvl4pPr marL="1737360" indent="-365760">
              <a:defRPr sz="3200" b="0"/>
            </a:lvl4pPr>
            <a:lvl5pPr marL="2235200" indent="-406400">
              <a:buChar char="»"/>
              <a:defRPr sz="3200" b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3" name="Shape 233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30777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3876880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roup 504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495" name="Shape 495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496" name="Shape 496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497" name="Shape 497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498" name="Shape 498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499" name="Shape 499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00" name="Shape 500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01" name="Shape 501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02" name="Shape 502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03" name="Shape 503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505" name="Shape 505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506" name="Shape 506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7" name="Shape 507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41" name="Shape 241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buChar char="»"/>
              <a:defRPr sz="3200" b="0"/>
            </a:lvl1pPr>
            <a:lvl2pPr marL="783771" indent="-326571">
              <a:defRPr sz="3200" b="0"/>
            </a:lvl2pPr>
            <a:lvl3pPr marL="1219200" indent="-304800">
              <a:defRPr sz="3200" b="0"/>
            </a:lvl3pPr>
            <a:lvl4pPr marL="1737360" indent="-365760">
              <a:defRPr sz="3200" b="0"/>
            </a:lvl4pPr>
            <a:lvl5pPr marL="2235200" indent="-406400">
              <a:buChar char="»"/>
              <a:defRPr sz="3200" b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2" name="Shape 242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30777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880857"/>
      </p:ext>
    </p:extLst>
  </p:cSld>
  <p:clrMapOvr>
    <a:masterClrMapping/>
  </p:clrMapOvr>
  <p:transition spd="med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50" name="Shape 250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buChar char="»"/>
              <a:defRPr sz="3200" b="0"/>
            </a:lvl1pPr>
            <a:lvl2pPr marL="783771" indent="-326571">
              <a:defRPr sz="3200" b="0"/>
            </a:lvl2pPr>
            <a:lvl3pPr marL="1219200" indent="-304800">
              <a:defRPr sz="3200" b="0"/>
            </a:lvl3pPr>
            <a:lvl4pPr marL="1737360" indent="-365760">
              <a:defRPr sz="3200" b="0"/>
            </a:lvl4pPr>
            <a:lvl5pPr marL="2235200" indent="-406400">
              <a:buChar char="»"/>
              <a:defRPr sz="3200" b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1" name="Shape 251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30777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6510684"/>
      </p:ext>
    </p:extLst>
  </p:cSld>
  <p:clrMapOvr>
    <a:masterClrMapping/>
  </p:clrMapOvr>
  <p:transition spd="med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59" name="Shape 259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buChar char="»"/>
              <a:defRPr sz="3200" b="0"/>
            </a:lvl1pPr>
            <a:lvl2pPr marL="783771" indent="-326571">
              <a:defRPr sz="3200" b="0"/>
            </a:lvl2pPr>
            <a:lvl3pPr marL="1219200" indent="-304800">
              <a:defRPr sz="3200" b="0"/>
            </a:lvl3pPr>
            <a:lvl4pPr marL="1737360" indent="-365760">
              <a:defRPr sz="3200" b="0"/>
            </a:lvl4pPr>
            <a:lvl5pPr marL="2235200" indent="-406400">
              <a:buChar char="»"/>
              <a:defRPr sz="3200" b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0" name="Shape 260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30777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2569735"/>
      </p:ext>
    </p:extLst>
  </p:cSld>
  <p:clrMapOvr>
    <a:masterClrMapping/>
  </p:clrMapOvr>
  <p:transition spd="med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68" name="Shape 268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buChar char="»"/>
              <a:defRPr sz="3200" b="0"/>
            </a:lvl1pPr>
            <a:lvl2pPr marL="783771" indent="-326571">
              <a:defRPr sz="3200" b="0"/>
            </a:lvl2pPr>
            <a:lvl3pPr marL="1219200" indent="-304800">
              <a:defRPr sz="3200" b="0"/>
            </a:lvl3pPr>
            <a:lvl4pPr marL="1737360" indent="-365760">
              <a:defRPr sz="3200" b="0"/>
            </a:lvl4pPr>
            <a:lvl5pPr marL="2235200" indent="-406400">
              <a:buChar char="»"/>
              <a:defRPr sz="3200" b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9" name="Shape 269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30777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3635541"/>
      </p:ext>
    </p:extLst>
  </p:cSld>
  <p:clrMapOvr>
    <a:masterClrMapping/>
  </p:clrMapOvr>
  <p:transition spd="med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77" name="Shape 277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buChar char="»"/>
              <a:defRPr sz="3200" b="0"/>
            </a:lvl1pPr>
            <a:lvl2pPr marL="783771" indent="-326571">
              <a:defRPr sz="3200" b="0"/>
            </a:lvl2pPr>
            <a:lvl3pPr marL="1219200" indent="-304800">
              <a:defRPr sz="3200" b="0"/>
            </a:lvl3pPr>
            <a:lvl4pPr marL="1737360" indent="-365760">
              <a:defRPr sz="3200" b="0"/>
            </a:lvl4pPr>
            <a:lvl5pPr marL="2235200" indent="-406400">
              <a:buChar char="»"/>
              <a:defRPr sz="3200" b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8" name="Shape 278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30777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3772972"/>
      </p:ext>
    </p:extLst>
  </p:cSld>
  <p:clrMapOvr>
    <a:masterClrMapping/>
  </p:clrMapOvr>
  <p:transition spd="med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8_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86" name="Shape 286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buChar char="»"/>
              <a:defRPr sz="3200" b="0"/>
            </a:lvl1pPr>
            <a:lvl2pPr marL="783771" indent="-326571">
              <a:defRPr sz="3200" b="0"/>
            </a:lvl2pPr>
            <a:lvl3pPr marL="1219200" indent="-304800">
              <a:defRPr sz="3200" b="0"/>
            </a:lvl3pPr>
            <a:lvl4pPr marL="1737360" indent="-365760">
              <a:defRPr sz="3200" b="0"/>
            </a:lvl4pPr>
            <a:lvl5pPr marL="2235200" indent="-406400">
              <a:buChar char="»"/>
              <a:defRPr sz="3200" b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7" name="Shape 287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30777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2515278"/>
      </p:ext>
    </p:extLst>
  </p:cSld>
  <p:clrMapOvr>
    <a:masterClrMapping/>
  </p:clrMapOvr>
  <p:transition spd="med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9_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95" name="Shape 295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buChar char="»"/>
              <a:defRPr sz="3200" b="0"/>
            </a:lvl1pPr>
            <a:lvl2pPr marL="783771" indent="-326571">
              <a:defRPr sz="3200" b="0"/>
            </a:lvl2pPr>
            <a:lvl3pPr marL="1219200" indent="-304800">
              <a:defRPr sz="3200" b="0"/>
            </a:lvl3pPr>
            <a:lvl4pPr marL="1737360" indent="-365760">
              <a:defRPr sz="3200" b="0"/>
            </a:lvl4pPr>
            <a:lvl5pPr marL="2235200" indent="-406400">
              <a:buChar char="»"/>
              <a:defRPr sz="3200" b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6" name="Shape 296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30777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3732371"/>
      </p:ext>
    </p:extLst>
  </p:cSld>
  <p:clrMapOvr>
    <a:masterClrMapping/>
  </p:clrMapOvr>
  <p:transition spd="med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0_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04" name="Shape 304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buChar char="»"/>
              <a:defRPr sz="3200" b="0"/>
            </a:lvl1pPr>
            <a:lvl2pPr marL="783771" indent="-326571">
              <a:defRPr sz="3200" b="0"/>
            </a:lvl2pPr>
            <a:lvl3pPr marL="1219200" indent="-304800">
              <a:defRPr sz="3200" b="0"/>
            </a:lvl3pPr>
            <a:lvl4pPr marL="1737360" indent="-365760">
              <a:defRPr sz="3200" b="0"/>
            </a:lvl4pPr>
            <a:lvl5pPr marL="2235200" indent="-406400">
              <a:buChar char="»"/>
              <a:defRPr sz="3200" b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5" name="Shape 305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30777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3196640"/>
      </p:ext>
    </p:extLst>
  </p:cSld>
  <p:clrMapOvr>
    <a:masterClrMapping/>
  </p:clrMapOvr>
  <p:transition spd="med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1_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13" name="Shape 31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buChar char="»"/>
              <a:defRPr sz="3200" b="0"/>
            </a:lvl1pPr>
            <a:lvl2pPr marL="783771" indent="-326571">
              <a:defRPr sz="3200" b="0"/>
            </a:lvl2pPr>
            <a:lvl3pPr marL="1219200" indent="-304800">
              <a:defRPr sz="3200" b="0"/>
            </a:lvl3pPr>
            <a:lvl4pPr marL="1737360" indent="-365760">
              <a:defRPr sz="3200" b="0"/>
            </a:lvl4pPr>
            <a:lvl5pPr marL="2235200" indent="-406400">
              <a:buChar char="»"/>
              <a:defRPr sz="3200" b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4" name="Shape 314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30777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960829"/>
      </p:ext>
    </p:extLst>
  </p:cSld>
  <p:clrMapOvr>
    <a:masterClrMapping/>
  </p:clrMapOvr>
  <p:transition spd="med"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2_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22" name="Shape 32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buChar char="»"/>
              <a:defRPr sz="3200" b="0"/>
            </a:lvl1pPr>
            <a:lvl2pPr marL="783771" indent="-326571">
              <a:defRPr sz="3200" b="0"/>
            </a:lvl2pPr>
            <a:lvl3pPr marL="1219200" indent="-304800">
              <a:defRPr sz="3200" b="0"/>
            </a:lvl3pPr>
            <a:lvl4pPr marL="1737360" indent="-365760">
              <a:defRPr sz="3200" b="0"/>
            </a:lvl4pPr>
            <a:lvl5pPr marL="2235200" indent="-406400">
              <a:buChar char="»"/>
              <a:defRPr sz="3200" b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3" name="Shape 323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30777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397465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gradFill flip="none" rotWithShape="1">
          <a:gsLst>
            <a:gs pos="0">
              <a:srgbClr val="005CBF"/>
            </a:gs>
            <a:gs pos="12500">
              <a:srgbClr val="0087E6"/>
            </a:gs>
            <a:gs pos="37500">
              <a:srgbClr val="21D6E0"/>
            </a:gs>
            <a:gs pos="50000">
              <a:srgbClr val="03D4A8"/>
            </a:gs>
            <a:gs pos="62500">
              <a:srgbClr val="21D6E0"/>
            </a:gs>
            <a:gs pos="875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SzPct val="100000"/>
              <a:buFontTx/>
              <a:buChar char="»"/>
            </a:lvl1pPr>
            <a:lvl2pPr>
              <a:buClrTx/>
              <a:buSzPct val="100000"/>
              <a:buFontTx/>
              <a:buChar char="–"/>
            </a:lvl2pPr>
            <a:lvl3pPr>
              <a:buClrTx/>
              <a:buSzPct val="100000"/>
              <a:buFontTx/>
              <a:buChar char="•"/>
            </a:lvl3pPr>
            <a:lvl4pPr>
              <a:buClrTx/>
              <a:buSzPct val="100000"/>
              <a:buFontTx/>
              <a:buChar char="–"/>
            </a:lvl4pPr>
            <a:lvl5pPr>
              <a:buClrTx/>
              <a:buFontTx/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30777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" name="Group 523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514" name="Shape 514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15" name="Shape 515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16" name="Shape 516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17" name="Shape 517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18" name="Shape 518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19" name="Shape 519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20" name="Shape 520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21" name="Shape 521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22" name="Shape 522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524" name="Shape 524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525" name="Shape 525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6" name="Shape 526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roup 542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533" name="Shape 533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34" name="Shape 534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35" name="Shape 535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36" name="Shape 536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37" name="Shape 537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38" name="Shape 538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39" name="Shape 539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40" name="Shape 540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41" name="Shape 541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543" name="Shape 543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544" name="Shape 544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5" name="Shape 545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1" name="Group 561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552" name="Shape 552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53" name="Shape 553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54" name="Shape 554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55" name="Shape 555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56" name="Shape 556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57" name="Shape 557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58" name="Shape 558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59" name="Shape 559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60" name="Shape 560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562" name="Shape 562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563" name="Shape 563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4" name="Shape 564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0" name="Group 580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571" name="Shape 571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72" name="Shape 572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73" name="Shape 573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74" name="Shape 574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75" name="Shape 575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76" name="Shape 576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77" name="Shape 577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78" name="Shape 578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79" name="Shape 579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581" name="Shape 581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582" name="Shape 582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3" name="Shape 583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roup 599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590" name="Shape 590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91" name="Shape 591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92" name="Shape 592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93" name="Shape 593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94" name="Shape 594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95" name="Shape 595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96" name="Shape 596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97" name="Shape 597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98" name="Shape 598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600" name="Shape 600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601" name="Shape 601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2" name="Shape 602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Group 618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609" name="Shape 609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10" name="Shape 610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11" name="Shape 611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12" name="Shape 612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13" name="Shape 613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14" name="Shape 614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15" name="Shape 615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16" name="Shape 616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17" name="Shape 617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619" name="Shape 619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620" name="Shape 620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1" name="Shape 621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7" name="Group 637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628" name="Shape 628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29" name="Shape 629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30" name="Shape 630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31" name="Shape 631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32" name="Shape 632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33" name="Shape 633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34" name="Shape 634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35" name="Shape 635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36" name="Shape 636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638" name="Shape 638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639" name="Shape 639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0" name="Shape 640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Group 656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647" name="Shape 647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48" name="Shape 648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49" name="Shape 649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50" name="Shape 650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51" name="Shape 651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52" name="Shape 652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53" name="Shape 653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54" name="Shape 654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55" name="Shape 655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657" name="Shape 657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658" name="Shape 658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9" name="Shape 659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roup 675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666" name="Shape 666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67" name="Shape 667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68" name="Shape 668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69" name="Shape 669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70" name="Shape 670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71" name="Shape 671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72" name="Shape 672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73" name="Shape 673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74" name="Shape 674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676" name="Shape 676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677" name="Shape 677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8" name="Shape 678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roup 694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685" name="Shape 685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86" name="Shape 686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87" name="Shape 687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88" name="Shape 688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89" name="Shape 689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90" name="Shape 690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91" name="Shape 691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92" name="Shape 692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93" name="Shape 693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695" name="Shape 695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5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56" name="Shape 56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7" name="Shape 57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8" name="Shape 58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9" name="Shape 59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0" name="Shape 60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1" name="Shape 61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2" name="Shape 62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3" name="Shape 63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4" name="Shape 64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1" name="Group 711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702" name="Shape 702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03" name="Shape 703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04" name="Shape 704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05" name="Shape 705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06" name="Shape 706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07" name="Shape 707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08" name="Shape 708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09" name="Shape 709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10" name="Shape 710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712" name="Shape 712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713" name="Shape 713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4" name="Shape 714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0" name="Group 730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721" name="Shape 721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22" name="Shape 722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23" name="Shape 723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24" name="Shape 724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25" name="Shape 725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26" name="Shape 726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27" name="Shape 727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28" name="Shape 728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29" name="Shape 729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731" name="Shape 731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732" name="Shape 732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3" name="Shape 733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roup 749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740" name="Shape 740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41" name="Shape 741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42" name="Shape 742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43" name="Shape 743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44" name="Shape 744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45" name="Shape 745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46" name="Shape 746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47" name="Shape 747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48" name="Shape 748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750" name="Shape 750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751" name="Shape 751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2" name="Shape 752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" name="Group 768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759" name="Shape 759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60" name="Shape 760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61" name="Shape 761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62" name="Shape 762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63" name="Shape 763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64" name="Shape 764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65" name="Shape 765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66" name="Shape 766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67" name="Shape 767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769" name="Shape 769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770" name="Shape 770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1" name="Shape 771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roup 787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778" name="Shape 778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79" name="Shape 779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80" name="Shape 780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81" name="Shape 781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82" name="Shape 782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83" name="Shape 783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84" name="Shape 784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85" name="Shape 785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86" name="Shape 786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788" name="Shape 788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789" name="Shape 789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0" name="Shape 790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6" name="Group 806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797" name="Shape 797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98" name="Shape 798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99" name="Shape 799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00" name="Shape 800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01" name="Shape 801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02" name="Shape 802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03" name="Shape 803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04" name="Shape 804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05" name="Shape 805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807" name="Shape 807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808" name="Shape 808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9" name="Shape 809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5" name="Group 825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816" name="Shape 816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17" name="Shape 817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18" name="Shape 818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19" name="Shape 819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20" name="Shape 820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21" name="Shape 821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22" name="Shape 822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23" name="Shape 823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24" name="Shape 824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826" name="Shape 826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827" name="Shape 827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8" name="Shape 828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4" name="Group 844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835" name="Shape 835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36" name="Shape 836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37" name="Shape 837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38" name="Shape 838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39" name="Shape 839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40" name="Shape 840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41" name="Shape 841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42" name="Shape 842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43" name="Shape 843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845" name="Shape 845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846" name="Shape 846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7" name="Shape 847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3" name="Group 863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854" name="Shape 854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55" name="Shape 855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56" name="Shape 856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57" name="Shape 857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58" name="Shape 858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59" name="Shape 859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60" name="Shape 860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61" name="Shape 861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62" name="Shape 862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864" name="Shape 864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865" name="Shape 865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6" name="Shape 866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6" name="Group 886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73" name="Shape 873"/>
            <p:cNvSpPr/>
            <p:nvPr/>
          </p:nvSpPr>
          <p:spPr>
            <a:xfrm>
              <a:off x="0" y="0"/>
              <a:ext cx="3505200" cy="68580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2400"/>
            </a:p>
          </p:txBody>
        </p:sp>
        <p:sp>
          <p:nvSpPr>
            <p:cNvPr id="874" name="Shape 874"/>
            <p:cNvSpPr/>
            <p:nvPr/>
          </p:nvSpPr>
          <p:spPr>
            <a:xfrm>
              <a:off x="1716087" y="1690687"/>
              <a:ext cx="7427913" cy="2533651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2400"/>
            </a:p>
          </p:txBody>
        </p:sp>
        <p:grpSp>
          <p:nvGrpSpPr>
            <p:cNvPr id="885" name="Group 885"/>
            <p:cNvGrpSpPr/>
            <p:nvPr/>
          </p:nvGrpSpPr>
          <p:grpSpPr>
            <a:xfrm>
              <a:off x="0" y="1066800"/>
              <a:ext cx="2867025" cy="3157538"/>
              <a:chOff x="0" y="0"/>
              <a:chExt cx="2867024" cy="3157537"/>
            </a:xfrm>
          </p:grpSpPr>
          <p:sp>
            <p:nvSpPr>
              <p:cNvPr id="875" name="Shape 875"/>
              <p:cNvSpPr/>
              <p:nvPr/>
            </p:nvSpPr>
            <p:spPr>
              <a:xfrm>
                <a:off x="573087" y="2516187"/>
                <a:ext cx="576263" cy="64135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876" name="Shape 876"/>
              <p:cNvSpPr/>
              <p:nvPr/>
            </p:nvSpPr>
            <p:spPr>
              <a:xfrm>
                <a:off x="1716087" y="623887"/>
                <a:ext cx="574676" cy="642939"/>
              </a:xfrm>
              <a:prstGeom prst="rect">
                <a:avLst/>
              </a:prstGeom>
              <a:solidFill>
                <a:schemeClr val="accent2">
                  <a:lumOff val="14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877" name="Shape 877"/>
              <p:cNvSpPr/>
              <p:nvPr/>
            </p:nvSpPr>
            <p:spPr>
              <a:xfrm>
                <a:off x="2281237" y="0"/>
                <a:ext cx="585788" cy="635000"/>
              </a:xfrm>
              <a:prstGeom prst="rect">
                <a:avLst/>
              </a:prstGeom>
              <a:solidFill>
                <a:schemeClr val="accent2">
                  <a:lumOff val="14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878" name="Shape 878"/>
              <p:cNvSpPr/>
              <p:nvPr/>
            </p:nvSpPr>
            <p:spPr>
              <a:xfrm>
                <a:off x="1141412" y="2516187"/>
                <a:ext cx="584201" cy="641351"/>
              </a:xfrm>
              <a:prstGeom prst="rect">
                <a:avLst/>
              </a:prstGeom>
              <a:solidFill>
                <a:srgbClr val="00007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879" name="Shape 879"/>
              <p:cNvSpPr/>
              <p:nvPr/>
            </p:nvSpPr>
            <p:spPr>
              <a:xfrm>
                <a:off x="2281237" y="623887"/>
                <a:ext cx="585788" cy="642939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880" name="Shape 880"/>
              <p:cNvSpPr/>
              <p:nvPr/>
            </p:nvSpPr>
            <p:spPr>
              <a:xfrm>
                <a:off x="1141412" y="1257300"/>
                <a:ext cx="584201" cy="633413"/>
              </a:xfrm>
              <a:prstGeom prst="rect">
                <a:avLst/>
              </a:prstGeom>
              <a:solidFill>
                <a:schemeClr val="accent2">
                  <a:lumOff val="14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881" name="Shape 881"/>
              <p:cNvSpPr/>
              <p:nvPr/>
            </p:nvSpPr>
            <p:spPr>
              <a:xfrm>
                <a:off x="0" y="1257300"/>
                <a:ext cx="582613" cy="633413"/>
              </a:xfrm>
              <a:prstGeom prst="rect">
                <a:avLst/>
              </a:prstGeom>
              <a:solidFill>
                <a:srgbClr val="00007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882" name="Shape 882"/>
              <p:cNvSpPr/>
              <p:nvPr/>
            </p:nvSpPr>
            <p:spPr>
              <a:xfrm>
                <a:off x="1716087" y="1257300"/>
                <a:ext cx="574676" cy="633413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883" name="Shape 883"/>
              <p:cNvSpPr/>
              <p:nvPr/>
            </p:nvSpPr>
            <p:spPr>
              <a:xfrm>
                <a:off x="573087" y="1881187"/>
                <a:ext cx="576263" cy="644526"/>
              </a:xfrm>
              <a:prstGeom prst="rect">
                <a:avLst/>
              </a:prstGeom>
              <a:solidFill>
                <a:schemeClr val="accent2">
                  <a:lumOff val="14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884" name="Shape 884"/>
              <p:cNvSpPr/>
              <p:nvPr/>
            </p:nvSpPr>
            <p:spPr>
              <a:xfrm>
                <a:off x="1141412" y="1881187"/>
                <a:ext cx="584201" cy="644526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</p:grpSp>
      </p:grpSp>
      <p:sp>
        <p:nvSpPr>
          <p:cNvPr id="887" name="Shape 887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888" name="Shape 888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9" name="Shape 88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4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75" name="Shape 75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6" name="Shape 76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7" name="Shape 77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8" name="Shape 78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9" name="Shape 79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0" name="Shape 80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1" name="Shape 81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2" name="Shape 82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3" name="Shape 83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85" name="Shape 85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86" name="Shape 86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9" name="Group 909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96" name="Shape 896"/>
            <p:cNvSpPr/>
            <p:nvPr/>
          </p:nvSpPr>
          <p:spPr>
            <a:xfrm>
              <a:off x="0" y="0"/>
              <a:ext cx="3505200" cy="68580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1800"/>
            </a:p>
          </p:txBody>
        </p:sp>
        <p:sp>
          <p:nvSpPr>
            <p:cNvPr id="897" name="Shape 897"/>
            <p:cNvSpPr/>
            <p:nvPr/>
          </p:nvSpPr>
          <p:spPr>
            <a:xfrm>
              <a:off x="1716087" y="1690687"/>
              <a:ext cx="7427913" cy="2533651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1800"/>
            </a:p>
          </p:txBody>
        </p:sp>
        <p:grpSp>
          <p:nvGrpSpPr>
            <p:cNvPr id="908" name="Group 908"/>
            <p:cNvGrpSpPr/>
            <p:nvPr/>
          </p:nvGrpSpPr>
          <p:grpSpPr>
            <a:xfrm>
              <a:off x="0" y="1066800"/>
              <a:ext cx="2867025" cy="3157538"/>
              <a:chOff x="0" y="0"/>
              <a:chExt cx="2867024" cy="3157537"/>
            </a:xfrm>
          </p:grpSpPr>
          <p:sp>
            <p:nvSpPr>
              <p:cNvPr id="898" name="Shape 898"/>
              <p:cNvSpPr/>
              <p:nvPr/>
            </p:nvSpPr>
            <p:spPr>
              <a:xfrm>
                <a:off x="573087" y="2516187"/>
                <a:ext cx="576263" cy="64135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1800"/>
              </a:p>
            </p:txBody>
          </p:sp>
          <p:sp>
            <p:nvSpPr>
              <p:cNvPr id="899" name="Shape 899"/>
              <p:cNvSpPr/>
              <p:nvPr/>
            </p:nvSpPr>
            <p:spPr>
              <a:xfrm>
                <a:off x="1716087" y="623887"/>
                <a:ext cx="574676" cy="642939"/>
              </a:xfrm>
              <a:prstGeom prst="rect">
                <a:avLst/>
              </a:prstGeom>
              <a:solidFill>
                <a:schemeClr val="accent2">
                  <a:lumOff val="14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1800"/>
              </a:p>
            </p:txBody>
          </p:sp>
          <p:sp>
            <p:nvSpPr>
              <p:cNvPr id="900" name="Shape 900"/>
              <p:cNvSpPr/>
              <p:nvPr/>
            </p:nvSpPr>
            <p:spPr>
              <a:xfrm>
                <a:off x="2281237" y="0"/>
                <a:ext cx="585788" cy="635000"/>
              </a:xfrm>
              <a:prstGeom prst="rect">
                <a:avLst/>
              </a:prstGeom>
              <a:solidFill>
                <a:schemeClr val="accent2">
                  <a:lumOff val="14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1800"/>
              </a:p>
            </p:txBody>
          </p:sp>
          <p:sp>
            <p:nvSpPr>
              <p:cNvPr id="901" name="Shape 901"/>
              <p:cNvSpPr/>
              <p:nvPr/>
            </p:nvSpPr>
            <p:spPr>
              <a:xfrm>
                <a:off x="1141412" y="2516187"/>
                <a:ext cx="584201" cy="641351"/>
              </a:xfrm>
              <a:prstGeom prst="rect">
                <a:avLst/>
              </a:prstGeom>
              <a:solidFill>
                <a:srgbClr val="00007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1800"/>
              </a:p>
            </p:txBody>
          </p:sp>
          <p:sp>
            <p:nvSpPr>
              <p:cNvPr id="902" name="Shape 902"/>
              <p:cNvSpPr/>
              <p:nvPr/>
            </p:nvSpPr>
            <p:spPr>
              <a:xfrm>
                <a:off x="2281237" y="623887"/>
                <a:ext cx="585788" cy="642939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1800"/>
              </a:p>
            </p:txBody>
          </p:sp>
          <p:sp>
            <p:nvSpPr>
              <p:cNvPr id="903" name="Shape 903"/>
              <p:cNvSpPr/>
              <p:nvPr/>
            </p:nvSpPr>
            <p:spPr>
              <a:xfrm>
                <a:off x="1141412" y="1257300"/>
                <a:ext cx="584201" cy="633413"/>
              </a:xfrm>
              <a:prstGeom prst="rect">
                <a:avLst/>
              </a:prstGeom>
              <a:solidFill>
                <a:schemeClr val="accent2">
                  <a:lumOff val="14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1800"/>
              </a:p>
            </p:txBody>
          </p:sp>
          <p:sp>
            <p:nvSpPr>
              <p:cNvPr id="904" name="Shape 904"/>
              <p:cNvSpPr/>
              <p:nvPr/>
            </p:nvSpPr>
            <p:spPr>
              <a:xfrm>
                <a:off x="0" y="1257300"/>
                <a:ext cx="582613" cy="633413"/>
              </a:xfrm>
              <a:prstGeom prst="rect">
                <a:avLst/>
              </a:prstGeom>
              <a:solidFill>
                <a:srgbClr val="00007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1800"/>
              </a:p>
            </p:txBody>
          </p:sp>
          <p:sp>
            <p:nvSpPr>
              <p:cNvPr id="905" name="Shape 905"/>
              <p:cNvSpPr/>
              <p:nvPr/>
            </p:nvSpPr>
            <p:spPr>
              <a:xfrm>
                <a:off x="1716087" y="1257300"/>
                <a:ext cx="574676" cy="633413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1800"/>
              </a:p>
            </p:txBody>
          </p:sp>
          <p:sp>
            <p:nvSpPr>
              <p:cNvPr id="906" name="Shape 906"/>
              <p:cNvSpPr/>
              <p:nvPr/>
            </p:nvSpPr>
            <p:spPr>
              <a:xfrm>
                <a:off x="573087" y="1881187"/>
                <a:ext cx="576263" cy="644526"/>
              </a:xfrm>
              <a:prstGeom prst="rect">
                <a:avLst/>
              </a:prstGeom>
              <a:solidFill>
                <a:schemeClr val="accent2">
                  <a:lumOff val="14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1800"/>
              </a:p>
            </p:txBody>
          </p:sp>
          <p:sp>
            <p:nvSpPr>
              <p:cNvPr id="907" name="Shape 907"/>
              <p:cNvSpPr/>
              <p:nvPr/>
            </p:nvSpPr>
            <p:spPr>
              <a:xfrm>
                <a:off x="1141412" y="1881187"/>
                <a:ext cx="584201" cy="644526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1800"/>
              </a:p>
            </p:txBody>
          </p:sp>
        </p:grpSp>
      </p:grpSp>
      <p:sp>
        <p:nvSpPr>
          <p:cNvPr id="910" name="Shape 910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11" name="Shape 911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2" name="Shape 9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Shape 9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Shape 926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27" name="Shape 927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8" name="Shape 9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Shape 935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36" name="Shape 936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7" name="Shape 9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Shape 944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45" name="Shape 945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6" name="Shape 9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Shape 953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54" name="Shape 954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5" name="Shape 9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Shape 962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63" name="Shape 963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4" name="Shape 9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Shape 97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72" name="Shape 972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3" name="Shape 9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Shape 980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81" name="Shape 981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2" name="Shape 9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Shape 989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90" name="Shape 990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1" name="Shape 9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gradFill flip="none" rotWithShape="1">
          <a:gsLst>
            <a:gs pos="0">
              <a:srgbClr val="E3ECFF"/>
            </a:gs>
            <a:gs pos="100000">
              <a:srgbClr val="A2C1FE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sldNum" sz="quarter" idx="2"/>
          </p:nvPr>
        </p:nvSpPr>
        <p:spPr>
          <a:xfrm>
            <a:off x="8441688" y="6079353"/>
            <a:ext cx="29591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Shape 998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99" name="Shape 999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0" name="Shape 10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buClrTx/>
              <a:buSzTx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lvl1pPr>
          </a:lstStyle>
          <a:p>
            <a:pPr>
              <a:defRPr/>
            </a:pPr>
            <a:fld id="{5FB63DAA-0537-4DD7-92A9-FCB25D44287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dt" idx="12"/>
          </p:nvPr>
        </p:nvSpPr>
        <p:spPr/>
        <p:txBody>
          <a:bodyPr/>
          <a:lstStyle>
            <a:lvl1pPr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3383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7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28" name="Shape 28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9" name="Shape 29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0" name="Shape 30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1" name="Shape 31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2" name="Shape 32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3" name="Shape 33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4" name="Shape 34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5" name="Shape 35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6" name="Shape 36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8429150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fault">
    <p:bg>
      <p:bgPr>
        <a:gradFill flip="none" rotWithShape="1">
          <a:gsLst>
            <a:gs pos="0">
              <a:srgbClr val="005CBF"/>
            </a:gs>
            <a:gs pos="12500">
              <a:srgbClr val="0087E6"/>
            </a:gs>
            <a:gs pos="37500">
              <a:srgbClr val="21D6E0"/>
            </a:gs>
            <a:gs pos="50000">
              <a:srgbClr val="03D4A8"/>
            </a:gs>
            <a:gs pos="62500">
              <a:srgbClr val="21D6E0"/>
            </a:gs>
            <a:gs pos="875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SzPct val="100000"/>
              <a:buFontTx/>
              <a:buChar char="»"/>
            </a:lvl1pPr>
            <a:lvl2pPr>
              <a:buClrTx/>
              <a:buSzPct val="100000"/>
              <a:buFontTx/>
              <a:buChar char="–"/>
            </a:lvl2pPr>
            <a:lvl3pPr>
              <a:buClrTx/>
              <a:buSzPct val="100000"/>
              <a:buFontTx/>
              <a:buChar char="•"/>
            </a:lvl3pPr>
            <a:lvl4pPr>
              <a:buClrTx/>
              <a:buSzPct val="100000"/>
              <a:buFontTx/>
              <a:buChar char="–"/>
            </a:lvl4pPr>
            <a:lvl5pPr>
              <a:buClrTx/>
              <a:buFontTx/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30777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945828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5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56" name="Shape 56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7" name="Shape 57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8" name="Shape 58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9" name="Shape 59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0" name="Shape 60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1" name="Shape 61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2" name="Shape 62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3" name="Shape 63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64" name="Shape 64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403287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4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75" name="Shape 75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6" name="Shape 76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7" name="Shape 77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8" name="Shape 78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79" name="Shape 79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0" name="Shape 80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1" name="Shape 81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2" name="Shape 82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83" name="Shape 83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85" name="Shape 85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86" name="Shape 86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2559542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9511478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Default">
    <p:bg>
      <p:bgPr>
        <a:gradFill flip="none" rotWithShape="1">
          <a:gsLst>
            <a:gs pos="0">
              <a:srgbClr val="E3ECFF"/>
            </a:gs>
            <a:gs pos="100000">
              <a:srgbClr val="A2C1FE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sldNum" sz="quarter" idx="2"/>
          </p:nvPr>
        </p:nvSpPr>
        <p:spPr>
          <a:xfrm>
            <a:off x="8441688" y="6079353"/>
            <a:ext cx="29591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497622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sldNum" sz="quarter" idx="2"/>
          </p:nvPr>
        </p:nvSpPr>
        <p:spPr>
          <a:xfrm>
            <a:off x="8441688" y="6079353"/>
            <a:ext cx="29591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48905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sldNum" sz="quarter" idx="2"/>
          </p:nvPr>
        </p:nvSpPr>
        <p:spPr>
          <a:xfrm>
            <a:off x="8441688" y="6079353"/>
            <a:ext cx="29591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0737172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7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124" name="Shape 124"/>
            <p:cNvSpPr/>
            <p:nvPr/>
          </p:nvSpPr>
          <p:spPr>
            <a:xfrm>
              <a:off x="0" y="0"/>
              <a:ext cx="3505200" cy="68580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2400"/>
            </a:p>
          </p:txBody>
        </p:sp>
        <p:sp>
          <p:nvSpPr>
            <p:cNvPr id="125" name="Shape 125"/>
            <p:cNvSpPr/>
            <p:nvPr/>
          </p:nvSpPr>
          <p:spPr>
            <a:xfrm>
              <a:off x="1716087" y="1690687"/>
              <a:ext cx="7427913" cy="2533651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2400"/>
            </a:p>
          </p:txBody>
        </p:sp>
        <p:grpSp>
          <p:nvGrpSpPr>
            <p:cNvPr id="136" name="Group 136"/>
            <p:cNvGrpSpPr/>
            <p:nvPr/>
          </p:nvGrpSpPr>
          <p:grpSpPr>
            <a:xfrm>
              <a:off x="0" y="1066800"/>
              <a:ext cx="2867025" cy="3157538"/>
              <a:chOff x="0" y="0"/>
              <a:chExt cx="2867024" cy="3157537"/>
            </a:xfrm>
          </p:grpSpPr>
          <p:sp>
            <p:nvSpPr>
              <p:cNvPr id="126" name="Shape 126"/>
              <p:cNvSpPr/>
              <p:nvPr/>
            </p:nvSpPr>
            <p:spPr>
              <a:xfrm>
                <a:off x="573087" y="2516187"/>
                <a:ext cx="576263" cy="64135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127" name="Shape 127"/>
              <p:cNvSpPr/>
              <p:nvPr/>
            </p:nvSpPr>
            <p:spPr>
              <a:xfrm>
                <a:off x="1716087" y="623887"/>
                <a:ext cx="574676" cy="642939"/>
              </a:xfrm>
              <a:prstGeom prst="rect">
                <a:avLst/>
              </a:prstGeom>
              <a:solidFill>
                <a:schemeClr val="accent2">
                  <a:lumOff val="14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128" name="Shape 128"/>
              <p:cNvSpPr/>
              <p:nvPr/>
            </p:nvSpPr>
            <p:spPr>
              <a:xfrm>
                <a:off x="2281237" y="0"/>
                <a:ext cx="585788" cy="635000"/>
              </a:xfrm>
              <a:prstGeom prst="rect">
                <a:avLst/>
              </a:prstGeom>
              <a:solidFill>
                <a:schemeClr val="accent2">
                  <a:lumOff val="14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129" name="Shape 129"/>
              <p:cNvSpPr/>
              <p:nvPr/>
            </p:nvSpPr>
            <p:spPr>
              <a:xfrm>
                <a:off x="1141412" y="2516187"/>
                <a:ext cx="584201" cy="641351"/>
              </a:xfrm>
              <a:prstGeom prst="rect">
                <a:avLst/>
              </a:prstGeom>
              <a:solidFill>
                <a:srgbClr val="00007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130" name="Shape 130"/>
              <p:cNvSpPr/>
              <p:nvPr/>
            </p:nvSpPr>
            <p:spPr>
              <a:xfrm>
                <a:off x="2281237" y="623887"/>
                <a:ext cx="585788" cy="642939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131" name="Shape 131"/>
              <p:cNvSpPr/>
              <p:nvPr/>
            </p:nvSpPr>
            <p:spPr>
              <a:xfrm>
                <a:off x="1141412" y="1257300"/>
                <a:ext cx="584201" cy="633413"/>
              </a:xfrm>
              <a:prstGeom prst="rect">
                <a:avLst/>
              </a:prstGeom>
              <a:solidFill>
                <a:schemeClr val="accent2">
                  <a:lumOff val="14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132" name="Shape 132"/>
              <p:cNvSpPr/>
              <p:nvPr/>
            </p:nvSpPr>
            <p:spPr>
              <a:xfrm>
                <a:off x="0" y="1257300"/>
                <a:ext cx="582613" cy="633413"/>
              </a:xfrm>
              <a:prstGeom prst="rect">
                <a:avLst/>
              </a:prstGeom>
              <a:solidFill>
                <a:srgbClr val="00007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133" name="Shape 133"/>
              <p:cNvSpPr/>
              <p:nvPr/>
            </p:nvSpPr>
            <p:spPr>
              <a:xfrm>
                <a:off x="1716087" y="1257300"/>
                <a:ext cx="574676" cy="633413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134" name="Shape 134"/>
              <p:cNvSpPr/>
              <p:nvPr/>
            </p:nvSpPr>
            <p:spPr>
              <a:xfrm>
                <a:off x="573087" y="1881187"/>
                <a:ext cx="576263" cy="644526"/>
              </a:xfrm>
              <a:prstGeom prst="rect">
                <a:avLst/>
              </a:prstGeom>
              <a:solidFill>
                <a:schemeClr val="accent2">
                  <a:lumOff val="14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135" name="Shape 135"/>
              <p:cNvSpPr/>
              <p:nvPr/>
            </p:nvSpPr>
            <p:spPr>
              <a:xfrm>
                <a:off x="1141412" y="1881187"/>
                <a:ext cx="584201" cy="644526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</p:grpSp>
      </p:grpSp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39" name="Shape 139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hape 1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9860969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 156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147" name="Shape 147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48" name="Shape 148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49" name="Shape 149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50" name="Shape 150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51" name="Shape 151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52" name="Shape 152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53" name="Shape 153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54" name="Shape 154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55" name="Shape 155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5689790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roup 173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164" name="Shape 164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65" name="Shape 165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66" name="Shape 166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67" name="Shape 167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68" name="Shape 168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69" name="Shape 169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70" name="Shape 170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71" name="Shape 171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72" name="Shape 172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174" name="Shape 174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8706277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 0"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8263032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roup 197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188" name="Shape 188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89" name="Shape 189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90" name="Shape 190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91" name="Shape 191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92" name="Shape 192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93" name="Shape 193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94" name="Shape 194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95" name="Shape 195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96" name="Shape 196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199" name="Shape 199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" name="Shape 200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3281016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roup 216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207" name="Shape 207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08" name="Shape 208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09" name="Shape 209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10" name="Shape 210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11" name="Shape 211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12" name="Shape 212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13" name="Shape 213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14" name="Shape 214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15" name="Shape 215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218" name="Shape 218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9" name="Shape 219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9454286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roup 235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226" name="Shape 226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27" name="Shape 227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28" name="Shape 228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29" name="Shape 229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30" name="Shape 230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31" name="Shape 231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32" name="Shape 232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33" name="Shape 233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34" name="Shape 234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236" name="Shape 236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5499683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roup 252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243" name="Shape 243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44" name="Shape 244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45" name="Shape 245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46" name="Shape 246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47" name="Shape 247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48" name="Shape 248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49" name="Shape 249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50" name="Shape 250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51" name="Shape 251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253" name="Shape 253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254" name="Shape 254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5" name="Shape 255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3166304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roup 271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262" name="Shape 262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63" name="Shape 263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64" name="Shape 264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65" name="Shape 265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66" name="Shape 266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67" name="Shape 267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68" name="Shape 268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69" name="Shape 269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70" name="Shape 270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272" name="Shape 272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444805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1531772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roup 295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286" name="Shape 286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87" name="Shape 287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88" name="Shape 288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89" name="Shape 289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90" name="Shape 290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91" name="Shape 291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92" name="Shape 292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93" name="Shape 293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294" name="Shape 294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296" name="Shape 296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297" name="Shape 297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8" name="Shape 298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8072911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roup 314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305" name="Shape 305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06" name="Shape 306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07" name="Shape 307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08" name="Shape 308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09" name="Shape 309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10" name="Shape 310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11" name="Shape 311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12" name="Shape 312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13" name="Shape 313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315" name="Shape 315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316" name="Shape 316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7" name="Shape 317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6452406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roup 333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324" name="Shape 324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25" name="Shape 325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26" name="Shape 326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27" name="Shape 327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28" name="Shape 328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29" name="Shape 329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30" name="Shape 330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31" name="Shape 331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32" name="Shape 332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334" name="Shape 334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335" name="Shape 335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" name="Shape 336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7724117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roup 352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343" name="Shape 343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44" name="Shape 344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45" name="Shape 345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46" name="Shape 346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47" name="Shape 347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48" name="Shape 348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49" name="Shape 349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50" name="Shape 350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51" name="Shape 351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353" name="Shape 353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354" name="Shape 354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5" name="Shape 355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7066516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Default">
    <p:bg>
      <p:bgPr>
        <a:gradFill flip="none" rotWithShape="1">
          <a:gsLst>
            <a:gs pos="0">
              <a:srgbClr val="005CBF"/>
            </a:gs>
            <a:gs pos="12500">
              <a:srgbClr val="0087E6"/>
            </a:gs>
            <a:gs pos="37500">
              <a:srgbClr val="21D6E0"/>
            </a:gs>
            <a:gs pos="50000">
              <a:srgbClr val="03D4A8"/>
            </a:gs>
            <a:gs pos="62500">
              <a:srgbClr val="21D6E0"/>
            </a:gs>
            <a:gs pos="875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363" name="Shape 36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SzPct val="100000"/>
              <a:buFontTx/>
              <a:buChar char="»"/>
            </a:lvl1pPr>
            <a:lvl2pPr>
              <a:buClrTx/>
              <a:buSzPct val="100000"/>
              <a:buFontTx/>
              <a:buChar char="–"/>
            </a:lvl2pPr>
            <a:lvl3pPr>
              <a:buClrTx/>
              <a:buSzPct val="100000"/>
              <a:buFontTx/>
              <a:buChar char="•"/>
            </a:lvl3pPr>
            <a:lvl4pPr>
              <a:buClrTx/>
              <a:buSzPct val="100000"/>
              <a:buFontTx/>
              <a:buChar char="–"/>
            </a:lvl4pPr>
            <a:lvl5pPr>
              <a:buClrTx/>
              <a:buFontTx/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4" name="Shape 364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279757"/>
          </a:xfrm>
          <a:prstGeom prst="rect">
            <a:avLst/>
          </a:prstGeom>
        </p:spPr>
        <p:txBody>
          <a:bodyPr anchor="t"/>
          <a:lstStyle>
            <a:lvl1pPr>
              <a:lnSpc>
                <a:spcPct val="87000"/>
              </a:lnSpc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6418301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Default">
    <p:bg>
      <p:bgPr>
        <a:gradFill flip="none" rotWithShape="1">
          <a:gsLst>
            <a:gs pos="0">
              <a:srgbClr val="005CBF"/>
            </a:gs>
            <a:gs pos="12500">
              <a:srgbClr val="0087E6"/>
            </a:gs>
            <a:gs pos="37500">
              <a:srgbClr val="21D6E0"/>
            </a:gs>
            <a:gs pos="50000">
              <a:srgbClr val="03D4A8"/>
            </a:gs>
            <a:gs pos="62500">
              <a:srgbClr val="21D6E0"/>
            </a:gs>
            <a:gs pos="875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372" name="Shape 37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SzPct val="100000"/>
              <a:buFontTx/>
              <a:buChar char="»"/>
            </a:lvl1pPr>
            <a:lvl2pPr>
              <a:buClrTx/>
              <a:buSzPct val="100000"/>
              <a:buFontTx/>
              <a:buChar char="–"/>
            </a:lvl2pPr>
            <a:lvl3pPr>
              <a:buClrTx/>
              <a:buSzPct val="100000"/>
              <a:buFontTx/>
              <a:buChar char="•"/>
            </a:lvl3pPr>
            <a:lvl4pPr>
              <a:buClrTx/>
              <a:buSzPct val="100000"/>
              <a:buFontTx/>
              <a:buChar char="–"/>
            </a:lvl4pPr>
            <a:lvl5pPr>
              <a:buClrTx/>
              <a:buFontTx/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3" name="Shape 373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279757"/>
          </a:xfrm>
          <a:prstGeom prst="rect">
            <a:avLst/>
          </a:prstGeom>
        </p:spPr>
        <p:txBody>
          <a:bodyPr anchor="t"/>
          <a:lstStyle>
            <a:lvl1pPr>
              <a:lnSpc>
                <a:spcPct val="87000"/>
              </a:lnSpc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3701616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Default">
    <p:bg>
      <p:bgPr>
        <a:gradFill flip="none" rotWithShape="1">
          <a:gsLst>
            <a:gs pos="0">
              <a:srgbClr val="005CBF"/>
            </a:gs>
            <a:gs pos="12500">
              <a:srgbClr val="0087E6"/>
            </a:gs>
            <a:gs pos="37500">
              <a:srgbClr val="21D6E0"/>
            </a:gs>
            <a:gs pos="50000">
              <a:srgbClr val="03D4A8"/>
            </a:gs>
            <a:gs pos="62500">
              <a:srgbClr val="21D6E0"/>
            </a:gs>
            <a:gs pos="875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381" name="Shape 381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SzPct val="100000"/>
              <a:buFontTx/>
              <a:buChar char="»"/>
            </a:lvl1pPr>
            <a:lvl2pPr>
              <a:buClrTx/>
              <a:buSzPct val="100000"/>
              <a:buFontTx/>
              <a:buChar char="–"/>
            </a:lvl2pPr>
            <a:lvl3pPr>
              <a:buClrTx/>
              <a:buSzPct val="100000"/>
              <a:buFontTx/>
              <a:buChar char="•"/>
            </a:lvl3pPr>
            <a:lvl4pPr>
              <a:buClrTx/>
              <a:buSzPct val="100000"/>
              <a:buFontTx/>
              <a:buChar char="–"/>
            </a:lvl4pPr>
            <a:lvl5pPr>
              <a:buClrTx/>
              <a:buFontTx/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2" name="Shape 382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279757"/>
          </a:xfrm>
          <a:prstGeom prst="rect">
            <a:avLst/>
          </a:prstGeom>
        </p:spPr>
        <p:txBody>
          <a:bodyPr anchor="t"/>
          <a:lstStyle>
            <a:lvl1pPr>
              <a:lnSpc>
                <a:spcPct val="87000"/>
              </a:lnSpc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427389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Default">
    <p:bg>
      <p:bgPr>
        <a:gradFill flip="none" rotWithShape="1">
          <a:gsLst>
            <a:gs pos="0">
              <a:srgbClr val="005CBF"/>
            </a:gs>
            <a:gs pos="12500">
              <a:srgbClr val="0087E6"/>
            </a:gs>
            <a:gs pos="37500">
              <a:srgbClr val="21D6E0"/>
            </a:gs>
            <a:gs pos="50000">
              <a:srgbClr val="03D4A8"/>
            </a:gs>
            <a:gs pos="62500">
              <a:srgbClr val="21D6E0"/>
            </a:gs>
            <a:gs pos="875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390" name="Shape 390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SzPct val="100000"/>
              <a:buFontTx/>
              <a:buChar char="»"/>
            </a:lvl1pPr>
            <a:lvl2pPr>
              <a:buClrTx/>
              <a:buSzPct val="100000"/>
              <a:buFontTx/>
              <a:buChar char="–"/>
            </a:lvl2pPr>
            <a:lvl3pPr>
              <a:buClrTx/>
              <a:buSzPct val="100000"/>
              <a:buFontTx/>
              <a:buChar char="•"/>
            </a:lvl3pPr>
            <a:lvl4pPr>
              <a:buClrTx/>
              <a:buSzPct val="100000"/>
              <a:buFontTx/>
              <a:buChar char="–"/>
            </a:lvl4pPr>
            <a:lvl5pPr>
              <a:buClrTx/>
              <a:buFontTx/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1" name="Shape 391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279757"/>
          </a:xfrm>
          <a:prstGeom prst="rect">
            <a:avLst/>
          </a:prstGeom>
        </p:spPr>
        <p:txBody>
          <a:bodyPr anchor="t"/>
          <a:lstStyle>
            <a:lvl1pPr>
              <a:lnSpc>
                <a:spcPct val="87000"/>
              </a:lnSpc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0290121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Default">
    <p:bg>
      <p:bgPr>
        <a:gradFill flip="none" rotWithShape="1">
          <a:gsLst>
            <a:gs pos="0">
              <a:srgbClr val="005CBF"/>
            </a:gs>
            <a:gs pos="12500">
              <a:srgbClr val="0087E6"/>
            </a:gs>
            <a:gs pos="37500">
              <a:srgbClr val="21D6E0"/>
            </a:gs>
            <a:gs pos="50000">
              <a:srgbClr val="03D4A8"/>
            </a:gs>
            <a:gs pos="62500">
              <a:srgbClr val="21D6E0"/>
            </a:gs>
            <a:gs pos="875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399" name="Shape 399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SzPct val="100000"/>
              <a:buFontTx/>
              <a:buChar char="»"/>
            </a:lvl1pPr>
            <a:lvl2pPr>
              <a:buClrTx/>
              <a:buSzPct val="100000"/>
              <a:buFontTx/>
              <a:buChar char="–"/>
            </a:lvl2pPr>
            <a:lvl3pPr>
              <a:buClrTx/>
              <a:buSzPct val="100000"/>
              <a:buFontTx/>
              <a:buChar char="•"/>
            </a:lvl3pPr>
            <a:lvl4pPr>
              <a:buClrTx/>
              <a:buSzPct val="100000"/>
              <a:buFontTx/>
              <a:buChar char="–"/>
            </a:lvl4pPr>
            <a:lvl5pPr>
              <a:buClrTx/>
              <a:buFontTx/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0" name="Shape 400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279757"/>
          </a:xfrm>
          <a:prstGeom prst="rect">
            <a:avLst/>
          </a:prstGeom>
        </p:spPr>
        <p:txBody>
          <a:bodyPr anchor="t"/>
          <a:lstStyle>
            <a:lvl1pPr>
              <a:lnSpc>
                <a:spcPct val="87000"/>
              </a:lnSpc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294235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7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124" name="Shape 124"/>
            <p:cNvSpPr/>
            <p:nvPr/>
          </p:nvSpPr>
          <p:spPr>
            <a:xfrm>
              <a:off x="0" y="0"/>
              <a:ext cx="3505200" cy="68580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2400"/>
            </a:p>
          </p:txBody>
        </p:sp>
        <p:sp>
          <p:nvSpPr>
            <p:cNvPr id="125" name="Shape 125"/>
            <p:cNvSpPr/>
            <p:nvPr/>
          </p:nvSpPr>
          <p:spPr>
            <a:xfrm>
              <a:off x="1716087" y="1690687"/>
              <a:ext cx="7427913" cy="2533651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2400"/>
            </a:p>
          </p:txBody>
        </p:sp>
        <p:grpSp>
          <p:nvGrpSpPr>
            <p:cNvPr id="136" name="Group 136"/>
            <p:cNvGrpSpPr/>
            <p:nvPr/>
          </p:nvGrpSpPr>
          <p:grpSpPr>
            <a:xfrm>
              <a:off x="0" y="1066800"/>
              <a:ext cx="2867025" cy="3157538"/>
              <a:chOff x="0" y="0"/>
              <a:chExt cx="2867024" cy="3157537"/>
            </a:xfrm>
          </p:grpSpPr>
          <p:sp>
            <p:nvSpPr>
              <p:cNvPr id="126" name="Shape 126"/>
              <p:cNvSpPr/>
              <p:nvPr/>
            </p:nvSpPr>
            <p:spPr>
              <a:xfrm>
                <a:off x="573087" y="2516187"/>
                <a:ext cx="576263" cy="64135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127" name="Shape 127"/>
              <p:cNvSpPr/>
              <p:nvPr/>
            </p:nvSpPr>
            <p:spPr>
              <a:xfrm>
                <a:off x="1716087" y="623887"/>
                <a:ext cx="574676" cy="642939"/>
              </a:xfrm>
              <a:prstGeom prst="rect">
                <a:avLst/>
              </a:prstGeom>
              <a:solidFill>
                <a:schemeClr val="accent2">
                  <a:lumOff val="14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128" name="Shape 128"/>
              <p:cNvSpPr/>
              <p:nvPr/>
            </p:nvSpPr>
            <p:spPr>
              <a:xfrm>
                <a:off x="2281237" y="0"/>
                <a:ext cx="585788" cy="635000"/>
              </a:xfrm>
              <a:prstGeom prst="rect">
                <a:avLst/>
              </a:prstGeom>
              <a:solidFill>
                <a:schemeClr val="accent2">
                  <a:lumOff val="14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129" name="Shape 129"/>
              <p:cNvSpPr/>
              <p:nvPr/>
            </p:nvSpPr>
            <p:spPr>
              <a:xfrm>
                <a:off x="1141412" y="2516187"/>
                <a:ext cx="584201" cy="641351"/>
              </a:xfrm>
              <a:prstGeom prst="rect">
                <a:avLst/>
              </a:prstGeom>
              <a:solidFill>
                <a:srgbClr val="00007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130" name="Shape 130"/>
              <p:cNvSpPr/>
              <p:nvPr/>
            </p:nvSpPr>
            <p:spPr>
              <a:xfrm>
                <a:off x="2281237" y="623887"/>
                <a:ext cx="585788" cy="642939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131" name="Shape 131"/>
              <p:cNvSpPr/>
              <p:nvPr/>
            </p:nvSpPr>
            <p:spPr>
              <a:xfrm>
                <a:off x="1141412" y="1257300"/>
                <a:ext cx="584201" cy="633413"/>
              </a:xfrm>
              <a:prstGeom prst="rect">
                <a:avLst/>
              </a:prstGeom>
              <a:solidFill>
                <a:schemeClr val="accent2">
                  <a:lumOff val="14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132" name="Shape 132"/>
              <p:cNvSpPr/>
              <p:nvPr/>
            </p:nvSpPr>
            <p:spPr>
              <a:xfrm>
                <a:off x="0" y="1257300"/>
                <a:ext cx="582613" cy="633413"/>
              </a:xfrm>
              <a:prstGeom prst="rect">
                <a:avLst/>
              </a:prstGeom>
              <a:solidFill>
                <a:srgbClr val="00007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133" name="Shape 133"/>
              <p:cNvSpPr/>
              <p:nvPr/>
            </p:nvSpPr>
            <p:spPr>
              <a:xfrm>
                <a:off x="1716087" y="1257300"/>
                <a:ext cx="574676" cy="633413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134" name="Shape 134"/>
              <p:cNvSpPr/>
              <p:nvPr/>
            </p:nvSpPr>
            <p:spPr>
              <a:xfrm>
                <a:off x="573087" y="1881187"/>
                <a:ext cx="576263" cy="644526"/>
              </a:xfrm>
              <a:prstGeom prst="rect">
                <a:avLst/>
              </a:prstGeom>
              <a:solidFill>
                <a:schemeClr val="accent2">
                  <a:lumOff val="14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  <p:sp>
            <p:nvSpPr>
              <p:cNvPr id="135" name="Shape 135"/>
              <p:cNvSpPr/>
              <p:nvPr/>
            </p:nvSpPr>
            <p:spPr>
              <a:xfrm>
                <a:off x="1141412" y="1881187"/>
                <a:ext cx="584201" cy="644526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2400"/>
              </a:p>
            </p:txBody>
          </p:sp>
        </p:grpSp>
      </p:grpSp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39" name="Shape 139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hape 1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Default">
    <p:bg>
      <p:bgPr>
        <a:gradFill flip="none" rotWithShape="1">
          <a:gsLst>
            <a:gs pos="0">
              <a:srgbClr val="005CBF"/>
            </a:gs>
            <a:gs pos="12500">
              <a:srgbClr val="0087E6"/>
            </a:gs>
            <a:gs pos="37500">
              <a:srgbClr val="21D6E0"/>
            </a:gs>
            <a:gs pos="50000">
              <a:srgbClr val="03D4A8"/>
            </a:gs>
            <a:gs pos="62500">
              <a:srgbClr val="21D6E0"/>
            </a:gs>
            <a:gs pos="875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408" name="Shape 408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SzPct val="100000"/>
              <a:buFontTx/>
              <a:buChar char="»"/>
            </a:lvl1pPr>
            <a:lvl2pPr>
              <a:buClrTx/>
              <a:buSzPct val="100000"/>
              <a:buFontTx/>
              <a:buChar char="–"/>
            </a:lvl2pPr>
            <a:lvl3pPr>
              <a:buClrTx/>
              <a:buSzPct val="100000"/>
              <a:buFontTx/>
              <a:buChar char="•"/>
            </a:lvl3pPr>
            <a:lvl4pPr>
              <a:buClrTx/>
              <a:buSzPct val="100000"/>
              <a:buFontTx/>
              <a:buChar char="–"/>
            </a:lvl4pPr>
            <a:lvl5pPr>
              <a:buClrTx/>
              <a:buFontTx/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9" name="Shape 409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279757"/>
          </a:xfrm>
          <a:prstGeom prst="rect">
            <a:avLst/>
          </a:prstGeom>
        </p:spPr>
        <p:txBody>
          <a:bodyPr anchor="t"/>
          <a:lstStyle>
            <a:lvl1pPr>
              <a:lnSpc>
                <a:spcPct val="87000"/>
              </a:lnSpc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0625950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_Default">
    <p:bg>
      <p:bgPr>
        <a:gradFill flip="none" rotWithShape="1">
          <a:gsLst>
            <a:gs pos="0">
              <a:srgbClr val="005CBF"/>
            </a:gs>
            <a:gs pos="12500">
              <a:srgbClr val="0087E6"/>
            </a:gs>
            <a:gs pos="37500">
              <a:srgbClr val="21D6E0"/>
            </a:gs>
            <a:gs pos="50000">
              <a:srgbClr val="03D4A8"/>
            </a:gs>
            <a:gs pos="62500">
              <a:srgbClr val="21D6E0"/>
            </a:gs>
            <a:gs pos="875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279757"/>
          </a:xfrm>
          <a:prstGeom prst="rect">
            <a:avLst/>
          </a:prstGeom>
        </p:spPr>
        <p:txBody>
          <a:bodyPr anchor="t"/>
          <a:lstStyle>
            <a:lvl1pPr>
              <a:lnSpc>
                <a:spcPct val="87000"/>
              </a:lnSpc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3397157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_Default">
    <p:bg>
      <p:bgPr>
        <a:gradFill flip="none" rotWithShape="1">
          <a:gsLst>
            <a:gs pos="0">
              <a:srgbClr val="005CBF"/>
            </a:gs>
            <a:gs pos="12500">
              <a:srgbClr val="0087E6"/>
            </a:gs>
            <a:gs pos="37500">
              <a:srgbClr val="21D6E0"/>
            </a:gs>
            <a:gs pos="50000">
              <a:srgbClr val="03D4A8"/>
            </a:gs>
            <a:gs pos="62500">
              <a:srgbClr val="21D6E0"/>
            </a:gs>
            <a:gs pos="875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424" name="Shape 424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SzPct val="100000"/>
              <a:buFontTx/>
              <a:buChar char="»"/>
            </a:lvl1pPr>
            <a:lvl2pPr>
              <a:buClrTx/>
              <a:buSzPct val="100000"/>
              <a:buFontTx/>
              <a:buChar char="–"/>
            </a:lvl2pPr>
            <a:lvl3pPr>
              <a:buClrTx/>
              <a:buSzPct val="100000"/>
              <a:buFontTx/>
              <a:buChar char="•"/>
            </a:lvl3pPr>
            <a:lvl4pPr>
              <a:buClrTx/>
              <a:buSzPct val="100000"/>
              <a:buFontTx/>
              <a:buChar char="–"/>
            </a:lvl4pPr>
            <a:lvl5pPr>
              <a:buClrTx/>
              <a:buFontTx/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5" name="Shape 425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279757"/>
          </a:xfrm>
          <a:prstGeom prst="rect">
            <a:avLst/>
          </a:prstGeom>
        </p:spPr>
        <p:txBody>
          <a:bodyPr anchor="t"/>
          <a:lstStyle>
            <a:lvl1pPr>
              <a:lnSpc>
                <a:spcPct val="87000"/>
              </a:lnSpc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4529202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_Default">
    <p:bg>
      <p:bgPr>
        <a:gradFill flip="none" rotWithShape="1">
          <a:gsLst>
            <a:gs pos="0">
              <a:srgbClr val="005CBF"/>
            </a:gs>
            <a:gs pos="12500">
              <a:srgbClr val="0087E6"/>
            </a:gs>
            <a:gs pos="37500">
              <a:srgbClr val="21D6E0"/>
            </a:gs>
            <a:gs pos="50000">
              <a:srgbClr val="03D4A8"/>
            </a:gs>
            <a:gs pos="62500">
              <a:srgbClr val="21D6E0"/>
            </a:gs>
            <a:gs pos="875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433" name="Shape 43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SzPct val="100000"/>
              <a:buFontTx/>
              <a:buChar char="»"/>
            </a:lvl1pPr>
            <a:lvl2pPr>
              <a:buClrTx/>
              <a:buSzPct val="100000"/>
              <a:buFontTx/>
              <a:buChar char="–"/>
            </a:lvl2pPr>
            <a:lvl3pPr>
              <a:buClrTx/>
              <a:buSzPct val="100000"/>
              <a:buFontTx/>
              <a:buChar char="•"/>
            </a:lvl3pPr>
            <a:lvl4pPr>
              <a:buClrTx/>
              <a:buSzPct val="100000"/>
              <a:buFontTx/>
              <a:buChar char="–"/>
            </a:lvl4pPr>
            <a:lvl5pPr>
              <a:buClrTx/>
              <a:buFontTx/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4" name="Shape 434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279757"/>
          </a:xfrm>
          <a:prstGeom prst="rect">
            <a:avLst/>
          </a:prstGeom>
        </p:spPr>
        <p:txBody>
          <a:bodyPr anchor="t"/>
          <a:lstStyle>
            <a:lvl1pPr>
              <a:lnSpc>
                <a:spcPct val="87000"/>
              </a:lnSpc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9647012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_Default">
    <p:bg>
      <p:bgPr>
        <a:gradFill flip="none" rotWithShape="1">
          <a:gsLst>
            <a:gs pos="0">
              <a:srgbClr val="005CBF"/>
            </a:gs>
            <a:gs pos="12500">
              <a:srgbClr val="0087E6"/>
            </a:gs>
            <a:gs pos="37500">
              <a:srgbClr val="21D6E0"/>
            </a:gs>
            <a:gs pos="50000">
              <a:srgbClr val="03D4A8"/>
            </a:gs>
            <a:gs pos="62500">
              <a:srgbClr val="21D6E0"/>
            </a:gs>
            <a:gs pos="875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442" name="Shape 44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SzPct val="100000"/>
              <a:buFontTx/>
              <a:buChar char="»"/>
            </a:lvl1pPr>
            <a:lvl2pPr>
              <a:buClrTx/>
              <a:buSzPct val="100000"/>
              <a:buFontTx/>
              <a:buChar char="–"/>
            </a:lvl2pPr>
            <a:lvl3pPr>
              <a:buClrTx/>
              <a:buSzPct val="100000"/>
              <a:buFontTx/>
              <a:buChar char="•"/>
            </a:lvl3pPr>
            <a:lvl4pPr>
              <a:buClrTx/>
              <a:buSzPct val="100000"/>
              <a:buFontTx/>
              <a:buChar char="–"/>
            </a:lvl4pPr>
            <a:lvl5pPr>
              <a:buClrTx/>
              <a:buFontTx/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3" name="Shape 443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279757"/>
          </a:xfrm>
          <a:prstGeom prst="rect">
            <a:avLst/>
          </a:prstGeom>
        </p:spPr>
        <p:txBody>
          <a:bodyPr anchor="t"/>
          <a:lstStyle>
            <a:lvl1pPr>
              <a:lnSpc>
                <a:spcPct val="87000"/>
              </a:lnSpc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487131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_Default">
    <p:bg>
      <p:bgPr>
        <a:gradFill flip="none" rotWithShape="1">
          <a:gsLst>
            <a:gs pos="0">
              <a:srgbClr val="005CBF"/>
            </a:gs>
            <a:gs pos="12500">
              <a:srgbClr val="0087E6"/>
            </a:gs>
            <a:gs pos="37500">
              <a:srgbClr val="21D6E0"/>
            </a:gs>
            <a:gs pos="50000">
              <a:srgbClr val="03D4A8"/>
            </a:gs>
            <a:gs pos="62500">
              <a:srgbClr val="21D6E0"/>
            </a:gs>
            <a:gs pos="875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451" name="Shape 451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SzPct val="100000"/>
              <a:buFontTx/>
              <a:buChar char="»"/>
            </a:lvl1pPr>
            <a:lvl2pPr>
              <a:buClrTx/>
              <a:buSzPct val="100000"/>
              <a:buFontTx/>
              <a:buChar char="–"/>
            </a:lvl2pPr>
            <a:lvl3pPr>
              <a:buClrTx/>
              <a:buSzPct val="100000"/>
              <a:buFontTx/>
              <a:buChar char="•"/>
            </a:lvl3pPr>
            <a:lvl4pPr>
              <a:buClrTx/>
              <a:buSzPct val="100000"/>
              <a:buFontTx/>
              <a:buChar char="–"/>
            </a:lvl4pPr>
            <a:lvl5pPr>
              <a:buClrTx/>
              <a:buFontTx/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2" name="Shape 452"/>
          <p:cNvSpPr>
            <a:spLocks noGrp="1"/>
          </p:cNvSpPr>
          <p:nvPr>
            <p:ph type="sldNum" sz="quarter" idx="2"/>
          </p:nvPr>
        </p:nvSpPr>
        <p:spPr>
          <a:xfrm>
            <a:off x="11272063" y="6245225"/>
            <a:ext cx="310339" cy="279757"/>
          </a:xfrm>
          <a:prstGeom prst="rect">
            <a:avLst/>
          </a:prstGeom>
        </p:spPr>
        <p:txBody>
          <a:bodyPr anchor="t"/>
          <a:lstStyle>
            <a:lvl1pPr>
              <a:lnSpc>
                <a:spcPct val="87000"/>
              </a:lnSpc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0392459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roup 468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459" name="Shape 459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460" name="Shape 460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461" name="Shape 461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462" name="Shape 462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463" name="Shape 463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464" name="Shape 464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465" name="Shape 465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466" name="Shape 466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467" name="Shape 467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469" name="Shape 469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470" name="Shape 470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1" name="Shape 471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1739186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roup 504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495" name="Shape 495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496" name="Shape 496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497" name="Shape 497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498" name="Shape 498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499" name="Shape 499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00" name="Shape 500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01" name="Shape 501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02" name="Shape 502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03" name="Shape 503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505" name="Shape 505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506" name="Shape 506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7" name="Shape 507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4906630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" name="Group 523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514" name="Shape 514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15" name="Shape 515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16" name="Shape 516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17" name="Shape 517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18" name="Shape 518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19" name="Shape 519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20" name="Shape 520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21" name="Shape 521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22" name="Shape 522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524" name="Shape 524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525" name="Shape 525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6" name="Shape 526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7628838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roup 542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533" name="Shape 533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34" name="Shape 534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35" name="Shape 535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36" name="Shape 536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37" name="Shape 537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38" name="Shape 538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39" name="Shape 539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40" name="Shape 540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541" name="Shape 541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87000"/>
                </a:lnSpc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543" name="Shape 543"/>
          <p:cNvSpPr>
            <a:spLocks noGrp="1"/>
          </p:cNvSpPr>
          <p:nvPr>
            <p:ph type="title"/>
          </p:nvPr>
        </p:nvSpPr>
        <p:spPr>
          <a:xfrm>
            <a:off x="609601" y="457201"/>
            <a:ext cx="10968567" cy="13700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defTabSz="457200">
              <a:lnSpc>
                <a:spcPct val="87000"/>
              </a:lnSpc>
            </a:lvl1pPr>
          </a:lstStyle>
          <a:p>
            <a:r>
              <a:t>Title Text</a:t>
            </a:r>
          </a:p>
        </p:txBody>
      </p:sp>
      <p:sp>
        <p:nvSpPr>
          <p:cNvPr id="544" name="Shape 544"/>
          <p:cNvSpPr>
            <a:spLocks noGrp="1"/>
          </p:cNvSpPr>
          <p:nvPr>
            <p:ph type="body" idx="1"/>
          </p:nvPr>
        </p:nvSpPr>
        <p:spPr>
          <a:xfrm>
            <a:off x="609601" y="1981201"/>
            <a:ext cx="10968567" cy="38846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39725" indent="-339725" defTabSz="457200">
              <a:lnSpc>
                <a:spcPct val="87000"/>
              </a:lnSpc>
              <a:spcBef>
                <a:spcPts val="800"/>
              </a:spcBef>
            </a:lvl1pPr>
            <a:lvl2pPr marL="780142" indent="-322942" defTabSz="457200">
              <a:lnSpc>
                <a:spcPct val="87000"/>
              </a:lnSpc>
              <a:spcBef>
                <a:spcPts val="800"/>
              </a:spcBef>
            </a:lvl2pPr>
            <a:lvl3pPr defTabSz="457200">
              <a:lnSpc>
                <a:spcPct val="87000"/>
              </a:lnSpc>
              <a:spcBef>
                <a:spcPts val="800"/>
              </a:spcBef>
            </a:lvl3pPr>
            <a:lvl4pPr defTabSz="457200">
              <a:lnSpc>
                <a:spcPct val="87000"/>
              </a:lnSpc>
              <a:spcBef>
                <a:spcPts val="800"/>
              </a:spcBef>
            </a:lvl4pPr>
            <a:lvl5pPr defTabSz="457200">
              <a:lnSpc>
                <a:spcPct val="87000"/>
              </a:lnSpc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5" name="Shape 545"/>
          <p:cNvSpPr>
            <a:spLocks noGrp="1"/>
          </p:cNvSpPr>
          <p:nvPr>
            <p:ph type="sldNum" sz="quarter" idx="2"/>
          </p:nvPr>
        </p:nvSpPr>
        <p:spPr>
          <a:xfrm>
            <a:off x="11280073" y="6423248"/>
            <a:ext cx="298094" cy="279178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374103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6.xml"/><Relationship Id="rId18" Type="http://schemas.openxmlformats.org/officeDocument/2006/relationships/slideLayout" Target="../slideLayouts/slideLayout281.xml"/><Relationship Id="rId26" Type="http://schemas.openxmlformats.org/officeDocument/2006/relationships/slideLayout" Target="../slideLayouts/slideLayout289.xml"/><Relationship Id="rId21" Type="http://schemas.openxmlformats.org/officeDocument/2006/relationships/slideLayout" Target="../slideLayouts/slideLayout284.xml"/><Relationship Id="rId34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270.xml"/><Relationship Id="rId12" Type="http://schemas.openxmlformats.org/officeDocument/2006/relationships/slideLayout" Target="../slideLayouts/slideLayout275.xml"/><Relationship Id="rId17" Type="http://schemas.openxmlformats.org/officeDocument/2006/relationships/slideLayout" Target="../slideLayouts/slideLayout280.xml"/><Relationship Id="rId25" Type="http://schemas.openxmlformats.org/officeDocument/2006/relationships/slideLayout" Target="../slideLayouts/slideLayout288.xml"/><Relationship Id="rId33" Type="http://schemas.openxmlformats.org/officeDocument/2006/relationships/slideLayout" Target="../slideLayouts/slideLayout296.xml"/><Relationship Id="rId2" Type="http://schemas.openxmlformats.org/officeDocument/2006/relationships/slideLayout" Target="../slideLayouts/slideLayout265.xml"/><Relationship Id="rId16" Type="http://schemas.openxmlformats.org/officeDocument/2006/relationships/slideLayout" Target="../slideLayouts/slideLayout279.xml"/><Relationship Id="rId20" Type="http://schemas.openxmlformats.org/officeDocument/2006/relationships/slideLayout" Target="../slideLayouts/slideLayout283.xml"/><Relationship Id="rId29" Type="http://schemas.openxmlformats.org/officeDocument/2006/relationships/slideLayout" Target="../slideLayouts/slideLayout292.xml"/><Relationship Id="rId1" Type="http://schemas.openxmlformats.org/officeDocument/2006/relationships/slideLayout" Target="../slideLayouts/slideLayout264.xml"/><Relationship Id="rId6" Type="http://schemas.openxmlformats.org/officeDocument/2006/relationships/slideLayout" Target="../slideLayouts/slideLayout269.xml"/><Relationship Id="rId11" Type="http://schemas.openxmlformats.org/officeDocument/2006/relationships/slideLayout" Target="../slideLayouts/slideLayout274.xml"/><Relationship Id="rId24" Type="http://schemas.openxmlformats.org/officeDocument/2006/relationships/slideLayout" Target="../slideLayouts/slideLayout287.xml"/><Relationship Id="rId32" Type="http://schemas.openxmlformats.org/officeDocument/2006/relationships/slideLayout" Target="../slideLayouts/slideLayout295.xml"/><Relationship Id="rId37" Type="http://schemas.openxmlformats.org/officeDocument/2006/relationships/theme" Target="../theme/theme10.xml"/><Relationship Id="rId5" Type="http://schemas.openxmlformats.org/officeDocument/2006/relationships/slideLayout" Target="../slideLayouts/slideLayout268.xml"/><Relationship Id="rId15" Type="http://schemas.openxmlformats.org/officeDocument/2006/relationships/slideLayout" Target="../slideLayouts/slideLayout278.xml"/><Relationship Id="rId23" Type="http://schemas.openxmlformats.org/officeDocument/2006/relationships/slideLayout" Target="../slideLayouts/slideLayout286.xml"/><Relationship Id="rId28" Type="http://schemas.openxmlformats.org/officeDocument/2006/relationships/slideLayout" Target="../slideLayouts/slideLayout291.xml"/><Relationship Id="rId36" Type="http://schemas.openxmlformats.org/officeDocument/2006/relationships/slideLayout" Target="../slideLayouts/slideLayout299.xml"/><Relationship Id="rId10" Type="http://schemas.openxmlformats.org/officeDocument/2006/relationships/slideLayout" Target="../slideLayouts/slideLayout273.xml"/><Relationship Id="rId19" Type="http://schemas.openxmlformats.org/officeDocument/2006/relationships/slideLayout" Target="../slideLayouts/slideLayout282.xml"/><Relationship Id="rId31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67.xml"/><Relationship Id="rId9" Type="http://schemas.openxmlformats.org/officeDocument/2006/relationships/slideLayout" Target="../slideLayouts/slideLayout272.xml"/><Relationship Id="rId14" Type="http://schemas.openxmlformats.org/officeDocument/2006/relationships/slideLayout" Target="../slideLayouts/slideLayout277.xml"/><Relationship Id="rId22" Type="http://schemas.openxmlformats.org/officeDocument/2006/relationships/slideLayout" Target="../slideLayouts/slideLayout285.xml"/><Relationship Id="rId27" Type="http://schemas.openxmlformats.org/officeDocument/2006/relationships/slideLayout" Target="../slideLayouts/slideLayout290.xml"/><Relationship Id="rId30" Type="http://schemas.openxmlformats.org/officeDocument/2006/relationships/slideLayout" Target="../slideLayouts/slideLayout293.xml"/><Relationship Id="rId35" Type="http://schemas.openxmlformats.org/officeDocument/2006/relationships/slideLayout" Target="../slideLayouts/slideLayout298.xml"/><Relationship Id="rId8" Type="http://schemas.openxmlformats.org/officeDocument/2006/relationships/slideLayout" Target="../slideLayouts/slideLayout271.xml"/><Relationship Id="rId3" Type="http://schemas.openxmlformats.org/officeDocument/2006/relationships/slideLayout" Target="../slideLayouts/slideLayout266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83.xml"/><Relationship Id="rId42" Type="http://schemas.openxmlformats.org/officeDocument/2006/relationships/slideLayout" Target="../slideLayouts/slideLayout104.xml"/><Relationship Id="rId47" Type="http://schemas.openxmlformats.org/officeDocument/2006/relationships/slideLayout" Target="../slideLayouts/slideLayout109.xml"/><Relationship Id="rId63" Type="http://schemas.openxmlformats.org/officeDocument/2006/relationships/slideLayout" Target="../slideLayouts/slideLayout125.xml"/><Relationship Id="rId68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37" Type="http://schemas.openxmlformats.org/officeDocument/2006/relationships/slideLayout" Target="../slideLayouts/slideLayout99.xml"/><Relationship Id="rId40" Type="http://schemas.openxmlformats.org/officeDocument/2006/relationships/slideLayout" Target="../slideLayouts/slideLayout102.xml"/><Relationship Id="rId45" Type="http://schemas.openxmlformats.org/officeDocument/2006/relationships/slideLayout" Target="../slideLayouts/slideLayout107.xml"/><Relationship Id="rId53" Type="http://schemas.openxmlformats.org/officeDocument/2006/relationships/slideLayout" Target="../slideLayouts/slideLayout115.xml"/><Relationship Id="rId58" Type="http://schemas.openxmlformats.org/officeDocument/2006/relationships/slideLayout" Target="../slideLayouts/slideLayout120.xml"/><Relationship Id="rId66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67.xml"/><Relationship Id="rId61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Relationship Id="rId35" Type="http://schemas.openxmlformats.org/officeDocument/2006/relationships/slideLayout" Target="../slideLayouts/slideLayout97.xml"/><Relationship Id="rId43" Type="http://schemas.openxmlformats.org/officeDocument/2006/relationships/slideLayout" Target="../slideLayouts/slideLayout105.xml"/><Relationship Id="rId48" Type="http://schemas.openxmlformats.org/officeDocument/2006/relationships/slideLayout" Target="../slideLayouts/slideLayout110.xml"/><Relationship Id="rId56" Type="http://schemas.openxmlformats.org/officeDocument/2006/relationships/slideLayout" Target="../slideLayouts/slideLayout118.xml"/><Relationship Id="rId64" Type="http://schemas.openxmlformats.org/officeDocument/2006/relationships/slideLayout" Target="../slideLayouts/slideLayout126.xml"/><Relationship Id="rId69" Type="http://schemas.openxmlformats.org/officeDocument/2006/relationships/theme" Target="../theme/theme2.xml"/><Relationship Id="rId8" Type="http://schemas.openxmlformats.org/officeDocument/2006/relationships/slideLayout" Target="../slideLayouts/slideLayout70.xml"/><Relationship Id="rId51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slideLayout" Target="../slideLayouts/slideLayout95.xml"/><Relationship Id="rId38" Type="http://schemas.openxmlformats.org/officeDocument/2006/relationships/slideLayout" Target="../slideLayouts/slideLayout100.xml"/><Relationship Id="rId46" Type="http://schemas.openxmlformats.org/officeDocument/2006/relationships/slideLayout" Target="../slideLayouts/slideLayout108.xml"/><Relationship Id="rId59" Type="http://schemas.openxmlformats.org/officeDocument/2006/relationships/slideLayout" Target="../slideLayouts/slideLayout121.xml"/><Relationship Id="rId67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82.xml"/><Relationship Id="rId41" Type="http://schemas.openxmlformats.org/officeDocument/2006/relationships/slideLayout" Target="../slideLayouts/slideLayout103.xml"/><Relationship Id="rId54" Type="http://schemas.openxmlformats.org/officeDocument/2006/relationships/slideLayout" Target="../slideLayouts/slideLayout116.xml"/><Relationship Id="rId6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36" Type="http://schemas.openxmlformats.org/officeDocument/2006/relationships/slideLayout" Target="../slideLayouts/slideLayout98.xml"/><Relationship Id="rId49" Type="http://schemas.openxmlformats.org/officeDocument/2006/relationships/slideLayout" Target="../slideLayouts/slideLayout111.xml"/><Relationship Id="rId57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93.xml"/><Relationship Id="rId44" Type="http://schemas.openxmlformats.org/officeDocument/2006/relationships/slideLayout" Target="../slideLayouts/slideLayout106.xml"/><Relationship Id="rId52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122.xml"/><Relationship Id="rId65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9" Type="http://schemas.openxmlformats.org/officeDocument/2006/relationships/slideLayout" Target="../slideLayouts/slideLayout101.xml"/><Relationship Id="rId34" Type="http://schemas.openxmlformats.org/officeDocument/2006/relationships/slideLayout" Target="../slideLayouts/slideLayout96.xml"/><Relationship Id="rId50" Type="http://schemas.openxmlformats.org/officeDocument/2006/relationships/slideLayout" Target="../slideLayouts/slideLayout112.xml"/><Relationship Id="rId55" Type="http://schemas.openxmlformats.org/officeDocument/2006/relationships/slideLayout" Target="../slideLayouts/slideLayout117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56.xml"/><Relationship Id="rId21" Type="http://schemas.openxmlformats.org/officeDocument/2006/relationships/slideLayout" Target="../slideLayouts/slideLayout151.xml"/><Relationship Id="rId34" Type="http://schemas.openxmlformats.org/officeDocument/2006/relationships/slideLayout" Target="../slideLayouts/slideLayout164.xml"/><Relationship Id="rId42" Type="http://schemas.openxmlformats.org/officeDocument/2006/relationships/slideLayout" Target="../slideLayouts/slideLayout172.xml"/><Relationship Id="rId47" Type="http://schemas.openxmlformats.org/officeDocument/2006/relationships/slideLayout" Target="../slideLayouts/slideLayout177.xml"/><Relationship Id="rId50" Type="http://schemas.openxmlformats.org/officeDocument/2006/relationships/slideLayout" Target="../slideLayouts/slideLayout180.xml"/><Relationship Id="rId55" Type="http://schemas.openxmlformats.org/officeDocument/2006/relationships/slideLayout" Target="../slideLayouts/slideLayout185.xml"/><Relationship Id="rId6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32.xml"/><Relationship Id="rId16" Type="http://schemas.openxmlformats.org/officeDocument/2006/relationships/slideLayout" Target="../slideLayouts/slideLayout146.xml"/><Relationship Id="rId29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41.xml"/><Relationship Id="rId24" Type="http://schemas.openxmlformats.org/officeDocument/2006/relationships/slideLayout" Target="../slideLayouts/slideLayout154.xml"/><Relationship Id="rId32" Type="http://schemas.openxmlformats.org/officeDocument/2006/relationships/slideLayout" Target="../slideLayouts/slideLayout162.xml"/><Relationship Id="rId37" Type="http://schemas.openxmlformats.org/officeDocument/2006/relationships/slideLayout" Target="../slideLayouts/slideLayout167.xml"/><Relationship Id="rId40" Type="http://schemas.openxmlformats.org/officeDocument/2006/relationships/slideLayout" Target="../slideLayouts/slideLayout170.xml"/><Relationship Id="rId45" Type="http://schemas.openxmlformats.org/officeDocument/2006/relationships/slideLayout" Target="../slideLayouts/slideLayout175.xml"/><Relationship Id="rId53" Type="http://schemas.openxmlformats.org/officeDocument/2006/relationships/slideLayout" Target="../slideLayouts/slideLayout183.xml"/><Relationship Id="rId58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35.xml"/><Relationship Id="rId61" Type="http://schemas.openxmlformats.org/officeDocument/2006/relationships/slideLayout" Target="../slideLayouts/slideLayout191.xml"/><Relationship Id="rId1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44.xml"/><Relationship Id="rId22" Type="http://schemas.openxmlformats.org/officeDocument/2006/relationships/slideLayout" Target="../slideLayouts/slideLayout152.xml"/><Relationship Id="rId27" Type="http://schemas.openxmlformats.org/officeDocument/2006/relationships/slideLayout" Target="../slideLayouts/slideLayout157.xml"/><Relationship Id="rId30" Type="http://schemas.openxmlformats.org/officeDocument/2006/relationships/slideLayout" Target="../slideLayouts/slideLayout160.xml"/><Relationship Id="rId35" Type="http://schemas.openxmlformats.org/officeDocument/2006/relationships/slideLayout" Target="../slideLayouts/slideLayout165.xml"/><Relationship Id="rId43" Type="http://schemas.openxmlformats.org/officeDocument/2006/relationships/slideLayout" Target="../slideLayouts/slideLayout173.xml"/><Relationship Id="rId48" Type="http://schemas.openxmlformats.org/officeDocument/2006/relationships/slideLayout" Target="../slideLayouts/slideLayout178.xml"/><Relationship Id="rId56" Type="http://schemas.openxmlformats.org/officeDocument/2006/relationships/slideLayout" Target="../slideLayouts/slideLayout186.xml"/><Relationship Id="rId64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38.xml"/><Relationship Id="rId51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42.xml"/><Relationship Id="rId17" Type="http://schemas.openxmlformats.org/officeDocument/2006/relationships/slideLayout" Target="../slideLayouts/slideLayout147.xml"/><Relationship Id="rId25" Type="http://schemas.openxmlformats.org/officeDocument/2006/relationships/slideLayout" Target="../slideLayouts/slideLayout155.xml"/><Relationship Id="rId33" Type="http://schemas.openxmlformats.org/officeDocument/2006/relationships/slideLayout" Target="../slideLayouts/slideLayout163.xml"/><Relationship Id="rId38" Type="http://schemas.openxmlformats.org/officeDocument/2006/relationships/slideLayout" Target="../slideLayouts/slideLayout168.xml"/><Relationship Id="rId46" Type="http://schemas.openxmlformats.org/officeDocument/2006/relationships/slideLayout" Target="../slideLayouts/slideLayout176.xml"/><Relationship Id="rId59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50.xml"/><Relationship Id="rId41" Type="http://schemas.openxmlformats.org/officeDocument/2006/relationships/slideLayout" Target="../slideLayouts/slideLayout171.xml"/><Relationship Id="rId54" Type="http://schemas.openxmlformats.org/officeDocument/2006/relationships/slideLayout" Target="../slideLayouts/slideLayout184.xml"/><Relationship Id="rId6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5.xml"/><Relationship Id="rId23" Type="http://schemas.openxmlformats.org/officeDocument/2006/relationships/slideLayout" Target="../slideLayouts/slideLayout153.xml"/><Relationship Id="rId28" Type="http://schemas.openxmlformats.org/officeDocument/2006/relationships/slideLayout" Target="../slideLayouts/slideLayout158.xml"/><Relationship Id="rId36" Type="http://schemas.openxmlformats.org/officeDocument/2006/relationships/slideLayout" Target="../slideLayouts/slideLayout166.xml"/><Relationship Id="rId49" Type="http://schemas.openxmlformats.org/officeDocument/2006/relationships/slideLayout" Target="../slideLayouts/slideLayout179.xml"/><Relationship Id="rId57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40.xml"/><Relationship Id="rId31" Type="http://schemas.openxmlformats.org/officeDocument/2006/relationships/slideLayout" Target="../slideLayouts/slideLayout161.xml"/><Relationship Id="rId44" Type="http://schemas.openxmlformats.org/officeDocument/2006/relationships/slideLayout" Target="../slideLayouts/slideLayout174.xml"/><Relationship Id="rId52" Type="http://schemas.openxmlformats.org/officeDocument/2006/relationships/slideLayout" Target="../slideLayouts/slideLayout182.xml"/><Relationship Id="rId60" Type="http://schemas.openxmlformats.org/officeDocument/2006/relationships/slideLayout" Target="../slideLayouts/slideLayout190.xml"/><Relationship Id="rId65" Type="http://schemas.openxmlformats.org/officeDocument/2006/relationships/theme" Target="../theme/theme3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3.xml"/><Relationship Id="rId18" Type="http://schemas.openxmlformats.org/officeDocument/2006/relationships/slideLayout" Target="../slideLayouts/slideLayout148.xml"/><Relationship Id="rId39" Type="http://schemas.openxmlformats.org/officeDocument/2006/relationships/slideLayout" Target="../slideLayouts/slideLayout16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6.xml"/><Relationship Id="rId12" Type="http://schemas.openxmlformats.org/officeDocument/2006/relationships/slideLayout" Target="../slideLayouts/slideLayout251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58.xml"/><Relationship Id="rId12" Type="http://schemas.openxmlformats.org/officeDocument/2006/relationships/slideLayout" Target="../slideLayouts/slideLayout263.xml"/><Relationship Id="rId2" Type="http://schemas.openxmlformats.org/officeDocument/2006/relationships/slideLayout" Target="../slideLayouts/slideLayout253.xml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2" name="Shape 2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2400"/>
            </a:p>
          </p:txBody>
        </p:sp>
        <p:sp>
          <p:nvSpPr>
            <p:cNvPr id="3" name="Shape 3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2400"/>
            </a:p>
          </p:txBody>
        </p:sp>
        <p:sp>
          <p:nvSpPr>
            <p:cNvPr id="4" name="Shape 4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</a:defRPr>
              </a:pPr>
              <a:endParaRPr sz="1800"/>
            </a:p>
          </p:txBody>
        </p:sp>
        <p:sp>
          <p:nvSpPr>
            <p:cNvPr id="5" name="Shape 5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</a:defRPr>
              </a:pPr>
              <a:endParaRPr sz="1800"/>
            </a:p>
          </p:txBody>
        </p:sp>
        <p:sp>
          <p:nvSpPr>
            <p:cNvPr id="6" name="Shape 6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2"/>
                  </a:solidFill>
                </a:defRPr>
              </a:pPr>
              <a:endParaRPr sz="1800"/>
            </a:p>
          </p:txBody>
        </p:sp>
        <p:sp>
          <p:nvSpPr>
            <p:cNvPr id="7" name="Shape 7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</a:defRPr>
              </a:pPr>
              <a:endParaRPr sz="1800"/>
            </a:p>
          </p:txBody>
        </p:sp>
        <p:sp>
          <p:nvSpPr>
            <p:cNvPr id="8" name="Shape 8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2400"/>
            </a:p>
          </p:txBody>
        </p:sp>
        <p:sp>
          <p:nvSpPr>
            <p:cNvPr id="9" name="Shape 9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2"/>
                  </a:solidFill>
                </a:defRPr>
              </a:pPr>
              <a:endParaRPr sz="1800"/>
            </a:p>
          </p:txBody>
        </p:sp>
        <p:sp>
          <p:nvSpPr>
            <p:cNvPr id="10" name="Shape 10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2"/>
                  </a:solidFill>
                </a:defRPr>
              </a:pPr>
              <a:endParaRPr sz="1800"/>
            </a:p>
          </p:txBody>
        </p:sp>
      </p:grpSp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11286488" y="6428601"/>
            <a:ext cx="295912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 algn="r">
              <a:defRPr sz="12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62" r:id="rId10"/>
    <p:sldLayoutId id="2147483663" r:id="rId11"/>
    <p:sldLayoutId id="2147483664" r:id="rId12"/>
    <p:sldLayoutId id="2147483665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5" r:id="rId21"/>
    <p:sldLayoutId id="2147483676" r:id="rId22"/>
    <p:sldLayoutId id="2147483677" r:id="rId23"/>
    <p:sldLayoutId id="2147483679" r:id="rId24"/>
    <p:sldLayoutId id="2147483680" r:id="rId25"/>
    <p:sldLayoutId id="2147483681" r:id="rId26"/>
    <p:sldLayoutId id="2147483682" r:id="rId27"/>
    <p:sldLayoutId id="2147483683" r:id="rId28"/>
    <p:sldLayoutId id="2147483685" r:id="rId29"/>
    <p:sldLayoutId id="2147483686" r:id="rId30"/>
    <p:sldLayoutId id="2147483687" r:id="rId31"/>
    <p:sldLayoutId id="2147483688" r:id="rId32"/>
    <p:sldLayoutId id="2147483689" r:id="rId33"/>
    <p:sldLayoutId id="2147483690" r:id="rId34"/>
    <p:sldLayoutId id="2147483691" r:id="rId35"/>
    <p:sldLayoutId id="2147483692" r:id="rId36"/>
    <p:sldLayoutId id="2147483693" r:id="rId37"/>
    <p:sldLayoutId id="2147483694" r:id="rId38"/>
    <p:sldLayoutId id="2147483695" r:id="rId39"/>
    <p:sldLayoutId id="2147483696" r:id="rId40"/>
    <p:sldLayoutId id="2147483697" r:id="rId41"/>
    <p:sldLayoutId id="2147483698" r:id="rId42"/>
    <p:sldLayoutId id="2147483699" r:id="rId43"/>
    <p:sldLayoutId id="2147483700" r:id="rId44"/>
    <p:sldLayoutId id="2147483701" r:id="rId45"/>
    <p:sldLayoutId id="2147483702" r:id="rId46"/>
    <p:sldLayoutId id="2147483703" r:id="rId47"/>
    <p:sldLayoutId id="2147483704" r:id="rId48"/>
    <p:sldLayoutId id="2147483705" r:id="rId49"/>
    <p:sldLayoutId id="2147483706" r:id="rId50"/>
    <p:sldLayoutId id="2147483707" r:id="rId51"/>
    <p:sldLayoutId id="2147483708" r:id="rId52"/>
    <p:sldLayoutId id="2147483709" r:id="rId53"/>
    <p:sldLayoutId id="2147483710" r:id="rId54"/>
    <p:sldLayoutId id="2147483711" r:id="rId55"/>
    <p:sldLayoutId id="2147483712" r:id="rId56"/>
    <p:sldLayoutId id="2147483713" r:id="rId57"/>
    <p:sldLayoutId id="2147483714" r:id="rId58"/>
    <p:sldLayoutId id="2147483715" r:id="rId59"/>
    <p:sldLayoutId id="2147483716" r:id="rId60"/>
    <p:sldLayoutId id="2147483717" r:id="rId61"/>
    <p:sldLayoutId id="2147483718" r:id="rId62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7D"/>
        </a:buClr>
        <a:buSzPct val="75000"/>
        <a:buFont typeface="Wingdings"/>
        <a:buChar char="▪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7D"/>
        </a:buClr>
        <a:buSzPct val="80000"/>
        <a:buFont typeface="Wingdings"/>
        <a:buChar char="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7D"/>
        </a:buClr>
        <a:buSzPct val="65000"/>
        <a:buFont typeface="Wingdings"/>
        <a:buChar char="■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7D"/>
        </a:buClr>
        <a:buSzPct val="70000"/>
        <a:buFont typeface="Wingdings"/>
        <a:buChar char="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7D"/>
        </a:buClr>
        <a:buSzPct val="100000"/>
        <a:buFont typeface="Wingdings"/>
        <a:buChar char="▪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7D"/>
        </a:buClr>
        <a:buSzPct val="100000"/>
        <a:buFont typeface="Wingdings"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7D"/>
        </a:buClr>
        <a:buSzPct val="100000"/>
        <a:buFont typeface="Wingdings"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7D"/>
        </a:buClr>
        <a:buSzPct val="100000"/>
        <a:buFont typeface="Wingdings"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7D"/>
        </a:buClr>
        <a:buSzPct val="100000"/>
        <a:buFont typeface="Wingdings"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 Black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 Black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 Black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 Black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 Black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 Black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 Black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 Black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 Black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3ECFF"/>
            </a:gs>
            <a:gs pos="100000">
              <a:srgbClr val="A2C1FE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450" tIns="44450" rIns="44450" bIns="44450" anchor="ctr"/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450" tIns="44450" rIns="44450" bIns="4445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465733" y="6217852"/>
            <a:ext cx="271867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621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  <p:sldLayoutId id="2147483956" r:id="rId13"/>
    <p:sldLayoutId id="2147483957" r:id="rId14"/>
    <p:sldLayoutId id="2147483958" r:id="rId15"/>
    <p:sldLayoutId id="2147483959" r:id="rId16"/>
    <p:sldLayoutId id="2147483960" r:id="rId17"/>
    <p:sldLayoutId id="2147483961" r:id="rId18"/>
    <p:sldLayoutId id="2147483962" r:id="rId19"/>
    <p:sldLayoutId id="2147483963" r:id="rId20"/>
    <p:sldLayoutId id="2147483964" r:id="rId21"/>
    <p:sldLayoutId id="2147483965" r:id="rId22"/>
    <p:sldLayoutId id="2147483966" r:id="rId23"/>
    <p:sldLayoutId id="2147483967" r:id="rId24"/>
    <p:sldLayoutId id="2147483968" r:id="rId25"/>
    <p:sldLayoutId id="2147483969" r:id="rId26"/>
    <p:sldLayoutId id="2147483970" r:id="rId27"/>
    <p:sldLayoutId id="2147483971" r:id="rId28"/>
    <p:sldLayoutId id="2147483972" r:id="rId29"/>
    <p:sldLayoutId id="2147483973" r:id="rId30"/>
    <p:sldLayoutId id="2147483974" r:id="rId31"/>
    <p:sldLayoutId id="2147483975" r:id="rId32"/>
    <p:sldLayoutId id="2147483976" r:id="rId33"/>
    <p:sldLayoutId id="2147483977" r:id="rId34"/>
    <p:sldLayoutId id="2147483978" r:id="rId35"/>
    <p:sldLayoutId id="2147483979" r:id="rId36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279F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279F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279F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279F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279F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279F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279F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279F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279F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0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814387" marR="0" indent="-357187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0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573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0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52600" marR="0" indent="-3810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0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209800" marR="0" indent="-3810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0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67000" marR="0" indent="-3810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0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124200" marR="0" indent="-3810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0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581400" marR="0" indent="-3810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0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38600" marR="0" indent="-3810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0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2" name="Shape 2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2400"/>
            </a:p>
          </p:txBody>
        </p:sp>
        <p:sp>
          <p:nvSpPr>
            <p:cNvPr id="3" name="Shape 3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2400"/>
            </a:p>
          </p:txBody>
        </p:sp>
        <p:sp>
          <p:nvSpPr>
            <p:cNvPr id="4" name="Shape 4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</a:defRPr>
              </a:pPr>
              <a:endParaRPr sz="1800"/>
            </a:p>
          </p:txBody>
        </p:sp>
        <p:sp>
          <p:nvSpPr>
            <p:cNvPr id="5" name="Shape 5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</a:defRPr>
              </a:pPr>
              <a:endParaRPr sz="1800"/>
            </a:p>
          </p:txBody>
        </p:sp>
        <p:sp>
          <p:nvSpPr>
            <p:cNvPr id="6" name="Shape 6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2"/>
                  </a:solidFill>
                </a:defRPr>
              </a:pPr>
              <a:endParaRPr sz="1800"/>
            </a:p>
          </p:txBody>
        </p:sp>
        <p:sp>
          <p:nvSpPr>
            <p:cNvPr id="7" name="Shape 7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</a:defRPr>
              </a:pPr>
              <a:endParaRPr sz="1800"/>
            </a:p>
          </p:txBody>
        </p:sp>
        <p:sp>
          <p:nvSpPr>
            <p:cNvPr id="8" name="Shape 8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2400"/>
            </a:p>
          </p:txBody>
        </p:sp>
        <p:sp>
          <p:nvSpPr>
            <p:cNvPr id="9" name="Shape 9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2"/>
                  </a:solidFill>
                </a:defRPr>
              </a:pPr>
              <a:endParaRPr sz="1800"/>
            </a:p>
          </p:txBody>
        </p:sp>
        <p:sp>
          <p:nvSpPr>
            <p:cNvPr id="10" name="Shape 10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2"/>
                  </a:solidFill>
                </a:defRPr>
              </a:pPr>
              <a:endParaRPr sz="1800"/>
            </a:p>
          </p:txBody>
        </p:sp>
      </p:grpSp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11286488" y="6428601"/>
            <a:ext cx="295912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 algn="r">
              <a:defRPr sz="12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7791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753" r:id="rId21"/>
    <p:sldLayoutId id="2147483754" r:id="rId22"/>
    <p:sldLayoutId id="2147483755" r:id="rId23"/>
    <p:sldLayoutId id="2147483756" r:id="rId24"/>
    <p:sldLayoutId id="2147483757" r:id="rId25"/>
    <p:sldLayoutId id="2147483758" r:id="rId26"/>
    <p:sldLayoutId id="2147483759" r:id="rId27"/>
    <p:sldLayoutId id="2147483760" r:id="rId28"/>
    <p:sldLayoutId id="2147483761" r:id="rId29"/>
    <p:sldLayoutId id="2147483762" r:id="rId30"/>
    <p:sldLayoutId id="2147483763" r:id="rId31"/>
    <p:sldLayoutId id="2147483764" r:id="rId32"/>
    <p:sldLayoutId id="2147483765" r:id="rId33"/>
    <p:sldLayoutId id="2147483766" r:id="rId34"/>
    <p:sldLayoutId id="2147483767" r:id="rId35"/>
    <p:sldLayoutId id="2147483768" r:id="rId36"/>
    <p:sldLayoutId id="2147483769" r:id="rId37"/>
    <p:sldLayoutId id="2147483770" r:id="rId38"/>
    <p:sldLayoutId id="2147483771" r:id="rId39"/>
    <p:sldLayoutId id="2147483772" r:id="rId40"/>
    <p:sldLayoutId id="2147483773" r:id="rId41"/>
    <p:sldLayoutId id="2147483774" r:id="rId42"/>
    <p:sldLayoutId id="2147483775" r:id="rId43"/>
    <p:sldLayoutId id="2147483776" r:id="rId44"/>
    <p:sldLayoutId id="2147483777" r:id="rId45"/>
    <p:sldLayoutId id="2147483778" r:id="rId46"/>
    <p:sldLayoutId id="2147483779" r:id="rId47"/>
    <p:sldLayoutId id="2147483780" r:id="rId48"/>
    <p:sldLayoutId id="2147483781" r:id="rId49"/>
    <p:sldLayoutId id="2147483782" r:id="rId50"/>
    <p:sldLayoutId id="2147483783" r:id="rId51"/>
    <p:sldLayoutId id="2147483784" r:id="rId52"/>
    <p:sldLayoutId id="2147483785" r:id="rId53"/>
    <p:sldLayoutId id="2147483786" r:id="rId54"/>
    <p:sldLayoutId id="2147483787" r:id="rId55"/>
    <p:sldLayoutId id="2147483788" r:id="rId56"/>
    <p:sldLayoutId id="2147483789" r:id="rId57"/>
    <p:sldLayoutId id="2147483790" r:id="rId58"/>
    <p:sldLayoutId id="2147483791" r:id="rId59"/>
    <p:sldLayoutId id="2147483792" r:id="rId60"/>
    <p:sldLayoutId id="2147483793" r:id="rId61"/>
    <p:sldLayoutId id="2147483794" r:id="rId62"/>
    <p:sldLayoutId id="2147483795" r:id="rId63"/>
    <p:sldLayoutId id="2147483796" r:id="rId64"/>
    <p:sldLayoutId id="2147483797" r:id="rId65"/>
    <p:sldLayoutId id="2147483798" r:id="rId66"/>
    <p:sldLayoutId id="2147483799" r:id="rId67"/>
    <p:sldLayoutId id="2147483867" r:id="rId68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7D"/>
        </a:buClr>
        <a:buSzPct val="75000"/>
        <a:buFont typeface="Wingdings"/>
        <a:buChar char="▪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7D"/>
        </a:buClr>
        <a:buSzPct val="80000"/>
        <a:buFont typeface="Wingdings"/>
        <a:buChar char="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7D"/>
        </a:buClr>
        <a:buSzPct val="65000"/>
        <a:buFont typeface="Wingdings"/>
        <a:buChar char="■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7D"/>
        </a:buClr>
        <a:buSzPct val="70000"/>
        <a:buFont typeface="Wingdings"/>
        <a:buChar char="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7D"/>
        </a:buClr>
        <a:buSzPct val="100000"/>
        <a:buFont typeface="Wingdings"/>
        <a:buChar char="▪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7D"/>
        </a:buClr>
        <a:buSzPct val="100000"/>
        <a:buFont typeface="Wingdings"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7D"/>
        </a:buClr>
        <a:buSzPct val="100000"/>
        <a:buFont typeface="Wingdings"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7D"/>
        </a:buClr>
        <a:buSzPct val="100000"/>
        <a:buFont typeface="Wingdings"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7D"/>
        </a:buClr>
        <a:buSzPct val="100000"/>
        <a:buFont typeface="Wingdings"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 Black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 Black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 Black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 Black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 Black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 Black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 Black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 Black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 Black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-2" y="0"/>
            <a:ext cx="12192003" cy="546100"/>
            <a:chOff x="0" y="0"/>
            <a:chExt cx="9144000" cy="546100"/>
          </a:xfrm>
        </p:grpSpPr>
        <p:sp>
          <p:nvSpPr>
            <p:cNvPr id="2" name="Shape 2"/>
            <p:cNvSpPr/>
            <p:nvPr/>
          </p:nvSpPr>
          <p:spPr>
            <a:xfrm>
              <a:off x="-1" y="0"/>
              <a:ext cx="285752" cy="5334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2">
                    <a:lumOff val="14999"/>
                  </a:schemeClr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2400"/>
            </a:p>
          </p:txBody>
        </p:sp>
        <p:sp>
          <p:nvSpPr>
            <p:cNvPr id="3" name="Shape 3"/>
            <p:cNvSpPr/>
            <p:nvPr/>
          </p:nvSpPr>
          <p:spPr>
            <a:xfrm>
              <a:off x="412749" y="134937"/>
              <a:ext cx="8731252" cy="27463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2400"/>
            </a:p>
          </p:txBody>
        </p:sp>
        <p:sp>
          <p:nvSpPr>
            <p:cNvPr id="4" name="Shape 4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</a:defRPr>
              </a:pPr>
              <a:endParaRPr sz="1800"/>
            </a:p>
          </p:txBody>
        </p:sp>
        <p:sp>
          <p:nvSpPr>
            <p:cNvPr id="5" name="Shape 5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</a:defRPr>
              </a:pPr>
              <a:endParaRPr sz="1800"/>
            </a:p>
          </p:txBody>
        </p:sp>
        <p:sp>
          <p:nvSpPr>
            <p:cNvPr id="6" name="Shape 6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2"/>
                  </a:solidFill>
                </a:defRPr>
              </a:pPr>
              <a:endParaRPr sz="1800"/>
            </a:p>
          </p:txBody>
        </p:sp>
        <p:sp>
          <p:nvSpPr>
            <p:cNvPr id="7" name="Shape 7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chemeClr val="accent2">
                <a:lumOff val="1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</a:defRPr>
              </a:pPr>
              <a:endParaRPr sz="1800"/>
            </a:p>
          </p:txBody>
        </p:sp>
        <p:sp>
          <p:nvSpPr>
            <p:cNvPr id="8" name="Shape 8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2400"/>
            </a:p>
          </p:txBody>
        </p:sp>
        <p:sp>
          <p:nvSpPr>
            <p:cNvPr id="9" name="Shape 9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2"/>
                  </a:solidFill>
                </a:defRPr>
              </a:pPr>
              <a:endParaRPr sz="1800"/>
            </a:p>
          </p:txBody>
        </p:sp>
        <p:sp>
          <p:nvSpPr>
            <p:cNvPr id="10" name="Shape 10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2"/>
                  </a:solidFill>
                </a:defRPr>
              </a:pPr>
              <a:endParaRPr sz="1800"/>
            </a:p>
          </p:txBody>
        </p:sp>
      </p:grpSp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11286488" y="6428601"/>
            <a:ext cx="295912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 algn="r">
              <a:defRPr sz="12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64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  <p:sldLayoutId id="2147483824" r:id="rId22"/>
    <p:sldLayoutId id="2147483825" r:id="rId23"/>
    <p:sldLayoutId id="2147483826" r:id="rId24"/>
    <p:sldLayoutId id="2147483827" r:id="rId25"/>
    <p:sldLayoutId id="2147483828" r:id="rId26"/>
    <p:sldLayoutId id="2147483829" r:id="rId27"/>
    <p:sldLayoutId id="2147483830" r:id="rId28"/>
    <p:sldLayoutId id="2147483831" r:id="rId29"/>
    <p:sldLayoutId id="2147483832" r:id="rId30"/>
    <p:sldLayoutId id="2147483833" r:id="rId31"/>
    <p:sldLayoutId id="2147483834" r:id="rId32"/>
    <p:sldLayoutId id="2147483835" r:id="rId33"/>
    <p:sldLayoutId id="2147483836" r:id="rId34"/>
    <p:sldLayoutId id="2147483837" r:id="rId35"/>
    <p:sldLayoutId id="2147483838" r:id="rId36"/>
    <p:sldLayoutId id="2147483839" r:id="rId37"/>
    <p:sldLayoutId id="2147483840" r:id="rId38"/>
    <p:sldLayoutId id="2147483841" r:id="rId39"/>
    <p:sldLayoutId id="2147483842" r:id="rId40"/>
    <p:sldLayoutId id="2147483843" r:id="rId41"/>
    <p:sldLayoutId id="2147483844" r:id="rId42"/>
    <p:sldLayoutId id="2147483845" r:id="rId43"/>
    <p:sldLayoutId id="2147483846" r:id="rId44"/>
    <p:sldLayoutId id="2147483847" r:id="rId45"/>
    <p:sldLayoutId id="2147483848" r:id="rId46"/>
    <p:sldLayoutId id="2147483849" r:id="rId47"/>
    <p:sldLayoutId id="2147483850" r:id="rId48"/>
    <p:sldLayoutId id="2147483851" r:id="rId49"/>
    <p:sldLayoutId id="2147483852" r:id="rId50"/>
    <p:sldLayoutId id="2147483853" r:id="rId51"/>
    <p:sldLayoutId id="2147483854" r:id="rId52"/>
    <p:sldLayoutId id="2147483855" r:id="rId53"/>
    <p:sldLayoutId id="2147483856" r:id="rId54"/>
    <p:sldLayoutId id="2147483857" r:id="rId55"/>
    <p:sldLayoutId id="2147483858" r:id="rId56"/>
    <p:sldLayoutId id="2147483859" r:id="rId57"/>
    <p:sldLayoutId id="2147483860" r:id="rId58"/>
    <p:sldLayoutId id="2147483861" r:id="rId59"/>
    <p:sldLayoutId id="2147483862" r:id="rId60"/>
    <p:sldLayoutId id="2147483863" r:id="rId61"/>
    <p:sldLayoutId id="2147483864" r:id="rId62"/>
    <p:sldLayoutId id="2147483865" r:id="rId63"/>
    <p:sldLayoutId id="2147483866" r:id="rId64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7D"/>
        </a:buClr>
        <a:buSzPct val="75000"/>
        <a:buFont typeface="Wingdings"/>
        <a:buChar char="▪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7D"/>
        </a:buClr>
        <a:buSzPct val="80000"/>
        <a:buFont typeface="Wingdings"/>
        <a:buChar char="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7D"/>
        </a:buClr>
        <a:buSzPct val="65000"/>
        <a:buFont typeface="Wingdings"/>
        <a:buChar char="■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7D"/>
        </a:buClr>
        <a:buSzPct val="70000"/>
        <a:buFont typeface="Wingdings"/>
        <a:buChar char="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7D"/>
        </a:buClr>
        <a:buSzPct val="100000"/>
        <a:buFont typeface="Wingdings"/>
        <a:buChar char="▪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7D"/>
        </a:buClr>
        <a:buSzPct val="100000"/>
        <a:buFont typeface="Wingdings"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7D"/>
        </a:buClr>
        <a:buSzPct val="100000"/>
        <a:buFont typeface="Wingdings"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7D"/>
        </a:buClr>
        <a:buSzPct val="100000"/>
        <a:buFont typeface="Wingdings"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7D"/>
        </a:buClr>
        <a:buSzPct val="100000"/>
        <a:buFont typeface="Wingdings"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 Black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 Black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 Black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 Black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 Black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 Black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 Black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 Black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 Black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7A881B4-71BE-4F6C-BCCC-296E9F6493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609600"/>
            <a:ext cx="10668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8178BA8-F2A6-40AD-A269-8407F2B8AD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E4FF199-8683-4FD6-84FC-516FC7FA532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A486748-7CBF-4D3C-97BA-7D38990F7DF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F7B4966-479C-4479-9C26-CB18A63F9A3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488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969696"/>
                </a:solidFill>
                <a:latin typeface="Times New Roman" panose="02020603050405020304" pitchFamily="18" charset="0"/>
              </a:defRPr>
            </a:lvl1pPr>
          </a:lstStyle>
          <a:p>
            <a:fld id="{E5646F4B-2894-46F3-8160-EF7182E7C3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748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ransition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0C2187F4-C30A-F565-D3A9-41E3E370C51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9C7C2D3-A7DE-6027-BCAE-0B6B59679AC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anose="020B0A04020102020204" pitchFamily="34" charset="0"/>
              </a:defRPr>
            </a:lvl1pPr>
          </a:lstStyle>
          <a:p>
            <a:fld id="{B1E4565B-DF30-4123-9D07-2DE681444ECD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0A78D1E6-DB23-6590-9147-F02178BA259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1032" name="Rectangle 5">
              <a:extLst>
                <a:ext uri="{FF2B5EF4-FFF2-40B4-BE49-F238E27FC236}">
                  <a16:creationId xmlns:a16="http://schemas.microsoft.com/office/drawing/2014/main" id="{E274F568-3DFA-863A-6366-77D151C404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6">
              <a:extLst>
                <a:ext uri="{FF2B5EF4-FFF2-40B4-BE49-F238E27FC236}">
                  <a16:creationId xmlns:a16="http://schemas.microsoft.com/office/drawing/2014/main" id="{CC358DF9-DC8C-1BAD-40E5-C69309F6EC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4" name="Rectangle 7">
              <a:extLst>
                <a:ext uri="{FF2B5EF4-FFF2-40B4-BE49-F238E27FC236}">
                  <a16:creationId xmlns:a16="http://schemas.microsoft.com/office/drawing/2014/main" id="{C8473ED3-0EDE-BC35-95E5-A06C5695D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800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>
              <a:extLst>
                <a:ext uri="{FF2B5EF4-FFF2-40B4-BE49-F238E27FC236}">
                  <a16:creationId xmlns:a16="http://schemas.microsoft.com/office/drawing/2014/main" id="{0D0FDCFC-1FB2-6DC1-677A-9F266B7B6E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800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>
              <a:extLst>
                <a:ext uri="{FF2B5EF4-FFF2-40B4-BE49-F238E27FC236}">
                  <a16:creationId xmlns:a16="http://schemas.microsoft.com/office/drawing/2014/main" id="{0D286006-BD0B-0488-FB0F-577262203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800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>
              <a:extLst>
                <a:ext uri="{FF2B5EF4-FFF2-40B4-BE49-F238E27FC236}">
                  <a16:creationId xmlns:a16="http://schemas.microsoft.com/office/drawing/2014/main" id="{052D7707-3339-BE92-641F-4B665ECE27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800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>
              <a:extLst>
                <a:ext uri="{FF2B5EF4-FFF2-40B4-BE49-F238E27FC236}">
                  <a16:creationId xmlns:a16="http://schemas.microsoft.com/office/drawing/2014/main" id="{F3A563E8-8280-35F9-34EB-AF9A2B0C4F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9" name="Rectangle 12">
              <a:extLst>
                <a:ext uri="{FF2B5EF4-FFF2-40B4-BE49-F238E27FC236}">
                  <a16:creationId xmlns:a16="http://schemas.microsoft.com/office/drawing/2014/main" id="{24B30A65-8A67-1494-CFDA-405956ED44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800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>
              <a:extLst>
                <a:ext uri="{FF2B5EF4-FFF2-40B4-BE49-F238E27FC236}">
                  <a16:creationId xmlns:a16="http://schemas.microsoft.com/office/drawing/2014/main" id="{BF81E59D-A20F-DBCA-4FED-256457C17A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800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>
            <a:extLst>
              <a:ext uri="{FF2B5EF4-FFF2-40B4-BE49-F238E27FC236}">
                <a16:creationId xmlns:a16="http://schemas.microsoft.com/office/drawing/2014/main" id="{E8683560-A941-3814-31B5-9933DFB328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0" name="Rectangle 15">
            <a:extLst>
              <a:ext uri="{FF2B5EF4-FFF2-40B4-BE49-F238E27FC236}">
                <a16:creationId xmlns:a16="http://schemas.microsoft.com/office/drawing/2014/main" id="{76D9D37F-55EA-3630-3336-E5B1367597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12" name="Rectangle 16">
            <a:extLst>
              <a:ext uri="{FF2B5EF4-FFF2-40B4-BE49-F238E27FC236}">
                <a16:creationId xmlns:a16="http://schemas.microsoft.com/office/drawing/2014/main" id="{063D6C7B-EC26-12C1-3FA0-0A844C95B82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288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E3E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F8EFAD3-A194-10B0-3024-370F3051B3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4152C54-2ED3-755F-7331-204BF997C6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1893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E3E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9E675F6-9ABA-2CEF-82AF-6FC7273BFA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6FC9058E-12DB-E2BC-AD53-3323939EEE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717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E3E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88E48F4-5AFC-2E1F-CCD8-41A0363B76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635A3463-506E-3612-8948-AE86290F85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6529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E3E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4A9EDEB-6703-4DCD-E64D-E1F0165C97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F7F047AD-70B5-765B-C641-7B2D6552DF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8615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9.xml"/><Relationship Id="rId4" Type="http://schemas.openxmlformats.org/officeDocument/2006/relationships/image" Target="../media/image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3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8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0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30.xml"/><Relationship Id="rId1" Type="http://schemas.openxmlformats.org/officeDocument/2006/relationships/video" Target="https://www.youtube.com/embed/y-uuk4Pr2i8?feature=oembed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94.xml"/><Relationship Id="rId1" Type="http://schemas.openxmlformats.org/officeDocument/2006/relationships/video" Target="https://www.youtube.com/embed/B7PMf7bBczQ?feature=oembed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4C6C8-0AE1-D1BE-AEAB-2C93A1BD5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9143999" cy="1420009"/>
          </a:xfrm>
          <a:solidFill>
            <a:srgbClr val="99FF66"/>
          </a:solidFill>
        </p:spPr>
        <p:txBody>
          <a:bodyPr/>
          <a:lstStyle/>
          <a:p>
            <a:r>
              <a:rPr lang="en-US" sz="5400" dirty="0">
                <a:latin typeface="Copperplate Gothic Bold" panose="020E0705020206020404" pitchFamily="34" charset="0"/>
              </a:rPr>
              <a:t>The Great Designer</a:t>
            </a:r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5F6BB9F6-692F-9C5D-D011-B465262EA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727" y="1420010"/>
            <a:ext cx="9144000" cy="5437991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1A2D87-5CD5-A81A-869C-371D578376B2}"/>
              </a:ext>
            </a:extLst>
          </p:cNvPr>
          <p:cNvSpPr txBox="1"/>
          <p:nvPr/>
        </p:nvSpPr>
        <p:spPr>
          <a:xfrm>
            <a:off x="1524000" y="2017059"/>
            <a:ext cx="39857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/>
                </a:solidFill>
                <a:latin typeface="Copperplate Gothic Bold" panose="020E0705020206020404" pitchFamily="34" charset="0"/>
              </a:rPr>
              <a:t>Evidence from</a:t>
            </a:r>
          </a:p>
          <a:p>
            <a:pPr algn="ctr"/>
            <a:r>
              <a:rPr lang="en-US" sz="3200" b="1" dirty="0">
                <a:solidFill>
                  <a:schemeClr val="bg2"/>
                </a:solidFill>
                <a:latin typeface="Copperplate Gothic Bold" panose="020E0705020206020404" pitchFamily="34" charset="0"/>
              </a:rPr>
              <a:t>the Chemistry of Living Things</a:t>
            </a:r>
          </a:p>
        </p:txBody>
      </p:sp>
    </p:spTree>
    <p:extLst>
      <p:ext uri="{BB962C8B-B14F-4D97-AF65-F5344CB8AC3E}">
        <p14:creationId xmlns:p14="http://schemas.microsoft.com/office/powerpoint/2010/main" val="360930002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1F244078-5764-55CB-24D8-A38A1DE7D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endParaRPr lang="en-US" altLang="en-US" sz="2400" b="0" kern="120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58DE9D72-A772-CDD7-5B22-6119F3D0CA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457200"/>
            <a:ext cx="8534400" cy="533400"/>
          </a:xfrm>
        </p:spPr>
        <p:txBody>
          <a:bodyPr/>
          <a:lstStyle/>
          <a:p>
            <a:pPr>
              <a:defRPr/>
            </a:pPr>
            <a:r>
              <a:rPr lang="en-US" sz="2400">
                <a:solidFill>
                  <a:schemeClr val="hlink"/>
                </a:solidFill>
              </a:rPr>
              <a:t>The Twenty Common Amino Acids Occurring in Proteins</a:t>
            </a:r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id="{01C52FF8-B0EE-6931-C965-4F259A0DF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181601"/>
            <a:ext cx="23622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800" kern="1200">
                <a:solidFill>
                  <a:srgbClr val="00279F"/>
                </a:solidFill>
                <a:ea typeface="+mn-ea"/>
                <a:cs typeface="+mn-cs"/>
              </a:rPr>
              <a:t>Phenylalanine </a:t>
            </a:r>
          </a:p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800" kern="1200">
                <a:solidFill>
                  <a:srgbClr val="00279F"/>
                </a:solidFill>
                <a:ea typeface="+mn-ea"/>
                <a:cs typeface="+mn-cs"/>
              </a:rPr>
              <a:t>    (Phe)</a:t>
            </a:r>
          </a:p>
        </p:txBody>
      </p:sp>
      <p:sp>
        <p:nvSpPr>
          <p:cNvPr id="55301" name="AutoShape 5">
            <a:extLst>
              <a:ext uri="{FF2B5EF4-FFF2-40B4-BE49-F238E27FC236}">
                <a16:creationId xmlns:a16="http://schemas.microsoft.com/office/drawing/2014/main" id="{65268EB6-6DFB-C9AB-62DA-DAF1B4538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500" y="5835650"/>
            <a:ext cx="215900" cy="215900"/>
          </a:xfrm>
          <a:prstGeom prst="hexagon">
            <a:avLst>
              <a:gd name="adj" fmla="val 24986"/>
              <a:gd name="vf" fmla="val 11547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endParaRPr lang="en-US" altLang="en-US" sz="2400" b="0" kern="120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5302" name="Line 6">
            <a:extLst>
              <a:ext uri="{FF2B5EF4-FFF2-40B4-BE49-F238E27FC236}">
                <a16:creationId xmlns:a16="http://schemas.microsoft.com/office/drawing/2014/main" id="{2ECBE545-FE53-44F7-D653-31486CE782A4}"/>
              </a:ext>
            </a:extLst>
          </p:cNvPr>
          <p:cNvSpPr>
            <a:spLocks noChangeShapeType="1"/>
          </p:cNvSpPr>
          <p:nvPr/>
        </p:nvSpPr>
        <p:spPr bwMode="auto">
          <a:xfrm>
            <a:off x="3903664" y="5951539"/>
            <a:ext cx="33337" cy="777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5303" name="Line 7">
            <a:extLst>
              <a:ext uri="{FF2B5EF4-FFF2-40B4-BE49-F238E27FC236}">
                <a16:creationId xmlns:a16="http://schemas.microsoft.com/office/drawing/2014/main" id="{72B50346-0DD2-1730-87BF-77F0A83FAE1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44939" y="5857875"/>
            <a:ext cx="714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5304" name="Line 8">
            <a:extLst>
              <a:ext uri="{FF2B5EF4-FFF2-40B4-BE49-F238E27FC236}">
                <a16:creationId xmlns:a16="http://schemas.microsoft.com/office/drawing/2014/main" id="{47CFE593-2778-A1E6-31E3-9EF3A2A74E0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21139" y="5948364"/>
            <a:ext cx="52387" cy="777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5305" name="Rectangle 9">
            <a:extLst>
              <a:ext uri="{FF2B5EF4-FFF2-40B4-BE49-F238E27FC236}">
                <a16:creationId xmlns:a16="http://schemas.microsoft.com/office/drawing/2014/main" id="{BD817ABB-C002-371D-38D6-2EC0942B0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1300" y="5832475"/>
            <a:ext cx="1003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306" name="Rectangle 10">
            <a:extLst>
              <a:ext uri="{FF2B5EF4-FFF2-40B4-BE49-F238E27FC236}">
                <a16:creationId xmlns:a16="http://schemas.microsoft.com/office/drawing/2014/main" id="{A4C60490-CA6E-6301-50F4-37A3AE3C4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56038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5307" name="Rectangle 11">
            <a:extLst>
              <a:ext uri="{FF2B5EF4-FFF2-40B4-BE49-F238E27FC236}">
                <a16:creationId xmlns:a16="http://schemas.microsoft.com/office/drawing/2014/main" id="{855C69D9-C300-7200-4E30-603BCD48A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9613" y="56197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5308" name="Rectangle 12">
            <a:extLst>
              <a:ext uri="{FF2B5EF4-FFF2-40B4-BE49-F238E27FC236}">
                <a16:creationId xmlns:a16="http://schemas.microsoft.com/office/drawing/2014/main" id="{27464F99-A315-9424-99FF-6EDDB463D07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352627" y="57146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309" name="Rectangle 13">
            <a:extLst>
              <a:ext uri="{FF2B5EF4-FFF2-40B4-BE49-F238E27FC236}">
                <a16:creationId xmlns:a16="http://schemas.microsoft.com/office/drawing/2014/main" id="{702BA9A8-2668-D025-1927-39D64B372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181600"/>
            <a:ext cx="23622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800" kern="1200">
                <a:solidFill>
                  <a:srgbClr val="00279F"/>
                </a:solidFill>
                <a:ea typeface="+mn-ea"/>
                <a:cs typeface="+mn-cs"/>
              </a:rPr>
              <a:t>Methionine (Met)</a:t>
            </a:r>
          </a:p>
        </p:txBody>
      </p:sp>
      <p:sp>
        <p:nvSpPr>
          <p:cNvPr id="55310" name="Rectangle 14">
            <a:extLst>
              <a:ext uri="{FF2B5EF4-FFF2-40B4-BE49-F238E27FC236}">
                <a16:creationId xmlns:a16="http://schemas.microsoft.com/office/drawing/2014/main" id="{3E359AA0-A465-B12B-BC1B-5DB7A0B85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1100" y="5832475"/>
            <a:ext cx="1003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311" name="Rectangle 15">
            <a:extLst>
              <a:ext uri="{FF2B5EF4-FFF2-40B4-BE49-F238E27FC236}">
                <a16:creationId xmlns:a16="http://schemas.microsoft.com/office/drawing/2014/main" id="{9AE6C69C-B39A-13C2-DF21-622AAF74B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56038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5312" name="Rectangle 16">
            <a:extLst>
              <a:ext uri="{FF2B5EF4-FFF2-40B4-BE49-F238E27FC236}">
                <a16:creationId xmlns:a16="http://schemas.microsoft.com/office/drawing/2014/main" id="{B0ED990F-C090-6AD2-57C1-765B6AADE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56197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5313" name="Rectangle 17">
            <a:extLst>
              <a:ext uri="{FF2B5EF4-FFF2-40B4-BE49-F238E27FC236}">
                <a16:creationId xmlns:a16="http://schemas.microsoft.com/office/drawing/2014/main" id="{788CB57C-60BA-514A-39A1-9C959AAEC9F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752427" y="57146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314" name="Rectangle 18">
            <a:extLst>
              <a:ext uri="{FF2B5EF4-FFF2-40B4-BE49-F238E27FC236}">
                <a16:creationId xmlns:a16="http://schemas.microsoft.com/office/drawing/2014/main" id="{EBDCE9F1-FE9D-4432-B3FC-DF22214EA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975" y="58324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5315" name="Rectangle 19">
            <a:extLst>
              <a:ext uri="{FF2B5EF4-FFF2-40B4-BE49-F238E27FC236}">
                <a16:creationId xmlns:a16="http://schemas.microsoft.com/office/drawing/2014/main" id="{4B4AC846-414D-A495-3D26-E291CC6C2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4089" y="5603875"/>
            <a:ext cx="5413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S-CH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5316" name="Rectangle 20">
            <a:extLst>
              <a:ext uri="{FF2B5EF4-FFF2-40B4-BE49-F238E27FC236}">
                <a16:creationId xmlns:a16="http://schemas.microsoft.com/office/drawing/2014/main" id="{EAB65E88-F2C0-EF8C-670A-AD291E9C3BA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219027" y="57146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317" name="Rectangle 21">
            <a:extLst>
              <a:ext uri="{FF2B5EF4-FFF2-40B4-BE49-F238E27FC236}">
                <a16:creationId xmlns:a16="http://schemas.microsoft.com/office/drawing/2014/main" id="{90D68887-8415-329A-0D5A-209767D77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5181600"/>
            <a:ext cx="19812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800" kern="1200">
                <a:solidFill>
                  <a:srgbClr val="00279F"/>
                </a:solidFill>
                <a:ea typeface="+mn-ea"/>
                <a:cs typeface="+mn-cs"/>
              </a:rPr>
              <a:t>Tyrosine (Tyr)</a:t>
            </a:r>
          </a:p>
        </p:txBody>
      </p:sp>
      <p:grpSp>
        <p:nvGrpSpPr>
          <p:cNvPr id="55318" name="Group 26">
            <a:extLst>
              <a:ext uri="{FF2B5EF4-FFF2-40B4-BE49-F238E27FC236}">
                <a16:creationId xmlns:a16="http://schemas.microsoft.com/office/drawing/2014/main" id="{65B53C96-27E5-A2A3-8600-6552BDDE71D7}"/>
              </a:ext>
            </a:extLst>
          </p:cNvPr>
          <p:cNvGrpSpPr>
            <a:grpSpLocks/>
          </p:cNvGrpSpPr>
          <p:nvPr/>
        </p:nvGrpSpPr>
        <p:grpSpPr bwMode="auto">
          <a:xfrm>
            <a:off x="5626100" y="5835650"/>
            <a:ext cx="215900" cy="215900"/>
            <a:chOff x="2584" y="3676"/>
            <a:chExt cx="136" cy="136"/>
          </a:xfrm>
        </p:grpSpPr>
        <p:sp>
          <p:nvSpPr>
            <p:cNvPr id="55477" name="AutoShape 22">
              <a:extLst>
                <a:ext uri="{FF2B5EF4-FFF2-40B4-BE49-F238E27FC236}">
                  <a16:creationId xmlns:a16="http://schemas.microsoft.com/office/drawing/2014/main" id="{F8F2D34A-630F-9D04-758F-80C247285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" y="3676"/>
              <a:ext cx="136" cy="136"/>
            </a:xfrm>
            <a:prstGeom prst="hexagon">
              <a:avLst>
                <a:gd name="adj" fmla="val 24986"/>
                <a:gd name="vf" fmla="val 115470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>
                <a:spcBef>
                  <a:spcPct val="0"/>
                </a:spcBef>
                <a:spcAft>
                  <a:spcPct val="0"/>
                </a:spcAft>
                <a:buSzTx/>
                <a:buNone/>
                <a:defRPr/>
              </a:pPr>
              <a:endParaRPr lang="en-US" altLang="en-US" sz="2400" b="0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5478" name="Line 23">
              <a:extLst>
                <a:ext uri="{FF2B5EF4-FFF2-40B4-BE49-F238E27FC236}">
                  <a16:creationId xmlns:a16="http://schemas.microsoft.com/office/drawing/2014/main" id="{2BAD03C4-FF07-FE6A-5750-B477A179AA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3" y="3749"/>
              <a:ext cx="21" cy="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5479" name="Line 24">
              <a:extLst>
                <a:ext uri="{FF2B5EF4-FFF2-40B4-BE49-F238E27FC236}">
                  <a16:creationId xmlns:a16="http://schemas.microsoft.com/office/drawing/2014/main" id="{A9C6A3D5-3B96-C059-152A-0F25A5DCCD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9" y="3690"/>
              <a:ext cx="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5480" name="Line 25">
              <a:extLst>
                <a:ext uri="{FF2B5EF4-FFF2-40B4-BE49-F238E27FC236}">
                  <a16:creationId xmlns:a16="http://schemas.microsoft.com/office/drawing/2014/main" id="{B295CC5B-73F5-07D8-3FD1-57A5C45D0B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77" y="3747"/>
              <a:ext cx="33" cy="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55319" name="Rectangle 27">
            <a:extLst>
              <a:ext uri="{FF2B5EF4-FFF2-40B4-BE49-F238E27FC236}">
                <a16:creationId xmlns:a16="http://schemas.microsoft.com/office/drawing/2014/main" id="{89FB31E3-0DB5-FA31-8E1A-0132AA413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3900" y="5832475"/>
            <a:ext cx="1003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320" name="Rectangle 28">
            <a:extLst>
              <a:ext uri="{FF2B5EF4-FFF2-40B4-BE49-F238E27FC236}">
                <a16:creationId xmlns:a16="http://schemas.microsoft.com/office/drawing/2014/main" id="{C87D158B-1732-9A75-B3D2-26513A1B1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6038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5321" name="Rectangle 29">
            <a:extLst>
              <a:ext uri="{FF2B5EF4-FFF2-40B4-BE49-F238E27FC236}">
                <a16:creationId xmlns:a16="http://schemas.microsoft.com/office/drawing/2014/main" id="{667959F8-32C5-721C-1FCA-3D095D026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2213" y="56197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5322" name="Rectangle 30">
            <a:extLst>
              <a:ext uri="{FF2B5EF4-FFF2-40B4-BE49-F238E27FC236}">
                <a16:creationId xmlns:a16="http://schemas.microsoft.com/office/drawing/2014/main" id="{5A34B5F3-E713-1000-8C62-870E1A670E3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105227" y="57146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323" name="Rectangle 31">
            <a:extLst>
              <a:ext uri="{FF2B5EF4-FFF2-40B4-BE49-F238E27FC236}">
                <a16:creationId xmlns:a16="http://schemas.microsoft.com/office/drawing/2014/main" id="{84CB08EC-89E2-DD5F-7077-06F994A7B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8211" y="5832475"/>
            <a:ext cx="375104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HO</a:t>
            </a:r>
          </a:p>
        </p:txBody>
      </p:sp>
      <p:sp>
        <p:nvSpPr>
          <p:cNvPr id="55324" name="Rectangle 32">
            <a:extLst>
              <a:ext uri="{FF2B5EF4-FFF2-40B4-BE49-F238E27FC236}">
                <a16:creationId xmlns:a16="http://schemas.microsoft.com/office/drawing/2014/main" id="{B34E93E2-9755-D568-0023-DA6039998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810001"/>
            <a:ext cx="22098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800" kern="1200">
                <a:solidFill>
                  <a:srgbClr val="00279F"/>
                </a:solidFill>
                <a:ea typeface="+mn-ea"/>
                <a:cs typeface="+mn-cs"/>
              </a:rPr>
              <a:t>   Glutamic acid</a:t>
            </a:r>
          </a:p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800" kern="1200">
                <a:solidFill>
                  <a:srgbClr val="00279F"/>
                </a:solidFill>
                <a:ea typeface="+mn-ea"/>
                <a:cs typeface="+mn-cs"/>
              </a:rPr>
              <a:t>   (Glu)</a:t>
            </a:r>
          </a:p>
        </p:txBody>
      </p:sp>
      <p:sp>
        <p:nvSpPr>
          <p:cNvPr id="55325" name="Rectangle 33">
            <a:extLst>
              <a:ext uri="{FF2B5EF4-FFF2-40B4-BE49-F238E27FC236}">
                <a16:creationId xmlns:a16="http://schemas.microsoft.com/office/drawing/2014/main" id="{AF794A95-2351-B560-E2A6-CD582BE26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1100" y="4460875"/>
            <a:ext cx="1003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326" name="Rectangle 34">
            <a:extLst>
              <a:ext uri="{FF2B5EF4-FFF2-40B4-BE49-F238E27FC236}">
                <a16:creationId xmlns:a16="http://schemas.microsoft.com/office/drawing/2014/main" id="{74286EC5-B609-DE03-567F-F435A66A4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42322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5327" name="Rectangle 35">
            <a:extLst>
              <a:ext uri="{FF2B5EF4-FFF2-40B4-BE49-F238E27FC236}">
                <a16:creationId xmlns:a16="http://schemas.microsoft.com/office/drawing/2014/main" id="{52BD49C0-F85E-485A-4B6D-3FEA7530D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42481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5328" name="Rectangle 36">
            <a:extLst>
              <a:ext uri="{FF2B5EF4-FFF2-40B4-BE49-F238E27FC236}">
                <a16:creationId xmlns:a16="http://schemas.microsoft.com/office/drawing/2014/main" id="{1B775B7F-8493-000F-178B-79D4A693505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752427" y="43430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329" name="Rectangle 37">
            <a:extLst>
              <a:ext uri="{FF2B5EF4-FFF2-40B4-BE49-F238E27FC236}">
                <a16:creationId xmlns:a16="http://schemas.microsoft.com/office/drawing/2014/main" id="{91772972-A3A3-00D9-4A1B-6727EDD5C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975" y="44608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5330" name="Rectangle 38">
            <a:extLst>
              <a:ext uri="{FF2B5EF4-FFF2-40B4-BE49-F238E27FC236}">
                <a16:creationId xmlns:a16="http://schemas.microsoft.com/office/drawing/2014/main" id="{DE9D2C18-5EB5-DC0E-E3ED-DA766395F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4088" y="4232275"/>
            <a:ext cx="567464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COOH</a:t>
            </a:r>
          </a:p>
        </p:txBody>
      </p:sp>
      <p:sp>
        <p:nvSpPr>
          <p:cNvPr id="55331" name="Rectangle 39">
            <a:extLst>
              <a:ext uri="{FF2B5EF4-FFF2-40B4-BE49-F238E27FC236}">
                <a16:creationId xmlns:a16="http://schemas.microsoft.com/office/drawing/2014/main" id="{C8FF63CF-AC33-FFD0-AC4A-3D4277F1DAD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219027" y="43430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332" name="Rectangle 40">
            <a:extLst>
              <a:ext uri="{FF2B5EF4-FFF2-40B4-BE49-F238E27FC236}">
                <a16:creationId xmlns:a16="http://schemas.microsoft.com/office/drawing/2014/main" id="{D8C38F4D-6504-3F4E-9FD7-FE01A3F47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810000"/>
            <a:ext cx="25908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800" kern="1200">
                <a:solidFill>
                  <a:srgbClr val="00279F"/>
                </a:solidFill>
                <a:ea typeface="+mn-ea"/>
                <a:cs typeface="+mn-cs"/>
              </a:rPr>
              <a:t>Glutamine (Glu N)</a:t>
            </a:r>
          </a:p>
        </p:txBody>
      </p:sp>
      <p:sp>
        <p:nvSpPr>
          <p:cNvPr id="55333" name="Rectangle 41">
            <a:extLst>
              <a:ext uri="{FF2B5EF4-FFF2-40B4-BE49-F238E27FC236}">
                <a16:creationId xmlns:a16="http://schemas.microsoft.com/office/drawing/2014/main" id="{0A8C3B43-9CA2-C898-FC49-36069345D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0" y="4460875"/>
            <a:ext cx="1003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334" name="Rectangle 42">
            <a:extLst>
              <a:ext uri="{FF2B5EF4-FFF2-40B4-BE49-F238E27FC236}">
                <a16:creationId xmlns:a16="http://schemas.microsoft.com/office/drawing/2014/main" id="{519342CF-62C6-6E05-03C3-CC0CF9A29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2322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5335" name="Rectangle 43">
            <a:extLst>
              <a:ext uri="{FF2B5EF4-FFF2-40B4-BE49-F238E27FC236}">
                <a16:creationId xmlns:a16="http://schemas.microsoft.com/office/drawing/2014/main" id="{E3725EC9-C8F3-65C9-8426-F0DC61EC5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5813" y="42481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5336" name="Rectangle 44">
            <a:extLst>
              <a:ext uri="{FF2B5EF4-FFF2-40B4-BE49-F238E27FC236}">
                <a16:creationId xmlns:a16="http://schemas.microsoft.com/office/drawing/2014/main" id="{E1BED3FA-4296-EF7C-1B27-B4DDF4E10F7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428827" y="43430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337" name="Rectangle 45">
            <a:extLst>
              <a:ext uri="{FF2B5EF4-FFF2-40B4-BE49-F238E27FC236}">
                <a16:creationId xmlns:a16="http://schemas.microsoft.com/office/drawing/2014/main" id="{83C3A8EA-916C-58CA-865B-2F968AB5A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375" y="44608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5338" name="Rectangle 46">
            <a:extLst>
              <a:ext uri="{FF2B5EF4-FFF2-40B4-BE49-F238E27FC236}">
                <a16:creationId xmlns:a16="http://schemas.microsoft.com/office/drawing/2014/main" id="{13FC5706-4CEF-8E2F-8EEC-3102814EA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0488" y="4232275"/>
            <a:ext cx="63976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CO 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5339" name="Rectangle 47">
            <a:extLst>
              <a:ext uri="{FF2B5EF4-FFF2-40B4-BE49-F238E27FC236}">
                <a16:creationId xmlns:a16="http://schemas.microsoft.com/office/drawing/2014/main" id="{2A9847B2-6BF6-E539-08C4-92410AD48D6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895427" y="43430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340" name="Rectangle 48">
            <a:extLst>
              <a:ext uri="{FF2B5EF4-FFF2-40B4-BE49-F238E27FC236}">
                <a16:creationId xmlns:a16="http://schemas.microsoft.com/office/drawing/2014/main" id="{7CF5FF4E-35EA-2951-B309-BD80D4423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38" y="3810000"/>
            <a:ext cx="1782762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800" kern="1200">
                <a:solidFill>
                  <a:srgbClr val="00279F"/>
                </a:solidFill>
                <a:ea typeface="+mn-ea"/>
                <a:cs typeface="+mn-cs"/>
              </a:rPr>
              <a:t>Lysine (Lys)</a:t>
            </a:r>
          </a:p>
        </p:txBody>
      </p:sp>
      <p:sp>
        <p:nvSpPr>
          <p:cNvPr id="55341" name="Rectangle 49">
            <a:extLst>
              <a:ext uri="{FF2B5EF4-FFF2-40B4-BE49-F238E27FC236}">
                <a16:creationId xmlns:a16="http://schemas.microsoft.com/office/drawing/2014/main" id="{563F406F-F77F-9C4B-2AB1-1E2218C22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8675" y="4460875"/>
            <a:ext cx="1003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342" name="Rectangle 50">
            <a:extLst>
              <a:ext uri="{FF2B5EF4-FFF2-40B4-BE49-F238E27FC236}">
                <a16:creationId xmlns:a16="http://schemas.microsoft.com/office/drawing/2014/main" id="{8E461EEB-8655-D857-8DD1-16AE3B5CF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175" y="42322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5343" name="Rectangle 51">
            <a:extLst>
              <a:ext uri="{FF2B5EF4-FFF2-40B4-BE49-F238E27FC236}">
                <a16:creationId xmlns:a16="http://schemas.microsoft.com/office/drawing/2014/main" id="{CC75FC43-4BE9-7F43-B78D-02DBA726A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8388" y="42481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5344" name="Rectangle 52">
            <a:extLst>
              <a:ext uri="{FF2B5EF4-FFF2-40B4-BE49-F238E27FC236}">
                <a16:creationId xmlns:a16="http://schemas.microsoft.com/office/drawing/2014/main" id="{BFD26397-949C-FCAA-D786-5F92950A48C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981402" y="43430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345" name="Rectangle 53">
            <a:extLst>
              <a:ext uri="{FF2B5EF4-FFF2-40B4-BE49-F238E27FC236}">
                <a16:creationId xmlns:a16="http://schemas.microsoft.com/office/drawing/2014/main" id="{45FE8980-67F9-9967-3DBB-88EC51ED2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3351" y="4460875"/>
            <a:ext cx="8810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5346" name="Rectangle 54">
            <a:extLst>
              <a:ext uri="{FF2B5EF4-FFF2-40B4-BE49-F238E27FC236}">
                <a16:creationId xmlns:a16="http://schemas.microsoft.com/office/drawing/2014/main" id="{6752BF86-E28F-81C0-1B5E-CF813BB73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4464" y="4232275"/>
            <a:ext cx="4143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5347" name="Rectangle 55">
            <a:extLst>
              <a:ext uri="{FF2B5EF4-FFF2-40B4-BE49-F238E27FC236}">
                <a16:creationId xmlns:a16="http://schemas.microsoft.com/office/drawing/2014/main" id="{300DE811-CF05-B14C-7BD6-500B51DF1CA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219402" y="43430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348" name="Rectangle 56">
            <a:extLst>
              <a:ext uri="{FF2B5EF4-FFF2-40B4-BE49-F238E27FC236}">
                <a16:creationId xmlns:a16="http://schemas.microsoft.com/office/drawing/2014/main" id="{57C07C49-E5BB-7452-0B33-14301CB13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3810000"/>
            <a:ext cx="19050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800" kern="1200">
                <a:solidFill>
                  <a:srgbClr val="00279F"/>
                </a:solidFill>
                <a:ea typeface="+mn-ea"/>
                <a:cs typeface="+mn-cs"/>
              </a:rPr>
              <a:t>Arginine (Arg)</a:t>
            </a:r>
          </a:p>
        </p:txBody>
      </p:sp>
      <p:sp>
        <p:nvSpPr>
          <p:cNvPr id="55349" name="Rectangle 57">
            <a:extLst>
              <a:ext uri="{FF2B5EF4-FFF2-40B4-BE49-F238E27FC236}">
                <a16:creationId xmlns:a16="http://schemas.microsoft.com/office/drawing/2014/main" id="{70169685-A85B-A1BC-CCA4-A68E23E15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4600" y="4460875"/>
            <a:ext cx="1003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350" name="Rectangle 58">
            <a:extLst>
              <a:ext uri="{FF2B5EF4-FFF2-40B4-BE49-F238E27FC236}">
                <a16:creationId xmlns:a16="http://schemas.microsoft.com/office/drawing/2014/main" id="{F088CF86-8B72-E989-4626-B019D4B09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100" y="42322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5351" name="Rectangle 59">
            <a:extLst>
              <a:ext uri="{FF2B5EF4-FFF2-40B4-BE49-F238E27FC236}">
                <a16:creationId xmlns:a16="http://schemas.microsoft.com/office/drawing/2014/main" id="{2067E664-9D16-071D-C5B0-EDC919080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4313" y="42481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5352" name="Rectangle 60">
            <a:extLst>
              <a:ext uri="{FF2B5EF4-FFF2-40B4-BE49-F238E27FC236}">
                <a16:creationId xmlns:a16="http://schemas.microsoft.com/office/drawing/2014/main" id="{E6415956-5578-02FF-A4B0-3BA93060120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667327" y="43430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353" name="Rectangle 61">
            <a:extLst>
              <a:ext uri="{FF2B5EF4-FFF2-40B4-BE49-F238E27FC236}">
                <a16:creationId xmlns:a16="http://schemas.microsoft.com/office/drawing/2014/main" id="{3FF2E13E-4CE6-CF93-5F36-DE92F55ED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3550" y="4460875"/>
            <a:ext cx="9588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CNH 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5354" name="Rectangle 62">
            <a:extLst>
              <a:ext uri="{FF2B5EF4-FFF2-40B4-BE49-F238E27FC236}">
                <a16:creationId xmlns:a16="http://schemas.microsoft.com/office/drawing/2014/main" id="{FA1DCC38-4F7C-6B2D-6826-20A764C4D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4664" y="4232275"/>
            <a:ext cx="4143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5355" name="Rectangle 63">
            <a:extLst>
              <a:ext uri="{FF2B5EF4-FFF2-40B4-BE49-F238E27FC236}">
                <a16:creationId xmlns:a16="http://schemas.microsoft.com/office/drawing/2014/main" id="{A16BDAD4-67A4-38E5-CF9E-D794981D626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819602" y="43430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356" name="Rectangle 64">
            <a:extLst>
              <a:ext uri="{FF2B5EF4-FFF2-40B4-BE49-F238E27FC236}">
                <a16:creationId xmlns:a16="http://schemas.microsoft.com/office/drawing/2014/main" id="{B9CC7886-BB4B-8128-911D-114AF4565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4663" y="4689475"/>
            <a:ext cx="368692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</a:p>
        </p:txBody>
      </p:sp>
      <p:sp>
        <p:nvSpPr>
          <p:cNvPr id="55357" name="Rectangle 65">
            <a:extLst>
              <a:ext uri="{FF2B5EF4-FFF2-40B4-BE49-F238E27FC236}">
                <a16:creationId xmlns:a16="http://schemas.microsoft.com/office/drawing/2014/main" id="{7AEE6565-7925-303F-6FB4-E05133AAAC0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819602" y="45716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358" name="Rectangle 66">
            <a:extLst>
              <a:ext uri="{FF2B5EF4-FFF2-40B4-BE49-F238E27FC236}">
                <a16:creationId xmlns:a16="http://schemas.microsoft.com/office/drawing/2014/main" id="{AB934FE6-8D4D-B24E-64AB-AF9D39D4E5C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848177" y="45716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359" name="Rectangle 67">
            <a:extLst>
              <a:ext uri="{FF2B5EF4-FFF2-40B4-BE49-F238E27FC236}">
                <a16:creationId xmlns:a16="http://schemas.microsoft.com/office/drawing/2014/main" id="{4A672CAC-C372-8BFF-D54E-838D82E8F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4238" y="3810000"/>
            <a:ext cx="2163762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800" kern="1200">
                <a:solidFill>
                  <a:srgbClr val="00279F"/>
                </a:solidFill>
                <a:ea typeface="+mn-ea"/>
                <a:cs typeface="+mn-cs"/>
              </a:rPr>
              <a:t>Cysteine (CySH)</a:t>
            </a:r>
          </a:p>
        </p:txBody>
      </p:sp>
      <p:sp>
        <p:nvSpPr>
          <p:cNvPr id="55360" name="Rectangle 68">
            <a:extLst>
              <a:ext uri="{FF2B5EF4-FFF2-40B4-BE49-F238E27FC236}">
                <a16:creationId xmlns:a16="http://schemas.microsoft.com/office/drawing/2014/main" id="{AA959D47-13DB-BD18-F97E-9874FF533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5700" y="4460875"/>
            <a:ext cx="1003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361" name="Rectangle 69">
            <a:extLst>
              <a:ext uri="{FF2B5EF4-FFF2-40B4-BE49-F238E27FC236}">
                <a16:creationId xmlns:a16="http://schemas.microsoft.com/office/drawing/2014/main" id="{C7F0AED5-8519-664B-D972-CF734A038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42322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5362" name="Rectangle 70">
            <a:extLst>
              <a:ext uri="{FF2B5EF4-FFF2-40B4-BE49-F238E27FC236}">
                <a16:creationId xmlns:a16="http://schemas.microsoft.com/office/drawing/2014/main" id="{F85B0375-F87B-6626-9FA4-565826C37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4013" y="42481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5363" name="Rectangle 71">
            <a:extLst>
              <a:ext uri="{FF2B5EF4-FFF2-40B4-BE49-F238E27FC236}">
                <a16:creationId xmlns:a16="http://schemas.microsoft.com/office/drawing/2014/main" id="{B26BF0D3-6B34-AF86-E8AA-1C2BF08B67A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77027" y="43430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364" name="Rectangle 72">
            <a:extLst>
              <a:ext uri="{FF2B5EF4-FFF2-40B4-BE49-F238E27FC236}">
                <a16:creationId xmlns:a16="http://schemas.microsoft.com/office/drawing/2014/main" id="{47199A0E-3A5D-D939-3008-BD99AF29B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7289" y="4232275"/>
            <a:ext cx="360677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SH</a:t>
            </a:r>
          </a:p>
        </p:txBody>
      </p:sp>
      <p:sp>
        <p:nvSpPr>
          <p:cNvPr id="55365" name="Rectangle 73">
            <a:extLst>
              <a:ext uri="{FF2B5EF4-FFF2-40B4-BE49-F238E27FC236}">
                <a16:creationId xmlns:a16="http://schemas.microsoft.com/office/drawing/2014/main" id="{E7A8A566-B5C4-8F79-068E-6335E351663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772227" y="43430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366" name="Rectangle 74">
            <a:extLst>
              <a:ext uri="{FF2B5EF4-FFF2-40B4-BE49-F238E27FC236}">
                <a16:creationId xmlns:a16="http://schemas.microsoft.com/office/drawing/2014/main" id="{738EA541-B44B-BD17-5F4A-616B01CAB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5181601"/>
            <a:ext cx="25146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800" kern="1200">
                <a:solidFill>
                  <a:srgbClr val="00279F"/>
                </a:solidFill>
                <a:ea typeface="+mn-ea"/>
                <a:cs typeface="+mn-cs"/>
              </a:rPr>
              <a:t>      Tryptophan </a:t>
            </a:r>
          </a:p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800" kern="1200">
                <a:solidFill>
                  <a:srgbClr val="00279F"/>
                </a:solidFill>
                <a:ea typeface="+mn-ea"/>
                <a:cs typeface="+mn-cs"/>
              </a:rPr>
              <a:t>      (Try)</a:t>
            </a:r>
          </a:p>
        </p:txBody>
      </p:sp>
      <p:sp>
        <p:nvSpPr>
          <p:cNvPr id="55367" name="Rectangle 75">
            <a:extLst>
              <a:ext uri="{FF2B5EF4-FFF2-40B4-BE49-F238E27FC236}">
                <a16:creationId xmlns:a16="http://schemas.microsoft.com/office/drawing/2014/main" id="{6C4270EB-31A3-07FB-75C1-E3D8CD242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7913" y="5756275"/>
            <a:ext cx="1003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368" name="Rectangle 76">
            <a:extLst>
              <a:ext uri="{FF2B5EF4-FFF2-40B4-BE49-F238E27FC236}">
                <a16:creationId xmlns:a16="http://schemas.microsoft.com/office/drawing/2014/main" id="{2F0E93BA-C278-5371-4B36-FB121EF21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0014" y="5527675"/>
            <a:ext cx="4143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5369" name="Rectangle 77">
            <a:extLst>
              <a:ext uri="{FF2B5EF4-FFF2-40B4-BE49-F238E27FC236}">
                <a16:creationId xmlns:a16="http://schemas.microsoft.com/office/drawing/2014/main" id="{63D60FFC-53C3-7701-3AEF-3558656CF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6" y="5543551"/>
            <a:ext cx="233363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5370" name="Rectangle 78">
            <a:extLst>
              <a:ext uri="{FF2B5EF4-FFF2-40B4-BE49-F238E27FC236}">
                <a16:creationId xmlns:a16="http://schemas.microsoft.com/office/drawing/2014/main" id="{FB319724-99B6-9C2F-8E98-6D798B47DD8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729239" y="56384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371" name="Rectangle 79">
            <a:extLst>
              <a:ext uri="{FF2B5EF4-FFF2-40B4-BE49-F238E27FC236}">
                <a16:creationId xmlns:a16="http://schemas.microsoft.com/office/drawing/2014/main" id="{71F2BD9C-04F9-CB71-9997-6504433A7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0751" y="5756275"/>
            <a:ext cx="318999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C-</a:t>
            </a:r>
          </a:p>
        </p:txBody>
      </p:sp>
      <p:sp>
        <p:nvSpPr>
          <p:cNvPr id="55372" name="Rectangle 80">
            <a:extLst>
              <a:ext uri="{FF2B5EF4-FFF2-40B4-BE49-F238E27FC236}">
                <a16:creationId xmlns:a16="http://schemas.microsoft.com/office/drawing/2014/main" id="{C3280DD8-EF0B-5393-9049-1B09D6166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6613" y="6022975"/>
            <a:ext cx="27571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</a:t>
            </a:r>
          </a:p>
        </p:txBody>
      </p:sp>
      <p:sp>
        <p:nvSpPr>
          <p:cNvPr id="55373" name="Rectangle 81">
            <a:extLst>
              <a:ext uri="{FF2B5EF4-FFF2-40B4-BE49-F238E27FC236}">
                <a16:creationId xmlns:a16="http://schemas.microsoft.com/office/drawing/2014/main" id="{CD13D587-5CDD-1446-943D-5470B08B818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181552" y="611466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374" name="Rectangle 82">
            <a:extLst>
              <a:ext uri="{FF2B5EF4-FFF2-40B4-BE49-F238E27FC236}">
                <a16:creationId xmlns:a16="http://schemas.microsoft.com/office/drawing/2014/main" id="{8D0CD53D-535B-C98E-D96F-0DC8A5AAD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863" y="5908675"/>
            <a:ext cx="368692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</a:p>
        </p:txBody>
      </p:sp>
      <p:sp>
        <p:nvSpPr>
          <p:cNvPr id="55375" name="Rectangle 83">
            <a:extLst>
              <a:ext uri="{FF2B5EF4-FFF2-40B4-BE49-F238E27FC236}">
                <a16:creationId xmlns:a16="http://schemas.microsoft.com/office/drawing/2014/main" id="{A96DE062-429D-A831-5DB5-631DC410D1C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276801" y="5824154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376" name="Rectangle 84">
            <a:extLst>
              <a:ext uri="{FF2B5EF4-FFF2-40B4-BE49-F238E27FC236}">
                <a16:creationId xmlns:a16="http://schemas.microsoft.com/office/drawing/2014/main" id="{2A488671-9F50-783C-786C-2E57244BE3C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305376" y="5824154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377" name="Rectangle 85">
            <a:extLst>
              <a:ext uri="{FF2B5EF4-FFF2-40B4-BE49-F238E27FC236}">
                <a16:creationId xmlns:a16="http://schemas.microsoft.com/office/drawing/2014/main" id="{060DF860-6E4B-76C9-E137-994F2BDBA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6613" y="6227763"/>
            <a:ext cx="27571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H</a:t>
            </a:r>
          </a:p>
        </p:txBody>
      </p:sp>
      <p:grpSp>
        <p:nvGrpSpPr>
          <p:cNvPr id="55378" name="Group 90">
            <a:extLst>
              <a:ext uri="{FF2B5EF4-FFF2-40B4-BE49-F238E27FC236}">
                <a16:creationId xmlns:a16="http://schemas.microsoft.com/office/drawing/2014/main" id="{7C065AF8-77E5-27E3-D411-76877652C5F2}"/>
              </a:ext>
            </a:extLst>
          </p:cNvPr>
          <p:cNvGrpSpPr>
            <a:grpSpLocks/>
          </p:cNvGrpSpPr>
          <p:nvPr/>
        </p:nvGrpSpPr>
        <p:grpSpPr bwMode="auto">
          <a:xfrm>
            <a:off x="6997700" y="5840413"/>
            <a:ext cx="215900" cy="215900"/>
            <a:chOff x="3448" y="3679"/>
            <a:chExt cx="136" cy="136"/>
          </a:xfrm>
        </p:grpSpPr>
        <p:sp>
          <p:nvSpPr>
            <p:cNvPr id="55473" name="AutoShape 86">
              <a:extLst>
                <a:ext uri="{FF2B5EF4-FFF2-40B4-BE49-F238E27FC236}">
                  <a16:creationId xmlns:a16="http://schemas.microsoft.com/office/drawing/2014/main" id="{1517002D-E8E2-42DB-E4C3-9A171E1903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3448" y="3679"/>
              <a:ext cx="136" cy="136"/>
            </a:xfrm>
            <a:prstGeom prst="hexagon">
              <a:avLst>
                <a:gd name="adj" fmla="val 24986"/>
                <a:gd name="vf" fmla="val 115470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>
                <a:spcBef>
                  <a:spcPct val="0"/>
                </a:spcBef>
                <a:spcAft>
                  <a:spcPct val="0"/>
                </a:spcAft>
                <a:buSzTx/>
                <a:buNone/>
                <a:defRPr/>
              </a:pPr>
              <a:endParaRPr lang="en-US" altLang="en-US" sz="2400" b="0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5474" name="Line 87">
              <a:extLst>
                <a:ext uri="{FF2B5EF4-FFF2-40B4-BE49-F238E27FC236}">
                  <a16:creationId xmlns:a16="http://schemas.microsoft.com/office/drawing/2014/main" id="{909250DE-BFD1-6931-737B-25F17C404D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21" y="3768"/>
              <a:ext cx="49" cy="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5475" name="Line 88">
              <a:extLst>
                <a:ext uri="{FF2B5EF4-FFF2-40B4-BE49-F238E27FC236}">
                  <a16:creationId xmlns:a16="http://schemas.microsoft.com/office/drawing/2014/main" id="{207691B2-80D7-55A9-F4ED-8EA6DFB6B7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62" y="3718"/>
              <a:ext cx="0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5476" name="Line 89">
              <a:extLst>
                <a:ext uri="{FF2B5EF4-FFF2-40B4-BE49-F238E27FC236}">
                  <a16:creationId xmlns:a16="http://schemas.microsoft.com/office/drawing/2014/main" id="{21DA0C6A-E6A0-46DD-3A7B-7592107BF3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9" y="3698"/>
              <a:ext cx="49" cy="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55379" name="Line 91">
            <a:extLst>
              <a:ext uri="{FF2B5EF4-FFF2-40B4-BE49-F238E27FC236}">
                <a16:creationId xmlns:a16="http://schemas.microsoft.com/office/drawing/2014/main" id="{CBB59EE6-8246-05F7-CA46-8DEDF371887F}"/>
              </a:ext>
            </a:extLst>
          </p:cNvPr>
          <p:cNvSpPr>
            <a:spLocks noChangeShapeType="1"/>
          </p:cNvSpPr>
          <p:nvPr/>
        </p:nvSpPr>
        <p:spPr bwMode="auto">
          <a:xfrm>
            <a:off x="7223126" y="5895975"/>
            <a:ext cx="1381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5380" name="Line 92">
            <a:extLst>
              <a:ext uri="{FF2B5EF4-FFF2-40B4-BE49-F238E27FC236}">
                <a16:creationId xmlns:a16="http://schemas.microsoft.com/office/drawing/2014/main" id="{3EFFA847-906B-67DD-2CC7-CC807B5DD83C}"/>
              </a:ext>
            </a:extLst>
          </p:cNvPr>
          <p:cNvSpPr>
            <a:spLocks noChangeShapeType="1"/>
          </p:cNvSpPr>
          <p:nvPr/>
        </p:nvSpPr>
        <p:spPr bwMode="auto">
          <a:xfrm>
            <a:off x="7227889" y="6013450"/>
            <a:ext cx="33337" cy="33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5381" name="Line 93">
            <a:extLst>
              <a:ext uri="{FF2B5EF4-FFF2-40B4-BE49-F238E27FC236}">
                <a16:creationId xmlns:a16="http://schemas.microsoft.com/office/drawing/2014/main" id="{8F168D98-064A-1A78-D27F-B45BBDC783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54889" y="6037264"/>
            <a:ext cx="9525" cy="34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5382" name="Rectangle 94">
            <a:extLst>
              <a:ext uri="{FF2B5EF4-FFF2-40B4-BE49-F238E27FC236}">
                <a16:creationId xmlns:a16="http://schemas.microsoft.com/office/drawing/2014/main" id="{0D9F9318-9A85-6D6A-C67B-36175830E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4238" y="5181600"/>
            <a:ext cx="2163762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800" kern="1200">
                <a:solidFill>
                  <a:srgbClr val="00279F"/>
                </a:solidFill>
                <a:ea typeface="+mn-ea"/>
                <a:cs typeface="+mn-cs"/>
              </a:rPr>
              <a:t>Histidine (His)</a:t>
            </a:r>
          </a:p>
        </p:txBody>
      </p:sp>
      <p:sp>
        <p:nvSpPr>
          <p:cNvPr id="55383" name="Rectangle 95">
            <a:extLst>
              <a:ext uri="{FF2B5EF4-FFF2-40B4-BE49-F238E27FC236}">
                <a16:creationId xmlns:a16="http://schemas.microsoft.com/office/drawing/2014/main" id="{F6091A41-E9B4-72DB-AC74-51D3526E4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0513" y="5756275"/>
            <a:ext cx="1003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384" name="Rectangle 96">
            <a:extLst>
              <a:ext uri="{FF2B5EF4-FFF2-40B4-BE49-F238E27FC236}">
                <a16:creationId xmlns:a16="http://schemas.microsoft.com/office/drawing/2014/main" id="{8DF405F7-4B5E-AE7E-84AD-17697FE1A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2614" y="5603875"/>
            <a:ext cx="4143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5385" name="Rectangle 97">
            <a:extLst>
              <a:ext uri="{FF2B5EF4-FFF2-40B4-BE49-F238E27FC236}">
                <a16:creationId xmlns:a16="http://schemas.microsoft.com/office/drawing/2014/main" id="{D87A6830-8FC4-178D-4A85-298283BD3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8826" y="5619751"/>
            <a:ext cx="233363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5386" name="Rectangle 98">
            <a:extLst>
              <a:ext uri="{FF2B5EF4-FFF2-40B4-BE49-F238E27FC236}">
                <a16:creationId xmlns:a16="http://schemas.microsoft.com/office/drawing/2014/main" id="{B8275194-EB94-D83C-3711-EA27292EF77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496127" y="5666991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387" name="Rectangle 99">
            <a:extLst>
              <a:ext uri="{FF2B5EF4-FFF2-40B4-BE49-F238E27FC236}">
                <a16:creationId xmlns:a16="http://schemas.microsoft.com/office/drawing/2014/main" id="{BFF20996-A2B5-B919-9146-483F5BB43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3351" y="5756275"/>
            <a:ext cx="318999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C-</a:t>
            </a:r>
          </a:p>
        </p:txBody>
      </p:sp>
      <p:sp>
        <p:nvSpPr>
          <p:cNvPr id="55388" name="Rectangle 100">
            <a:extLst>
              <a:ext uri="{FF2B5EF4-FFF2-40B4-BE49-F238E27FC236}">
                <a16:creationId xmlns:a16="http://schemas.microsoft.com/office/drawing/2014/main" id="{21E50B1A-5F4F-1C34-0A4C-71F7DF74A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4925" y="5937250"/>
            <a:ext cx="27571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</a:t>
            </a:r>
          </a:p>
        </p:txBody>
      </p:sp>
      <p:sp>
        <p:nvSpPr>
          <p:cNvPr id="55389" name="Rectangle 101">
            <a:extLst>
              <a:ext uri="{FF2B5EF4-FFF2-40B4-BE49-F238E27FC236}">
                <a16:creationId xmlns:a16="http://schemas.microsoft.com/office/drawing/2014/main" id="{9EBB5B7A-1527-5FA9-1525-C13666FBC64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953202" y="60194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390" name="Rectangle 102">
            <a:extLst>
              <a:ext uri="{FF2B5EF4-FFF2-40B4-BE49-F238E27FC236}">
                <a16:creationId xmlns:a16="http://schemas.microsoft.com/office/drawing/2014/main" id="{7271C052-CF2B-80F7-5CB5-601869F21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4463" y="5603875"/>
            <a:ext cx="368692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</a:p>
        </p:txBody>
      </p:sp>
      <p:sp>
        <p:nvSpPr>
          <p:cNvPr id="55391" name="Rectangle 103">
            <a:extLst>
              <a:ext uri="{FF2B5EF4-FFF2-40B4-BE49-F238E27FC236}">
                <a16:creationId xmlns:a16="http://schemas.microsoft.com/office/drawing/2014/main" id="{043B3A93-BE2D-8A26-DFDB-7DDE6FF6BC0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29401" y="5671754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392" name="Rectangle 104">
            <a:extLst>
              <a:ext uri="{FF2B5EF4-FFF2-40B4-BE49-F238E27FC236}">
                <a16:creationId xmlns:a16="http://schemas.microsoft.com/office/drawing/2014/main" id="{F1D26007-438D-5519-4EE3-45CF600CA5E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57976" y="5671754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393" name="Rectangle 105">
            <a:extLst>
              <a:ext uri="{FF2B5EF4-FFF2-40B4-BE49-F238E27FC236}">
                <a16:creationId xmlns:a16="http://schemas.microsoft.com/office/drawing/2014/main" id="{D77E1FF6-C040-7D66-66A4-2D04DCFFD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9688" y="6127750"/>
            <a:ext cx="27571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H</a:t>
            </a:r>
          </a:p>
        </p:txBody>
      </p:sp>
      <p:sp>
        <p:nvSpPr>
          <p:cNvPr id="55394" name="Line 106">
            <a:extLst>
              <a:ext uri="{FF2B5EF4-FFF2-40B4-BE49-F238E27FC236}">
                <a16:creationId xmlns:a16="http://schemas.microsoft.com/office/drawing/2014/main" id="{738F2052-9B6D-DDF0-A22F-F2D6E69C0EB7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1" y="5715000"/>
            <a:ext cx="1190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5395" name="Line 107">
            <a:extLst>
              <a:ext uri="{FF2B5EF4-FFF2-40B4-BE49-F238E27FC236}">
                <a16:creationId xmlns:a16="http://schemas.microsoft.com/office/drawing/2014/main" id="{F7243D53-1D20-A964-676A-BA5A65D12E20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0489" y="5937250"/>
            <a:ext cx="33337" cy="33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5396" name="Rectangle 108">
            <a:extLst>
              <a:ext uri="{FF2B5EF4-FFF2-40B4-BE49-F238E27FC236}">
                <a16:creationId xmlns:a16="http://schemas.microsoft.com/office/drawing/2014/main" id="{694CDA8B-D5C3-C47E-0BE6-082882A4E99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800801" y="5671754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397" name="Rectangle 109">
            <a:extLst>
              <a:ext uri="{FF2B5EF4-FFF2-40B4-BE49-F238E27FC236}">
                <a16:creationId xmlns:a16="http://schemas.microsoft.com/office/drawing/2014/main" id="{F06FB68C-7130-A003-247B-A3631D89409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829376" y="5671754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398" name="Rectangle 110">
            <a:extLst>
              <a:ext uri="{FF2B5EF4-FFF2-40B4-BE49-F238E27FC236}">
                <a16:creationId xmlns:a16="http://schemas.microsoft.com/office/drawing/2014/main" id="{49B6250B-DA8F-A7A0-0E28-E5AE8CA21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9988" y="5756275"/>
            <a:ext cx="27571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</a:t>
            </a:r>
          </a:p>
        </p:txBody>
      </p:sp>
      <p:sp>
        <p:nvSpPr>
          <p:cNvPr id="55399" name="Rectangle 111">
            <a:extLst>
              <a:ext uri="{FF2B5EF4-FFF2-40B4-BE49-F238E27FC236}">
                <a16:creationId xmlns:a16="http://schemas.microsoft.com/office/drawing/2014/main" id="{9C70229F-DAD9-1687-407F-BF72E512F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6813" y="5603875"/>
            <a:ext cx="27571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</a:t>
            </a:r>
          </a:p>
        </p:txBody>
      </p:sp>
      <p:sp>
        <p:nvSpPr>
          <p:cNvPr id="55400" name="Line 112">
            <a:extLst>
              <a:ext uri="{FF2B5EF4-FFF2-40B4-BE49-F238E27FC236}">
                <a16:creationId xmlns:a16="http://schemas.microsoft.com/office/drawing/2014/main" id="{B48BC0FE-8A2A-E460-1378-799EC1D9D7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90025" y="5924550"/>
            <a:ext cx="33338" cy="587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5401" name="Rectangle 113">
            <a:extLst>
              <a:ext uri="{FF2B5EF4-FFF2-40B4-BE49-F238E27FC236}">
                <a16:creationId xmlns:a16="http://schemas.microsoft.com/office/drawing/2014/main" id="{65DDE808-4829-A982-3E12-DB25641BE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4888" y="5761038"/>
            <a:ext cx="27571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H</a:t>
            </a:r>
          </a:p>
        </p:txBody>
      </p:sp>
      <p:sp>
        <p:nvSpPr>
          <p:cNvPr id="55402" name="Rectangle 114">
            <a:extLst>
              <a:ext uri="{FF2B5EF4-FFF2-40B4-BE49-F238E27FC236}">
                <a16:creationId xmlns:a16="http://schemas.microsoft.com/office/drawing/2014/main" id="{71A73CD7-9FF8-6C26-E284-0E11A13DD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1" y="2505075"/>
            <a:ext cx="1865313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800" kern="1200">
                <a:solidFill>
                  <a:srgbClr val="00279F"/>
                </a:solidFill>
                <a:ea typeface="+mn-ea"/>
                <a:cs typeface="+mn-cs"/>
              </a:rPr>
              <a:t>Proline (Pro)</a:t>
            </a:r>
          </a:p>
        </p:txBody>
      </p:sp>
      <p:sp>
        <p:nvSpPr>
          <p:cNvPr id="55403" name="Rectangle 115">
            <a:extLst>
              <a:ext uri="{FF2B5EF4-FFF2-40B4-BE49-F238E27FC236}">
                <a16:creationId xmlns:a16="http://schemas.microsoft.com/office/drawing/2014/main" id="{1AAB85EB-A13C-2341-7909-5E18DB47B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0026" y="3165475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404" name="Rectangle 116">
            <a:extLst>
              <a:ext uri="{FF2B5EF4-FFF2-40B4-BE49-F238E27FC236}">
                <a16:creationId xmlns:a16="http://schemas.microsoft.com/office/drawing/2014/main" id="{970A530E-C9E9-D770-A84A-9E7B6B7CA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9368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5405" name="Rectangle 117">
            <a:extLst>
              <a:ext uri="{FF2B5EF4-FFF2-40B4-BE49-F238E27FC236}">
                <a16:creationId xmlns:a16="http://schemas.microsoft.com/office/drawing/2014/main" id="{3C02EF2B-DF83-A1CD-244A-318327A86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29527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5406" name="Rectangle 118">
            <a:extLst>
              <a:ext uri="{FF2B5EF4-FFF2-40B4-BE49-F238E27FC236}">
                <a16:creationId xmlns:a16="http://schemas.microsoft.com/office/drawing/2014/main" id="{E35CABDB-1E2E-FC1B-6640-8DE64B054F4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752427" y="30476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407" name="Rectangle 119">
            <a:extLst>
              <a:ext uri="{FF2B5EF4-FFF2-40B4-BE49-F238E27FC236}">
                <a16:creationId xmlns:a16="http://schemas.microsoft.com/office/drawing/2014/main" id="{76C0EE51-7302-E891-FECC-50628F3AE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575" y="33178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5408" name="Rectangle 120">
            <a:extLst>
              <a:ext uri="{FF2B5EF4-FFF2-40B4-BE49-F238E27FC236}">
                <a16:creationId xmlns:a16="http://schemas.microsoft.com/office/drawing/2014/main" id="{0A5247DB-E6AB-4548-BE02-9BC8DA28E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575" y="27844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5409" name="Rectangle 121">
            <a:extLst>
              <a:ext uri="{FF2B5EF4-FFF2-40B4-BE49-F238E27FC236}">
                <a16:creationId xmlns:a16="http://schemas.microsoft.com/office/drawing/2014/main" id="{DD6BCCB2-384E-F82A-9FD4-E05D63607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6775" y="30892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5410" name="Line 122">
            <a:extLst>
              <a:ext uri="{FF2B5EF4-FFF2-40B4-BE49-F238E27FC236}">
                <a16:creationId xmlns:a16="http://schemas.microsoft.com/office/drawing/2014/main" id="{CFCC9E05-A35D-D549-B365-8855E63097F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662238" y="2967038"/>
            <a:ext cx="163512" cy="873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5411" name="Line 123">
            <a:extLst>
              <a:ext uri="{FF2B5EF4-FFF2-40B4-BE49-F238E27FC236}">
                <a16:creationId xmlns:a16="http://schemas.microsoft.com/office/drawing/2014/main" id="{46052AF0-E49F-7E4C-8B37-62DDC1BA90B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62238" y="3284538"/>
            <a:ext cx="163512" cy="619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5412" name="Line 124">
            <a:extLst>
              <a:ext uri="{FF2B5EF4-FFF2-40B4-BE49-F238E27FC236}">
                <a16:creationId xmlns:a16="http://schemas.microsoft.com/office/drawing/2014/main" id="{7284721F-148C-DCC7-FC8E-521E8FE2D7C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57438" y="3271838"/>
            <a:ext cx="163512" cy="1635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5413" name="Line 125">
            <a:extLst>
              <a:ext uri="{FF2B5EF4-FFF2-40B4-BE49-F238E27FC236}">
                <a16:creationId xmlns:a16="http://schemas.microsoft.com/office/drawing/2014/main" id="{4729D44C-9A64-45FD-7F40-54F3783ECB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57438" y="2903538"/>
            <a:ext cx="163512" cy="2143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5414" name="Rectangle 126">
            <a:extLst>
              <a:ext uri="{FF2B5EF4-FFF2-40B4-BE49-F238E27FC236}">
                <a16:creationId xmlns:a16="http://schemas.microsoft.com/office/drawing/2014/main" id="{425E019F-F7FB-4A10-D890-909F44444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1" y="2505075"/>
            <a:ext cx="1865313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800" kern="1200">
                <a:solidFill>
                  <a:srgbClr val="00279F"/>
                </a:solidFill>
                <a:ea typeface="+mn-ea"/>
                <a:cs typeface="+mn-cs"/>
              </a:rPr>
              <a:t>Serine (Ser)</a:t>
            </a:r>
          </a:p>
        </p:txBody>
      </p:sp>
      <p:sp>
        <p:nvSpPr>
          <p:cNvPr id="55415" name="Rectangle 127">
            <a:extLst>
              <a:ext uri="{FF2B5EF4-FFF2-40B4-BE49-F238E27FC236}">
                <a16:creationId xmlns:a16="http://schemas.microsoft.com/office/drawing/2014/main" id="{DD13D5A8-4933-C8FD-E3DA-FEB9D6102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100" y="3089275"/>
            <a:ext cx="1003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416" name="Rectangle 128">
            <a:extLst>
              <a:ext uri="{FF2B5EF4-FFF2-40B4-BE49-F238E27FC236}">
                <a16:creationId xmlns:a16="http://schemas.microsoft.com/office/drawing/2014/main" id="{BCB504EC-EBF8-E2DC-B387-B96EDC556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28606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5417" name="Rectangle 129">
            <a:extLst>
              <a:ext uri="{FF2B5EF4-FFF2-40B4-BE49-F238E27FC236}">
                <a16:creationId xmlns:a16="http://schemas.microsoft.com/office/drawing/2014/main" id="{AC3CD584-9F52-7F5B-E63A-4809D1876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413" y="28765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5418" name="Rectangle 130">
            <a:extLst>
              <a:ext uri="{FF2B5EF4-FFF2-40B4-BE49-F238E27FC236}">
                <a16:creationId xmlns:a16="http://schemas.microsoft.com/office/drawing/2014/main" id="{2027A4FF-116D-E43A-4083-445B65CF594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276427" y="29714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419" name="Rectangle 131">
            <a:extLst>
              <a:ext uri="{FF2B5EF4-FFF2-40B4-BE49-F238E27FC236}">
                <a16:creationId xmlns:a16="http://schemas.microsoft.com/office/drawing/2014/main" id="{9C2350D2-9352-B2E1-B2A7-15D7F3FB6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6688" y="2860675"/>
            <a:ext cx="375104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OH</a:t>
            </a:r>
          </a:p>
        </p:txBody>
      </p:sp>
      <p:sp>
        <p:nvSpPr>
          <p:cNvPr id="55420" name="Rectangle 132">
            <a:extLst>
              <a:ext uri="{FF2B5EF4-FFF2-40B4-BE49-F238E27FC236}">
                <a16:creationId xmlns:a16="http://schemas.microsoft.com/office/drawing/2014/main" id="{F0738A2B-4BD8-A6D5-E7C5-581B06012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505075"/>
            <a:ext cx="21336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800" kern="1200">
                <a:solidFill>
                  <a:srgbClr val="00279F"/>
                </a:solidFill>
                <a:ea typeface="+mn-ea"/>
                <a:cs typeface="+mn-cs"/>
              </a:rPr>
              <a:t>Threonine (Thr)</a:t>
            </a:r>
          </a:p>
        </p:txBody>
      </p:sp>
      <p:sp>
        <p:nvSpPr>
          <p:cNvPr id="55421" name="Rectangle 133">
            <a:extLst>
              <a:ext uri="{FF2B5EF4-FFF2-40B4-BE49-F238E27FC236}">
                <a16:creationId xmlns:a16="http://schemas.microsoft.com/office/drawing/2014/main" id="{D3A15642-178E-DBF7-0E13-8D2FB194E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0839" y="3089275"/>
            <a:ext cx="12922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 CH - 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422" name="Rectangle 134">
            <a:extLst>
              <a:ext uri="{FF2B5EF4-FFF2-40B4-BE49-F238E27FC236}">
                <a16:creationId xmlns:a16="http://schemas.microsoft.com/office/drawing/2014/main" id="{C5351629-55AE-E7C8-BE93-64398E11C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8606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5423" name="Rectangle 135">
            <a:extLst>
              <a:ext uri="{FF2B5EF4-FFF2-40B4-BE49-F238E27FC236}">
                <a16:creationId xmlns:a16="http://schemas.microsoft.com/office/drawing/2014/main" id="{8F77B87A-F0F4-F061-D80B-82CF233BB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6013" y="28765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5424" name="Rectangle 136">
            <a:extLst>
              <a:ext uri="{FF2B5EF4-FFF2-40B4-BE49-F238E27FC236}">
                <a16:creationId xmlns:a16="http://schemas.microsoft.com/office/drawing/2014/main" id="{FEE96F69-FBBC-1D65-E4D0-E4150511107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029027" y="29714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425" name="Rectangle 137">
            <a:extLst>
              <a:ext uri="{FF2B5EF4-FFF2-40B4-BE49-F238E27FC236}">
                <a16:creationId xmlns:a16="http://schemas.microsoft.com/office/drawing/2014/main" id="{161043DB-77CA-2EE8-E6F9-EE8E11D91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9288" y="2860675"/>
            <a:ext cx="375104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OH</a:t>
            </a:r>
          </a:p>
        </p:txBody>
      </p:sp>
      <p:sp>
        <p:nvSpPr>
          <p:cNvPr id="55426" name="Rectangle 138">
            <a:extLst>
              <a:ext uri="{FF2B5EF4-FFF2-40B4-BE49-F238E27FC236}">
                <a16:creationId xmlns:a16="http://schemas.microsoft.com/office/drawing/2014/main" id="{7BA87572-642A-4D77-748A-24FCE43A08F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000202" y="29714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427" name="Rectangle 139">
            <a:extLst>
              <a:ext uri="{FF2B5EF4-FFF2-40B4-BE49-F238E27FC236}">
                <a16:creationId xmlns:a16="http://schemas.microsoft.com/office/drawing/2014/main" id="{0D68F808-0FA8-5E27-1977-34B24079AB1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52802" y="29714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428" name="Rectangle 140">
            <a:extLst>
              <a:ext uri="{FF2B5EF4-FFF2-40B4-BE49-F238E27FC236}">
                <a16:creationId xmlns:a16="http://schemas.microsoft.com/office/drawing/2014/main" id="{05B3998B-9697-7909-4FA6-FBBF2B451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2505076"/>
            <a:ext cx="21336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800" kern="1200">
                <a:solidFill>
                  <a:srgbClr val="00279F"/>
                </a:solidFill>
                <a:ea typeface="+mn-ea"/>
                <a:cs typeface="+mn-cs"/>
              </a:rPr>
              <a:t>Aspartic acid</a:t>
            </a:r>
          </a:p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800" kern="1200">
                <a:solidFill>
                  <a:srgbClr val="00279F"/>
                </a:solidFill>
                <a:ea typeface="+mn-ea"/>
                <a:cs typeface="+mn-cs"/>
              </a:rPr>
              <a:t>                 (Asp)</a:t>
            </a:r>
          </a:p>
        </p:txBody>
      </p:sp>
      <p:sp>
        <p:nvSpPr>
          <p:cNvPr id="55429" name="Rectangle 141">
            <a:extLst>
              <a:ext uri="{FF2B5EF4-FFF2-40B4-BE49-F238E27FC236}">
                <a16:creationId xmlns:a16="http://schemas.microsoft.com/office/drawing/2014/main" id="{E309F768-094F-9EC2-5A16-01DCFEA95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9451" y="3089275"/>
            <a:ext cx="11842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   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 CH - 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430" name="Rectangle 142">
            <a:extLst>
              <a:ext uri="{FF2B5EF4-FFF2-40B4-BE49-F238E27FC236}">
                <a16:creationId xmlns:a16="http://schemas.microsoft.com/office/drawing/2014/main" id="{C9CD283B-5AC7-ACA5-783B-E27FC922F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9025" y="28606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5431" name="Rectangle 143">
            <a:extLst>
              <a:ext uri="{FF2B5EF4-FFF2-40B4-BE49-F238E27FC236}">
                <a16:creationId xmlns:a16="http://schemas.microsoft.com/office/drawing/2014/main" id="{5D015148-8391-521A-7DBF-B235F1CF3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5238" y="28765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5432" name="Rectangle 144">
            <a:extLst>
              <a:ext uri="{FF2B5EF4-FFF2-40B4-BE49-F238E27FC236}">
                <a16:creationId xmlns:a16="http://schemas.microsoft.com/office/drawing/2014/main" id="{454E81B2-2E38-E8DF-13B0-69557CFD042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448252" y="29714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433" name="Rectangle 145">
            <a:extLst>
              <a:ext uri="{FF2B5EF4-FFF2-40B4-BE49-F238E27FC236}">
                <a16:creationId xmlns:a16="http://schemas.microsoft.com/office/drawing/2014/main" id="{7A6ED030-6452-05AE-2E02-D93A3BD8E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4688" y="2860675"/>
            <a:ext cx="567464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COOH</a:t>
            </a:r>
          </a:p>
        </p:txBody>
      </p:sp>
      <p:sp>
        <p:nvSpPr>
          <p:cNvPr id="55434" name="Rectangle 146">
            <a:extLst>
              <a:ext uri="{FF2B5EF4-FFF2-40B4-BE49-F238E27FC236}">
                <a16:creationId xmlns:a16="http://schemas.microsoft.com/office/drawing/2014/main" id="{67EE3E18-D275-D424-0C0E-A112F284E9A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057727" y="29714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435" name="Rectangle 147">
            <a:extLst>
              <a:ext uri="{FF2B5EF4-FFF2-40B4-BE49-F238E27FC236}">
                <a16:creationId xmlns:a16="http://schemas.microsoft.com/office/drawing/2014/main" id="{73D4F149-55EA-6086-4606-0BD4F2B51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505076"/>
            <a:ext cx="24384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800" kern="1200">
                <a:solidFill>
                  <a:srgbClr val="00279F"/>
                </a:solidFill>
                <a:ea typeface="+mn-ea"/>
                <a:cs typeface="+mn-cs"/>
              </a:rPr>
              <a:t>Asparagine </a:t>
            </a:r>
          </a:p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800" kern="1200">
                <a:solidFill>
                  <a:srgbClr val="00279F"/>
                </a:solidFill>
                <a:ea typeface="+mn-ea"/>
                <a:cs typeface="+mn-cs"/>
              </a:rPr>
              <a:t>                    (Asp N)</a:t>
            </a:r>
          </a:p>
        </p:txBody>
      </p:sp>
      <p:sp>
        <p:nvSpPr>
          <p:cNvPr id="55436" name="Rectangle 148">
            <a:extLst>
              <a:ext uri="{FF2B5EF4-FFF2-40B4-BE49-F238E27FC236}">
                <a16:creationId xmlns:a16="http://schemas.microsoft.com/office/drawing/2014/main" id="{A711235F-D3B3-37BE-99E3-77B35C075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9650" y="3089275"/>
            <a:ext cx="12446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    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  CH - 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437" name="Rectangle 149">
            <a:extLst>
              <a:ext uri="{FF2B5EF4-FFF2-40B4-BE49-F238E27FC236}">
                <a16:creationId xmlns:a16="http://schemas.microsoft.com/office/drawing/2014/main" id="{167529E8-EEAF-AE7C-B113-005F58A13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5425" y="28606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5438" name="Rectangle 150">
            <a:extLst>
              <a:ext uri="{FF2B5EF4-FFF2-40B4-BE49-F238E27FC236}">
                <a16:creationId xmlns:a16="http://schemas.microsoft.com/office/drawing/2014/main" id="{18F4FF45-6BDA-F94A-754C-CBE0233DE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1638" y="28765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5439" name="Rectangle 151">
            <a:extLst>
              <a:ext uri="{FF2B5EF4-FFF2-40B4-BE49-F238E27FC236}">
                <a16:creationId xmlns:a16="http://schemas.microsoft.com/office/drawing/2014/main" id="{17E804E5-0950-FBF2-1701-7373AF01DC0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124652" y="29714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440" name="Rectangle 152">
            <a:extLst>
              <a:ext uri="{FF2B5EF4-FFF2-40B4-BE49-F238E27FC236}">
                <a16:creationId xmlns:a16="http://schemas.microsoft.com/office/drawing/2014/main" id="{3EED4361-F7B7-977F-8CF8-16232934C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4888" y="2860675"/>
            <a:ext cx="63976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CO 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5441" name="Rectangle 153">
            <a:extLst>
              <a:ext uri="{FF2B5EF4-FFF2-40B4-BE49-F238E27FC236}">
                <a16:creationId xmlns:a16="http://schemas.microsoft.com/office/drawing/2014/main" id="{068DF79F-42C2-D17F-34CF-ABF8822B2B1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657927" y="29714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442" name="Rectangle 154">
            <a:extLst>
              <a:ext uri="{FF2B5EF4-FFF2-40B4-BE49-F238E27FC236}">
                <a16:creationId xmlns:a16="http://schemas.microsoft.com/office/drawing/2014/main" id="{9F564C6F-7EFD-4BF4-B656-88E7E250B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1" y="1133475"/>
            <a:ext cx="1789113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800" kern="1200">
                <a:solidFill>
                  <a:srgbClr val="00279F"/>
                </a:solidFill>
                <a:ea typeface="+mn-ea"/>
                <a:cs typeface="+mn-cs"/>
              </a:rPr>
              <a:t>Glycine (Gly)</a:t>
            </a:r>
          </a:p>
        </p:txBody>
      </p:sp>
      <p:sp>
        <p:nvSpPr>
          <p:cNvPr id="55443" name="Rectangle 155">
            <a:extLst>
              <a:ext uri="{FF2B5EF4-FFF2-40B4-BE49-F238E27FC236}">
                <a16:creationId xmlns:a16="http://schemas.microsoft.com/office/drawing/2014/main" id="{E73D853F-931B-5B74-5F17-6AB568403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6338" y="1717675"/>
            <a:ext cx="86201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H-CH-COO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444" name="Rectangle 156">
            <a:extLst>
              <a:ext uri="{FF2B5EF4-FFF2-40B4-BE49-F238E27FC236}">
                <a16:creationId xmlns:a16="http://schemas.microsoft.com/office/drawing/2014/main" id="{06BE2C81-E623-F449-BE5A-0CA57D3DC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14890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5445" name="Rectangle 157">
            <a:extLst>
              <a:ext uri="{FF2B5EF4-FFF2-40B4-BE49-F238E27FC236}">
                <a16:creationId xmlns:a16="http://schemas.microsoft.com/office/drawing/2014/main" id="{57907EDE-7489-FCAF-D36C-8CDE4AFA6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013" y="15049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5446" name="Rectangle 158">
            <a:extLst>
              <a:ext uri="{FF2B5EF4-FFF2-40B4-BE49-F238E27FC236}">
                <a16:creationId xmlns:a16="http://schemas.microsoft.com/office/drawing/2014/main" id="{5457012E-4DFD-BA7D-2B18-2478A62280B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600027" y="15998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447" name="Rectangle 159">
            <a:extLst>
              <a:ext uri="{FF2B5EF4-FFF2-40B4-BE49-F238E27FC236}">
                <a16:creationId xmlns:a16="http://schemas.microsoft.com/office/drawing/2014/main" id="{49E83DA5-A3AD-3734-6D21-B6B080537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3638" y="1133475"/>
            <a:ext cx="1630362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800" kern="1200">
                <a:solidFill>
                  <a:srgbClr val="00279F"/>
                </a:solidFill>
                <a:ea typeface="+mn-ea"/>
                <a:cs typeface="+mn-cs"/>
              </a:rPr>
              <a:t>Alanine (Ala)</a:t>
            </a:r>
          </a:p>
        </p:txBody>
      </p:sp>
      <p:sp>
        <p:nvSpPr>
          <p:cNvPr id="55448" name="Rectangle 160">
            <a:extLst>
              <a:ext uri="{FF2B5EF4-FFF2-40B4-BE49-F238E27FC236}">
                <a16:creationId xmlns:a16="http://schemas.microsoft.com/office/drawing/2014/main" id="{CECA16BE-851D-5288-DA82-95E2C0F71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100" y="1717675"/>
            <a:ext cx="1003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449" name="Rectangle 161">
            <a:extLst>
              <a:ext uri="{FF2B5EF4-FFF2-40B4-BE49-F238E27FC236}">
                <a16:creationId xmlns:a16="http://schemas.microsoft.com/office/drawing/2014/main" id="{6B413542-CCAF-17CE-BB9D-B3BE3955E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4890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5450" name="Rectangle 162">
            <a:extLst>
              <a:ext uri="{FF2B5EF4-FFF2-40B4-BE49-F238E27FC236}">
                <a16:creationId xmlns:a16="http://schemas.microsoft.com/office/drawing/2014/main" id="{8E8A36E3-4D39-1589-4189-B056B9BAE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413" y="15049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5451" name="Rectangle 163">
            <a:extLst>
              <a:ext uri="{FF2B5EF4-FFF2-40B4-BE49-F238E27FC236}">
                <a16:creationId xmlns:a16="http://schemas.microsoft.com/office/drawing/2014/main" id="{FEAE8CAF-9508-3DF4-598C-9AE4594A7F6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276427" y="15998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452" name="Rectangle 164">
            <a:extLst>
              <a:ext uri="{FF2B5EF4-FFF2-40B4-BE49-F238E27FC236}">
                <a16:creationId xmlns:a16="http://schemas.microsoft.com/office/drawing/2014/main" id="{B9D2DAF4-2632-1E45-AFA9-19A8D2BA8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39" y="1133475"/>
            <a:ext cx="1514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800" kern="1200">
                <a:solidFill>
                  <a:srgbClr val="00279F"/>
                </a:solidFill>
                <a:ea typeface="+mn-ea"/>
                <a:cs typeface="+mn-cs"/>
              </a:rPr>
              <a:t>Valine (Val)</a:t>
            </a:r>
          </a:p>
        </p:txBody>
      </p:sp>
      <p:sp>
        <p:nvSpPr>
          <p:cNvPr id="55453" name="Rectangle 165">
            <a:extLst>
              <a:ext uri="{FF2B5EF4-FFF2-40B4-BE49-F238E27FC236}">
                <a16:creationId xmlns:a16="http://schemas.microsoft.com/office/drawing/2014/main" id="{F0FDC721-5FB2-AFF2-6225-F9EA3DB49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0839" y="1717675"/>
            <a:ext cx="12922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 CH - 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454" name="Rectangle 166">
            <a:extLst>
              <a:ext uri="{FF2B5EF4-FFF2-40B4-BE49-F238E27FC236}">
                <a16:creationId xmlns:a16="http://schemas.microsoft.com/office/drawing/2014/main" id="{20456AC9-C754-8051-C8C7-78DE29DA3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4890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5455" name="Rectangle 167">
            <a:extLst>
              <a:ext uri="{FF2B5EF4-FFF2-40B4-BE49-F238E27FC236}">
                <a16:creationId xmlns:a16="http://schemas.microsoft.com/office/drawing/2014/main" id="{2CA76729-0D3B-AFF6-9683-63036F509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6013" y="15049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5456" name="Rectangle 168">
            <a:extLst>
              <a:ext uri="{FF2B5EF4-FFF2-40B4-BE49-F238E27FC236}">
                <a16:creationId xmlns:a16="http://schemas.microsoft.com/office/drawing/2014/main" id="{DE247A06-E78D-C589-5D3B-DFF57FE9019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029027" y="15998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457" name="Rectangle 169">
            <a:extLst>
              <a:ext uri="{FF2B5EF4-FFF2-40B4-BE49-F238E27FC236}">
                <a16:creationId xmlns:a16="http://schemas.microsoft.com/office/drawing/2014/main" id="{755D3192-5ED4-4486-759A-E34231796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9289" y="1489075"/>
            <a:ext cx="4143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5458" name="Rectangle 170">
            <a:extLst>
              <a:ext uri="{FF2B5EF4-FFF2-40B4-BE49-F238E27FC236}">
                <a16:creationId xmlns:a16="http://schemas.microsoft.com/office/drawing/2014/main" id="{3EE0AE23-705F-C887-FE36-9F852F86886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52802" y="15998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459" name="Rectangle 171">
            <a:extLst>
              <a:ext uri="{FF2B5EF4-FFF2-40B4-BE49-F238E27FC236}">
                <a16:creationId xmlns:a16="http://schemas.microsoft.com/office/drawing/2014/main" id="{0156BA5D-0C05-CFD3-CC90-4C5079C8D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1133475"/>
            <a:ext cx="18288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800" kern="1200">
                <a:solidFill>
                  <a:srgbClr val="00279F"/>
                </a:solidFill>
                <a:ea typeface="+mn-ea"/>
                <a:cs typeface="+mn-cs"/>
              </a:rPr>
              <a:t>Leucine (Leu)</a:t>
            </a:r>
          </a:p>
        </p:txBody>
      </p:sp>
      <p:sp>
        <p:nvSpPr>
          <p:cNvPr id="55460" name="Rectangle 172">
            <a:extLst>
              <a:ext uri="{FF2B5EF4-FFF2-40B4-BE49-F238E27FC236}">
                <a16:creationId xmlns:a16="http://schemas.microsoft.com/office/drawing/2014/main" id="{2863A57B-C0C3-A466-6861-7C409E8C1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1025" y="1717675"/>
            <a:ext cx="14557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 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461" name="Rectangle 173">
            <a:extLst>
              <a:ext uri="{FF2B5EF4-FFF2-40B4-BE49-F238E27FC236}">
                <a16:creationId xmlns:a16="http://schemas.microsoft.com/office/drawing/2014/main" id="{5717A7AA-2AB9-11BA-584A-716DD183D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7150" y="14890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5462" name="Rectangle 174">
            <a:extLst>
              <a:ext uri="{FF2B5EF4-FFF2-40B4-BE49-F238E27FC236}">
                <a16:creationId xmlns:a16="http://schemas.microsoft.com/office/drawing/2014/main" id="{985BA75D-4079-36B6-ABA0-8DC7098ED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3363" y="15049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5463" name="Rectangle 175">
            <a:extLst>
              <a:ext uri="{FF2B5EF4-FFF2-40B4-BE49-F238E27FC236}">
                <a16:creationId xmlns:a16="http://schemas.microsoft.com/office/drawing/2014/main" id="{449A95BD-6977-E093-7C92-82C1D9B5F95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686377" y="15998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464" name="Rectangle 176">
            <a:extLst>
              <a:ext uri="{FF2B5EF4-FFF2-40B4-BE49-F238E27FC236}">
                <a16:creationId xmlns:a16="http://schemas.microsoft.com/office/drawing/2014/main" id="{FA6DC7FC-CC2C-0853-C552-02BA90B0A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7564" y="1489075"/>
            <a:ext cx="4143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5465" name="Rectangle 177">
            <a:extLst>
              <a:ext uri="{FF2B5EF4-FFF2-40B4-BE49-F238E27FC236}">
                <a16:creationId xmlns:a16="http://schemas.microsoft.com/office/drawing/2014/main" id="{2F0A334E-0D9F-3430-5AF8-FE2ADEC5345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191077" y="15998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466" name="Rectangle 178">
            <a:extLst>
              <a:ext uri="{FF2B5EF4-FFF2-40B4-BE49-F238E27FC236}">
                <a16:creationId xmlns:a16="http://schemas.microsoft.com/office/drawing/2014/main" id="{21F0A659-51EE-5094-8B49-8D6FCACEB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1133475"/>
            <a:ext cx="22860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800" kern="1200">
                <a:solidFill>
                  <a:srgbClr val="00279F"/>
                </a:solidFill>
                <a:ea typeface="+mn-ea"/>
                <a:cs typeface="+mn-cs"/>
              </a:rPr>
              <a:t>Isoleucine (Ileu)</a:t>
            </a:r>
          </a:p>
        </p:txBody>
      </p:sp>
      <p:sp>
        <p:nvSpPr>
          <p:cNvPr id="55467" name="Rectangle 179">
            <a:extLst>
              <a:ext uri="{FF2B5EF4-FFF2-40B4-BE49-F238E27FC236}">
                <a16:creationId xmlns:a16="http://schemas.microsoft.com/office/drawing/2014/main" id="{794C1F51-EADC-8453-445D-A0AB59AEE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9963" y="1717675"/>
            <a:ext cx="149066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 - 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468" name="Rectangle 180">
            <a:extLst>
              <a:ext uri="{FF2B5EF4-FFF2-40B4-BE49-F238E27FC236}">
                <a16:creationId xmlns:a16="http://schemas.microsoft.com/office/drawing/2014/main" id="{921989FF-E364-365E-8679-AB2CAE43F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3550" y="14890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5469" name="Rectangle 181">
            <a:extLst>
              <a:ext uri="{FF2B5EF4-FFF2-40B4-BE49-F238E27FC236}">
                <a16:creationId xmlns:a16="http://schemas.microsoft.com/office/drawing/2014/main" id="{98105E7D-7CB7-7402-E9B2-0041ADE65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9763" y="15049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5470" name="Rectangle 182">
            <a:extLst>
              <a:ext uri="{FF2B5EF4-FFF2-40B4-BE49-F238E27FC236}">
                <a16:creationId xmlns:a16="http://schemas.microsoft.com/office/drawing/2014/main" id="{D89713B6-2BC2-4506-8210-1DC90310241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362777" y="15998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5471" name="Rectangle 183">
            <a:extLst>
              <a:ext uri="{FF2B5EF4-FFF2-40B4-BE49-F238E27FC236}">
                <a16:creationId xmlns:a16="http://schemas.microsoft.com/office/drawing/2014/main" id="{C98C505A-8782-01E9-1C63-7E35C04E6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3989" y="1489075"/>
            <a:ext cx="4143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5472" name="Rectangle 184">
            <a:extLst>
              <a:ext uri="{FF2B5EF4-FFF2-40B4-BE49-F238E27FC236}">
                <a16:creationId xmlns:a16="http://schemas.microsoft.com/office/drawing/2014/main" id="{D22CD62F-C31C-BFAF-FD11-1F0B09C141D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67502" y="15998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FC96BAB3-455D-67FA-072C-73BA289B4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endParaRPr lang="en-US" altLang="en-US" sz="2400" b="0" kern="120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987A97E7-3F8F-CE41-FF56-B0076F92A6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457200"/>
            <a:ext cx="8534400" cy="533400"/>
          </a:xfrm>
        </p:spPr>
        <p:txBody>
          <a:bodyPr/>
          <a:lstStyle/>
          <a:p>
            <a:pPr>
              <a:defRPr/>
            </a:pPr>
            <a:r>
              <a:rPr lang="en-US" sz="2400">
                <a:solidFill>
                  <a:schemeClr val="hlink"/>
                </a:solidFill>
              </a:rPr>
              <a:t>The Twenty Common Amino Acids Occurring in Proteins</a:t>
            </a:r>
          </a:p>
        </p:txBody>
      </p:sp>
      <p:sp>
        <p:nvSpPr>
          <p:cNvPr id="57348" name="Rectangle 4">
            <a:extLst>
              <a:ext uri="{FF2B5EF4-FFF2-40B4-BE49-F238E27FC236}">
                <a16:creationId xmlns:a16="http://schemas.microsoft.com/office/drawing/2014/main" id="{4B4250CE-7717-136E-C635-01F704B46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3639" y="52482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Phenylalanine (Phe)</a:t>
            </a:r>
          </a:p>
        </p:txBody>
      </p:sp>
      <p:sp>
        <p:nvSpPr>
          <p:cNvPr id="57349" name="AutoShape 5">
            <a:extLst>
              <a:ext uri="{FF2B5EF4-FFF2-40B4-BE49-F238E27FC236}">
                <a16:creationId xmlns:a16="http://schemas.microsoft.com/office/drawing/2014/main" id="{8FA46568-C69E-1575-37C8-FBD950127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500" y="5835650"/>
            <a:ext cx="215900" cy="215900"/>
          </a:xfrm>
          <a:prstGeom prst="hexagon">
            <a:avLst>
              <a:gd name="adj" fmla="val 24986"/>
              <a:gd name="vf" fmla="val 11547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endParaRPr lang="en-US" altLang="en-US" sz="2400" b="0" kern="120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7350" name="Line 6">
            <a:extLst>
              <a:ext uri="{FF2B5EF4-FFF2-40B4-BE49-F238E27FC236}">
                <a16:creationId xmlns:a16="http://schemas.microsoft.com/office/drawing/2014/main" id="{41DBC7B4-725D-BD9A-C89B-8EB03C112543}"/>
              </a:ext>
            </a:extLst>
          </p:cNvPr>
          <p:cNvSpPr>
            <a:spLocks noChangeShapeType="1"/>
          </p:cNvSpPr>
          <p:nvPr/>
        </p:nvSpPr>
        <p:spPr bwMode="auto">
          <a:xfrm>
            <a:off x="3903664" y="5951539"/>
            <a:ext cx="33337" cy="777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7351" name="Line 7">
            <a:extLst>
              <a:ext uri="{FF2B5EF4-FFF2-40B4-BE49-F238E27FC236}">
                <a16:creationId xmlns:a16="http://schemas.microsoft.com/office/drawing/2014/main" id="{4673DF44-C65D-B2B6-4634-C285D0F53A93}"/>
              </a:ext>
            </a:extLst>
          </p:cNvPr>
          <p:cNvSpPr>
            <a:spLocks noChangeShapeType="1"/>
          </p:cNvSpPr>
          <p:nvPr/>
        </p:nvSpPr>
        <p:spPr bwMode="auto">
          <a:xfrm>
            <a:off x="3944939" y="5857875"/>
            <a:ext cx="714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7352" name="Line 8">
            <a:extLst>
              <a:ext uri="{FF2B5EF4-FFF2-40B4-BE49-F238E27FC236}">
                <a16:creationId xmlns:a16="http://schemas.microsoft.com/office/drawing/2014/main" id="{EB4ACBFD-39F0-2817-0DFF-81CC6A3CA1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21139" y="5948364"/>
            <a:ext cx="52387" cy="777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7353" name="Rectangle 9">
            <a:extLst>
              <a:ext uri="{FF2B5EF4-FFF2-40B4-BE49-F238E27FC236}">
                <a16:creationId xmlns:a16="http://schemas.microsoft.com/office/drawing/2014/main" id="{94658257-8880-2252-49AA-22120FEB9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1300" y="5832475"/>
            <a:ext cx="1003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354" name="Rectangle 10">
            <a:extLst>
              <a:ext uri="{FF2B5EF4-FFF2-40B4-BE49-F238E27FC236}">
                <a16:creationId xmlns:a16="http://schemas.microsoft.com/office/drawing/2014/main" id="{C22C2373-56BF-C5AA-88F9-9F09A56DE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56038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7355" name="Rectangle 11">
            <a:extLst>
              <a:ext uri="{FF2B5EF4-FFF2-40B4-BE49-F238E27FC236}">
                <a16:creationId xmlns:a16="http://schemas.microsoft.com/office/drawing/2014/main" id="{02A5C84B-361E-2606-D5C1-E88EEFD87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9613" y="56197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7356" name="Rectangle 12">
            <a:extLst>
              <a:ext uri="{FF2B5EF4-FFF2-40B4-BE49-F238E27FC236}">
                <a16:creationId xmlns:a16="http://schemas.microsoft.com/office/drawing/2014/main" id="{3C0DE904-2DD9-E8B2-2DA8-683D6136D5A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352627" y="57146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357" name="Rectangle 13">
            <a:extLst>
              <a:ext uri="{FF2B5EF4-FFF2-40B4-BE49-F238E27FC236}">
                <a16:creationId xmlns:a16="http://schemas.microsoft.com/office/drawing/2014/main" id="{73AB890E-FD26-BC88-006B-0640278C2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3439" y="52482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Methionine (Met)</a:t>
            </a:r>
          </a:p>
        </p:txBody>
      </p:sp>
      <p:sp>
        <p:nvSpPr>
          <p:cNvPr id="57358" name="Rectangle 14">
            <a:extLst>
              <a:ext uri="{FF2B5EF4-FFF2-40B4-BE49-F238E27FC236}">
                <a16:creationId xmlns:a16="http://schemas.microsoft.com/office/drawing/2014/main" id="{42D147E6-67CC-1887-8040-7EC663545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1100" y="5832475"/>
            <a:ext cx="1003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359" name="Rectangle 15">
            <a:extLst>
              <a:ext uri="{FF2B5EF4-FFF2-40B4-BE49-F238E27FC236}">
                <a16:creationId xmlns:a16="http://schemas.microsoft.com/office/drawing/2014/main" id="{3C586EF1-3335-3794-B429-72AB8B798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56038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7360" name="Rectangle 16">
            <a:extLst>
              <a:ext uri="{FF2B5EF4-FFF2-40B4-BE49-F238E27FC236}">
                <a16:creationId xmlns:a16="http://schemas.microsoft.com/office/drawing/2014/main" id="{21F5785F-3A90-3DCE-0DC1-A34BA2AB3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56197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7361" name="Rectangle 17">
            <a:extLst>
              <a:ext uri="{FF2B5EF4-FFF2-40B4-BE49-F238E27FC236}">
                <a16:creationId xmlns:a16="http://schemas.microsoft.com/office/drawing/2014/main" id="{6A0C4C69-C5A5-4BA5-FB5C-18B6E49E2BB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752427" y="57146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362" name="Rectangle 18">
            <a:extLst>
              <a:ext uri="{FF2B5EF4-FFF2-40B4-BE49-F238E27FC236}">
                <a16:creationId xmlns:a16="http://schemas.microsoft.com/office/drawing/2014/main" id="{B1EBF2BF-899D-2519-74EA-E78159033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975" y="58324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7363" name="Rectangle 19">
            <a:extLst>
              <a:ext uri="{FF2B5EF4-FFF2-40B4-BE49-F238E27FC236}">
                <a16:creationId xmlns:a16="http://schemas.microsoft.com/office/drawing/2014/main" id="{DC88EC93-27C0-90DB-FEEF-69409A42B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4089" y="5603875"/>
            <a:ext cx="5413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S-CH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7364" name="Rectangle 20">
            <a:extLst>
              <a:ext uri="{FF2B5EF4-FFF2-40B4-BE49-F238E27FC236}">
                <a16:creationId xmlns:a16="http://schemas.microsoft.com/office/drawing/2014/main" id="{12D16E9A-BEC9-C3AF-4623-4EF7E4EE9A1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219027" y="57146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365" name="Rectangle 21">
            <a:extLst>
              <a:ext uri="{FF2B5EF4-FFF2-40B4-BE49-F238E27FC236}">
                <a16:creationId xmlns:a16="http://schemas.microsoft.com/office/drawing/2014/main" id="{65DBEAAD-F99C-3698-0A20-2DAEF435D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39" y="52482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Tyrosine (Tyr)</a:t>
            </a:r>
          </a:p>
        </p:txBody>
      </p:sp>
      <p:grpSp>
        <p:nvGrpSpPr>
          <p:cNvPr id="57366" name="Group 26">
            <a:extLst>
              <a:ext uri="{FF2B5EF4-FFF2-40B4-BE49-F238E27FC236}">
                <a16:creationId xmlns:a16="http://schemas.microsoft.com/office/drawing/2014/main" id="{5D50DA64-45E7-396C-FDA1-9B00C4B70A5C}"/>
              </a:ext>
            </a:extLst>
          </p:cNvPr>
          <p:cNvGrpSpPr>
            <a:grpSpLocks/>
          </p:cNvGrpSpPr>
          <p:nvPr/>
        </p:nvGrpSpPr>
        <p:grpSpPr bwMode="auto">
          <a:xfrm>
            <a:off x="5626100" y="5835650"/>
            <a:ext cx="215900" cy="215900"/>
            <a:chOff x="2584" y="3676"/>
            <a:chExt cx="136" cy="136"/>
          </a:xfrm>
        </p:grpSpPr>
        <p:sp>
          <p:nvSpPr>
            <p:cNvPr id="57528" name="AutoShape 22">
              <a:extLst>
                <a:ext uri="{FF2B5EF4-FFF2-40B4-BE49-F238E27FC236}">
                  <a16:creationId xmlns:a16="http://schemas.microsoft.com/office/drawing/2014/main" id="{2EABD7E9-D53D-0CDE-F221-A24B416FDC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" y="3676"/>
              <a:ext cx="136" cy="136"/>
            </a:xfrm>
            <a:prstGeom prst="hexagon">
              <a:avLst>
                <a:gd name="adj" fmla="val 24986"/>
                <a:gd name="vf" fmla="val 115470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>
                <a:spcBef>
                  <a:spcPct val="0"/>
                </a:spcBef>
                <a:spcAft>
                  <a:spcPct val="0"/>
                </a:spcAft>
                <a:buSzTx/>
                <a:buNone/>
                <a:defRPr/>
              </a:pPr>
              <a:endParaRPr lang="en-US" altLang="en-US" sz="2400" b="0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7529" name="Line 23">
              <a:extLst>
                <a:ext uri="{FF2B5EF4-FFF2-40B4-BE49-F238E27FC236}">
                  <a16:creationId xmlns:a16="http://schemas.microsoft.com/office/drawing/2014/main" id="{18DB70F3-E061-9669-6709-3B1F32E9B1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3" y="3749"/>
              <a:ext cx="21" cy="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7530" name="Line 24">
              <a:extLst>
                <a:ext uri="{FF2B5EF4-FFF2-40B4-BE49-F238E27FC236}">
                  <a16:creationId xmlns:a16="http://schemas.microsoft.com/office/drawing/2014/main" id="{39DCE4BA-9F70-C8D8-E9C8-7C81ED1254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9" y="3690"/>
              <a:ext cx="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7531" name="Line 25">
              <a:extLst>
                <a:ext uri="{FF2B5EF4-FFF2-40B4-BE49-F238E27FC236}">
                  <a16:creationId xmlns:a16="http://schemas.microsoft.com/office/drawing/2014/main" id="{DC644CAD-139E-D6DA-BC12-BECAAB3CDD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77" y="3747"/>
              <a:ext cx="33" cy="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57367" name="Rectangle 27">
            <a:extLst>
              <a:ext uri="{FF2B5EF4-FFF2-40B4-BE49-F238E27FC236}">
                <a16:creationId xmlns:a16="http://schemas.microsoft.com/office/drawing/2014/main" id="{40912F02-26A6-5E0D-124B-18598DDEB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3900" y="5832475"/>
            <a:ext cx="1003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368" name="Rectangle 28">
            <a:extLst>
              <a:ext uri="{FF2B5EF4-FFF2-40B4-BE49-F238E27FC236}">
                <a16:creationId xmlns:a16="http://schemas.microsoft.com/office/drawing/2014/main" id="{338B5C20-670C-262F-0E26-BE5553F68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6038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7369" name="Rectangle 29">
            <a:extLst>
              <a:ext uri="{FF2B5EF4-FFF2-40B4-BE49-F238E27FC236}">
                <a16:creationId xmlns:a16="http://schemas.microsoft.com/office/drawing/2014/main" id="{A0B8950B-0D3E-F28C-E6B6-AA80D5918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2213" y="56197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7370" name="Rectangle 30">
            <a:extLst>
              <a:ext uri="{FF2B5EF4-FFF2-40B4-BE49-F238E27FC236}">
                <a16:creationId xmlns:a16="http://schemas.microsoft.com/office/drawing/2014/main" id="{BCC50EF0-6728-4022-BE1F-C9C6E655A24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105227" y="57146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371" name="Rectangle 31">
            <a:extLst>
              <a:ext uri="{FF2B5EF4-FFF2-40B4-BE49-F238E27FC236}">
                <a16:creationId xmlns:a16="http://schemas.microsoft.com/office/drawing/2014/main" id="{448919DF-3D8C-DC17-7977-4FE0A2FA5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8211" y="5832475"/>
            <a:ext cx="375104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HO</a:t>
            </a:r>
          </a:p>
        </p:txBody>
      </p:sp>
      <p:sp>
        <p:nvSpPr>
          <p:cNvPr id="57372" name="Rectangle 32">
            <a:extLst>
              <a:ext uri="{FF2B5EF4-FFF2-40B4-BE49-F238E27FC236}">
                <a16:creationId xmlns:a16="http://schemas.microsoft.com/office/drawing/2014/main" id="{544E0839-8958-8DB4-51E7-9297FB1E4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3439" y="38766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Glutamic acid (Glu)</a:t>
            </a:r>
          </a:p>
        </p:txBody>
      </p:sp>
      <p:sp>
        <p:nvSpPr>
          <p:cNvPr id="57373" name="Rectangle 33">
            <a:extLst>
              <a:ext uri="{FF2B5EF4-FFF2-40B4-BE49-F238E27FC236}">
                <a16:creationId xmlns:a16="http://schemas.microsoft.com/office/drawing/2014/main" id="{73645156-F8FD-914E-D9B8-CF4C3EFB3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1100" y="4460875"/>
            <a:ext cx="1003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374" name="Rectangle 34">
            <a:extLst>
              <a:ext uri="{FF2B5EF4-FFF2-40B4-BE49-F238E27FC236}">
                <a16:creationId xmlns:a16="http://schemas.microsoft.com/office/drawing/2014/main" id="{13201049-A4D4-6775-5D25-536E3D868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42322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7375" name="Rectangle 35">
            <a:extLst>
              <a:ext uri="{FF2B5EF4-FFF2-40B4-BE49-F238E27FC236}">
                <a16:creationId xmlns:a16="http://schemas.microsoft.com/office/drawing/2014/main" id="{A2F22F74-F6DD-3420-75C0-01A9F82CC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42481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7376" name="Rectangle 36">
            <a:extLst>
              <a:ext uri="{FF2B5EF4-FFF2-40B4-BE49-F238E27FC236}">
                <a16:creationId xmlns:a16="http://schemas.microsoft.com/office/drawing/2014/main" id="{5F4BF684-6A99-827E-F537-F6F52F54F88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752427" y="43430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377" name="Rectangle 37">
            <a:extLst>
              <a:ext uri="{FF2B5EF4-FFF2-40B4-BE49-F238E27FC236}">
                <a16:creationId xmlns:a16="http://schemas.microsoft.com/office/drawing/2014/main" id="{5BE49D30-1CD0-22AA-4943-AD38E9678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975" y="44608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7378" name="Rectangle 38">
            <a:extLst>
              <a:ext uri="{FF2B5EF4-FFF2-40B4-BE49-F238E27FC236}">
                <a16:creationId xmlns:a16="http://schemas.microsoft.com/office/drawing/2014/main" id="{A4C11830-FCBD-8E52-A5AC-C0810567A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4088" y="4232275"/>
            <a:ext cx="567464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COOH</a:t>
            </a:r>
          </a:p>
        </p:txBody>
      </p:sp>
      <p:sp>
        <p:nvSpPr>
          <p:cNvPr id="57379" name="Rectangle 39">
            <a:extLst>
              <a:ext uri="{FF2B5EF4-FFF2-40B4-BE49-F238E27FC236}">
                <a16:creationId xmlns:a16="http://schemas.microsoft.com/office/drawing/2014/main" id="{ACE7DC5B-EF02-EE9F-CAE5-31D5BA0AF44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219027" y="43430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380" name="Rectangle 40">
            <a:extLst>
              <a:ext uri="{FF2B5EF4-FFF2-40B4-BE49-F238E27FC236}">
                <a16:creationId xmlns:a16="http://schemas.microsoft.com/office/drawing/2014/main" id="{7DA76B7D-3824-3553-E3D2-3A9811C37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3639" y="38766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Glutamine (Glu N)</a:t>
            </a:r>
          </a:p>
        </p:txBody>
      </p:sp>
      <p:sp>
        <p:nvSpPr>
          <p:cNvPr id="57381" name="Rectangle 41">
            <a:extLst>
              <a:ext uri="{FF2B5EF4-FFF2-40B4-BE49-F238E27FC236}">
                <a16:creationId xmlns:a16="http://schemas.microsoft.com/office/drawing/2014/main" id="{BB2912FF-9B60-372F-5287-F1D709042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0" y="4460875"/>
            <a:ext cx="1003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382" name="Rectangle 42">
            <a:extLst>
              <a:ext uri="{FF2B5EF4-FFF2-40B4-BE49-F238E27FC236}">
                <a16:creationId xmlns:a16="http://schemas.microsoft.com/office/drawing/2014/main" id="{51B38BA3-4B56-C5E1-4F1C-F7BBD4722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2322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7383" name="Rectangle 43">
            <a:extLst>
              <a:ext uri="{FF2B5EF4-FFF2-40B4-BE49-F238E27FC236}">
                <a16:creationId xmlns:a16="http://schemas.microsoft.com/office/drawing/2014/main" id="{51CF2EEB-107A-FECA-A5BF-0218D64C6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5813" y="42481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7384" name="Rectangle 44">
            <a:extLst>
              <a:ext uri="{FF2B5EF4-FFF2-40B4-BE49-F238E27FC236}">
                <a16:creationId xmlns:a16="http://schemas.microsoft.com/office/drawing/2014/main" id="{48AC5C2A-3114-25DA-A9F4-CF39AAB4099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428827" y="43430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385" name="Rectangle 45">
            <a:extLst>
              <a:ext uri="{FF2B5EF4-FFF2-40B4-BE49-F238E27FC236}">
                <a16:creationId xmlns:a16="http://schemas.microsoft.com/office/drawing/2014/main" id="{ABF4F92D-7F36-A10D-F213-C6BE70312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375" y="44608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7386" name="Rectangle 46">
            <a:extLst>
              <a:ext uri="{FF2B5EF4-FFF2-40B4-BE49-F238E27FC236}">
                <a16:creationId xmlns:a16="http://schemas.microsoft.com/office/drawing/2014/main" id="{9F8FB33E-6C29-1DCF-53BD-BB3CA7CA7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0488" y="4232275"/>
            <a:ext cx="63976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CO 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7387" name="Rectangle 47">
            <a:extLst>
              <a:ext uri="{FF2B5EF4-FFF2-40B4-BE49-F238E27FC236}">
                <a16:creationId xmlns:a16="http://schemas.microsoft.com/office/drawing/2014/main" id="{BE5252C9-6F32-BF21-837A-8C1AA0F9F63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895427" y="43430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388" name="Rectangle 48">
            <a:extLst>
              <a:ext uri="{FF2B5EF4-FFF2-40B4-BE49-F238E27FC236}">
                <a16:creationId xmlns:a16="http://schemas.microsoft.com/office/drawing/2014/main" id="{C03AD566-3C39-ABE8-55A9-C0C20CA57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39" y="38766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Lysine (Lys)</a:t>
            </a:r>
          </a:p>
        </p:txBody>
      </p:sp>
      <p:sp>
        <p:nvSpPr>
          <p:cNvPr id="57389" name="Rectangle 49">
            <a:extLst>
              <a:ext uri="{FF2B5EF4-FFF2-40B4-BE49-F238E27FC236}">
                <a16:creationId xmlns:a16="http://schemas.microsoft.com/office/drawing/2014/main" id="{B99C873C-55D5-19AD-4182-70A409A42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8675" y="4460875"/>
            <a:ext cx="1003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390" name="Rectangle 50">
            <a:extLst>
              <a:ext uri="{FF2B5EF4-FFF2-40B4-BE49-F238E27FC236}">
                <a16:creationId xmlns:a16="http://schemas.microsoft.com/office/drawing/2014/main" id="{1E619FD9-0C01-B1FF-1A30-19609E2A2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175" y="42322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7391" name="Rectangle 51">
            <a:extLst>
              <a:ext uri="{FF2B5EF4-FFF2-40B4-BE49-F238E27FC236}">
                <a16:creationId xmlns:a16="http://schemas.microsoft.com/office/drawing/2014/main" id="{2CC97D12-FF7C-EA1C-2841-CED49CF95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8388" y="42481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7392" name="Rectangle 52">
            <a:extLst>
              <a:ext uri="{FF2B5EF4-FFF2-40B4-BE49-F238E27FC236}">
                <a16:creationId xmlns:a16="http://schemas.microsoft.com/office/drawing/2014/main" id="{108712DA-0B6A-B3D9-B79C-D06C6279B58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981402" y="43430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393" name="Rectangle 53">
            <a:extLst>
              <a:ext uri="{FF2B5EF4-FFF2-40B4-BE49-F238E27FC236}">
                <a16:creationId xmlns:a16="http://schemas.microsoft.com/office/drawing/2014/main" id="{C62B4AD4-F36A-32CD-37AC-25D333A31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3351" y="4460875"/>
            <a:ext cx="8810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7394" name="Rectangle 54">
            <a:extLst>
              <a:ext uri="{FF2B5EF4-FFF2-40B4-BE49-F238E27FC236}">
                <a16:creationId xmlns:a16="http://schemas.microsoft.com/office/drawing/2014/main" id="{B45B48DC-D233-BE68-711E-392BB2FDD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4464" y="4232275"/>
            <a:ext cx="4143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7395" name="Rectangle 55">
            <a:extLst>
              <a:ext uri="{FF2B5EF4-FFF2-40B4-BE49-F238E27FC236}">
                <a16:creationId xmlns:a16="http://schemas.microsoft.com/office/drawing/2014/main" id="{C91FFA5C-687E-57C1-94A9-08412345FB4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219402" y="43430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396" name="Rectangle 56">
            <a:extLst>
              <a:ext uri="{FF2B5EF4-FFF2-40B4-BE49-F238E27FC236}">
                <a16:creationId xmlns:a16="http://schemas.microsoft.com/office/drawing/2014/main" id="{632FFDE2-69D5-C527-5B76-97B2505CF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4039" y="38766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Arginine (Arg)</a:t>
            </a:r>
          </a:p>
        </p:txBody>
      </p:sp>
      <p:sp>
        <p:nvSpPr>
          <p:cNvPr id="57397" name="Rectangle 57">
            <a:extLst>
              <a:ext uri="{FF2B5EF4-FFF2-40B4-BE49-F238E27FC236}">
                <a16:creationId xmlns:a16="http://schemas.microsoft.com/office/drawing/2014/main" id="{F229ED8F-D72C-E309-822F-A2DD75E50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4600" y="4460875"/>
            <a:ext cx="1003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398" name="Rectangle 58">
            <a:extLst>
              <a:ext uri="{FF2B5EF4-FFF2-40B4-BE49-F238E27FC236}">
                <a16:creationId xmlns:a16="http://schemas.microsoft.com/office/drawing/2014/main" id="{C21E975F-D7BF-7A1F-8C0E-1CBBB2797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100" y="42322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7399" name="Rectangle 59">
            <a:extLst>
              <a:ext uri="{FF2B5EF4-FFF2-40B4-BE49-F238E27FC236}">
                <a16:creationId xmlns:a16="http://schemas.microsoft.com/office/drawing/2014/main" id="{F64C67AD-9823-6BDC-6706-8C4E1B7C9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4313" y="42481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7400" name="Rectangle 60">
            <a:extLst>
              <a:ext uri="{FF2B5EF4-FFF2-40B4-BE49-F238E27FC236}">
                <a16:creationId xmlns:a16="http://schemas.microsoft.com/office/drawing/2014/main" id="{7CB51F14-F4F4-E40C-6668-E6BBE9F59C4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667327" y="43430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401" name="Rectangle 61">
            <a:extLst>
              <a:ext uri="{FF2B5EF4-FFF2-40B4-BE49-F238E27FC236}">
                <a16:creationId xmlns:a16="http://schemas.microsoft.com/office/drawing/2014/main" id="{47C08A7E-6354-89E1-815E-E13A8F826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3550" y="4460875"/>
            <a:ext cx="9588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CNH 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7402" name="Rectangle 62">
            <a:extLst>
              <a:ext uri="{FF2B5EF4-FFF2-40B4-BE49-F238E27FC236}">
                <a16:creationId xmlns:a16="http://schemas.microsoft.com/office/drawing/2014/main" id="{63371675-ED22-CC72-9C1C-FF610605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4664" y="4232275"/>
            <a:ext cx="4143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7403" name="Rectangle 63">
            <a:extLst>
              <a:ext uri="{FF2B5EF4-FFF2-40B4-BE49-F238E27FC236}">
                <a16:creationId xmlns:a16="http://schemas.microsoft.com/office/drawing/2014/main" id="{7474ADDC-7763-1337-865B-42E8B44A94E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819602" y="43430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404" name="Rectangle 64">
            <a:extLst>
              <a:ext uri="{FF2B5EF4-FFF2-40B4-BE49-F238E27FC236}">
                <a16:creationId xmlns:a16="http://schemas.microsoft.com/office/drawing/2014/main" id="{6F3244D3-EE07-5456-AB77-F90BA8C97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4663" y="4689475"/>
            <a:ext cx="368692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</a:p>
        </p:txBody>
      </p:sp>
      <p:sp>
        <p:nvSpPr>
          <p:cNvPr id="57405" name="Rectangle 65">
            <a:extLst>
              <a:ext uri="{FF2B5EF4-FFF2-40B4-BE49-F238E27FC236}">
                <a16:creationId xmlns:a16="http://schemas.microsoft.com/office/drawing/2014/main" id="{5657AD33-E0AB-AEED-ACE7-4F102014CB5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819602" y="45716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406" name="Rectangle 66">
            <a:extLst>
              <a:ext uri="{FF2B5EF4-FFF2-40B4-BE49-F238E27FC236}">
                <a16:creationId xmlns:a16="http://schemas.microsoft.com/office/drawing/2014/main" id="{F36D81AE-D32E-DA88-6B3B-D87CE098F76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848177" y="45716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407" name="Rectangle 67">
            <a:extLst>
              <a:ext uri="{FF2B5EF4-FFF2-40B4-BE49-F238E27FC236}">
                <a16:creationId xmlns:a16="http://schemas.microsoft.com/office/drawing/2014/main" id="{8561E00B-8DF2-3352-361F-D26C21356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4239" y="38766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Cysteine (CySH)</a:t>
            </a:r>
          </a:p>
        </p:txBody>
      </p:sp>
      <p:sp>
        <p:nvSpPr>
          <p:cNvPr id="57408" name="Rectangle 68">
            <a:extLst>
              <a:ext uri="{FF2B5EF4-FFF2-40B4-BE49-F238E27FC236}">
                <a16:creationId xmlns:a16="http://schemas.microsoft.com/office/drawing/2014/main" id="{D26C1959-5C0A-6B17-8294-C565F992C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5700" y="4460875"/>
            <a:ext cx="1003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409" name="Rectangle 69">
            <a:extLst>
              <a:ext uri="{FF2B5EF4-FFF2-40B4-BE49-F238E27FC236}">
                <a16:creationId xmlns:a16="http://schemas.microsoft.com/office/drawing/2014/main" id="{442BBBBF-48BE-8693-D2E3-F2680DF67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42322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7410" name="Rectangle 70">
            <a:extLst>
              <a:ext uri="{FF2B5EF4-FFF2-40B4-BE49-F238E27FC236}">
                <a16:creationId xmlns:a16="http://schemas.microsoft.com/office/drawing/2014/main" id="{09F9D88B-578B-16F8-F34A-FB364BD2D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4013" y="42481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7411" name="Rectangle 71">
            <a:extLst>
              <a:ext uri="{FF2B5EF4-FFF2-40B4-BE49-F238E27FC236}">
                <a16:creationId xmlns:a16="http://schemas.microsoft.com/office/drawing/2014/main" id="{3E50294F-FCD7-A0DD-8547-4F491D80ECF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77027" y="43430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412" name="Rectangle 72">
            <a:extLst>
              <a:ext uri="{FF2B5EF4-FFF2-40B4-BE49-F238E27FC236}">
                <a16:creationId xmlns:a16="http://schemas.microsoft.com/office/drawing/2014/main" id="{F3DF1EF3-41C9-6386-F74C-0822DFD7A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7289" y="4232275"/>
            <a:ext cx="360677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SH</a:t>
            </a:r>
          </a:p>
        </p:txBody>
      </p:sp>
      <p:sp>
        <p:nvSpPr>
          <p:cNvPr id="57413" name="Rectangle 73">
            <a:extLst>
              <a:ext uri="{FF2B5EF4-FFF2-40B4-BE49-F238E27FC236}">
                <a16:creationId xmlns:a16="http://schemas.microsoft.com/office/drawing/2014/main" id="{5E34BC82-0B8E-3C1F-D4A2-8A6229EE53C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772227" y="43430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414" name="Rectangle 74">
            <a:extLst>
              <a:ext uri="{FF2B5EF4-FFF2-40B4-BE49-F238E27FC236}">
                <a16:creationId xmlns:a16="http://schemas.microsoft.com/office/drawing/2014/main" id="{C0341494-2B3D-0044-B9D5-C0D57334E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4039" y="52482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Tryptophan (Try)</a:t>
            </a:r>
          </a:p>
        </p:txBody>
      </p:sp>
      <p:sp>
        <p:nvSpPr>
          <p:cNvPr id="57415" name="Rectangle 75">
            <a:extLst>
              <a:ext uri="{FF2B5EF4-FFF2-40B4-BE49-F238E27FC236}">
                <a16:creationId xmlns:a16="http://schemas.microsoft.com/office/drawing/2014/main" id="{5E7092BA-94D2-62DF-282B-3A470EE7E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7913" y="5756275"/>
            <a:ext cx="1003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416" name="Rectangle 76">
            <a:extLst>
              <a:ext uri="{FF2B5EF4-FFF2-40B4-BE49-F238E27FC236}">
                <a16:creationId xmlns:a16="http://schemas.microsoft.com/office/drawing/2014/main" id="{252D3905-24AB-844B-6890-40BB41864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0014" y="5527675"/>
            <a:ext cx="4143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7417" name="Rectangle 77">
            <a:extLst>
              <a:ext uri="{FF2B5EF4-FFF2-40B4-BE49-F238E27FC236}">
                <a16:creationId xmlns:a16="http://schemas.microsoft.com/office/drawing/2014/main" id="{F3188152-51A3-D111-0943-978796D77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6" y="5543551"/>
            <a:ext cx="233363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7418" name="Rectangle 78">
            <a:extLst>
              <a:ext uri="{FF2B5EF4-FFF2-40B4-BE49-F238E27FC236}">
                <a16:creationId xmlns:a16="http://schemas.microsoft.com/office/drawing/2014/main" id="{EBBBBE35-E214-4E21-1930-CB5BF53FD6C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729239" y="56384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419" name="Rectangle 79">
            <a:extLst>
              <a:ext uri="{FF2B5EF4-FFF2-40B4-BE49-F238E27FC236}">
                <a16:creationId xmlns:a16="http://schemas.microsoft.com/office/drawing/2014/main" id="{84DD8DA3-6108-A4E0-EDF7-C9CB140A9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0751" y="5756275"/>
            <a:ext cx="318999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C-</a:t>
            </a:r>
          </a:p>
        </p:txBody>
      </p:sp>
      <p:sp>
        <p:nvSpPr>
          <p:cNvPr id="57420" name="Rectangle 80">
            <a:extLst>
              <a:ext uri="{FF2B5EF4-FFF2-40B4-BE49-F238E27FC236}">
                <a16:creationId xmlns:a16="http://schemas.microsoft.com/office/drawing/2014/main" id="{599D96A8-29AB-4456-88FF-5BE760890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6613" y="6022975"/>
            <a:ext cx="27571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</a:t>
            </a:r>
          </a:p>
        </p:txBody>
      </p:sp>
      <p:sp>
        <p:nvSpPr>
          <p:cNvPr id="57421" name="Rectangle 81">
            <a:extLst>
              <a:ext uri="{FF2B5EF4-FFF2-40B4-BE49-F238E27FC236}">
                <a16:creationId xmlns:a16="http://schemas.microsoft.com/office/drawing/2014/main" id="{875FB10D-F867-D789-A106-8E6E689E7DD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181552" y="611466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422" name="Rectangle 82">
            <a:extLst>
              <a:ext uri="{FF2B5EF4-FFF2-40B4-BE49-F238E27FC236}">
                <a16:creationId xmlns:a16="http://schemas.microsoft.com/office/drawing/2014/main" id="{AF466FC3-18F5-49F1-56D0-50D1A7E2F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863" y="5908675"/>
            <a:ext cx="368692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</a:p>
        </p:txBody>
      </p:sp>
      <p:sp>
        <p:nvSpPr>
          <p:cNvPr id="57423" name="Rectangle 83">
            <a:extLst>
              <a:ext uri="{FF2B5EF4-FFF2-40B4-BE49-F238E27FC236}">
                <a16:creationId xmlns:a16="http://schemas.microsoft.com/office/drawing/2014/main" id="{905B86FB-FE75-9E16-187A-722AA59827D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276801" y="5824154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424" name="Rectangle 84">
            <a:extLst>
              <a:ext uri="{FF2B5EF4-FFF2-40B4-BE49-F238E27FC236}">
                <a16:creationId xmlns:a16="http://schemas.microsoft.com/office/drawing/2014/main" id="{F8C17522-B24A-3461-CF82-32DAD99602A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305376" y="5824154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425" name="Rectangle 85">
            <a:extLst>
              <a:ext uri="{FF2B5EF4-FFF2-40B4-BE49-F238E27FC236}">
                <a16:creationId xmlns:a16="http://schemas.microsoft.com/office/drawing/2014/main" id="{77D9199E-68FE-6E11-A14A-2DA0089B2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6613" y="6227763"/>
            <a:ext cx="27571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H</a:t>
            </a:r>
          </a:p>
        </p:txBody>
      </p:sp>
      <p:grpSp>
        <p:nvGrpSpPr>
          <p:cNvPr id="57426" name="Group 90">
            <a:extLst>
              <a:ext uri="{FF2B5EF4-FFF2-40B4-BE49-F238E27FC236}">
                <a16:creationId xmlns:a16="http://schemas.microsoft.com/office/drawing/2014/main" id="{7C0E6445-657A-E4F8-B28C-6FE26637DAE6}"/>
              </a:ext>
            </a:extLst>
          </p:cNvPr>
          <p:cNvGrpSpPr>
            <a:grpSpLocks/>
          </p:cNvGrpSpPr>
          <p:nvPr/>
        </p:nvGrpSpPr>
        <p:grpSpPr bwMode="auto">
          <a:xfrm>
            <a:off x="6997700" y="5840413"/>
            <a:ext cx="215900" cy="215900"/>
            <a:chOff x="3448" y="3679"/>
            <a:chExt cx="136" cy="136"/>
          </a:xfrm>
        </p:grpSpPr>
        <p:sp>
          <p:nvSpPr>
            <p:cNvPr id="57524" name="AutoShape 86">
              <a:extLst>
                <a:ext uri="{FF2B5EF4-FFF2-40B4-BE49-F238E27FC236}">
                  <a16:creationId xmlns:a16="http://schemas.microsoft.com/office/drawing/2014/main" id="{E6A20565-536C-F56A-0B37-8AE496CE29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3448" y="3679"/>
              <a:ext cx="136" cy="136"/>
            </a:xfrm>
            <a:prstGeom prst="hexagon">
              <a:avLst>
                <a:gd name="adj" fmla="val 24986"/>
                <a:gd name="vf" fmla="val 115470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>
                <a:spcBef>
                  <a:spcPct val="0"/>
                </a:spcBef>
                <a:spcAft>
                  <a:spcPct val="0"/>
                </a:spcAft>
                <a:buSzTx/>
                <a:buNone/>
                <a:defRPr/>
              </a:pPr>
              <a:endParaRPr lang="en-US" altLang="en-US" sz="2400" b="0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7525" name="Line 87">
              <a:extLst>
                <a:ext uri="{FF2B5EF4-FFF2-40B4-BE49-F238E27FC236}">
                  <a16:creationId xmlns:a16="http://schemas.microsoft.com/office/drawing/2014/main" id="{4C111FDA-9994-991B-B90F-8EF79D9349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21" y="3768"/>
              <a:ext cx="49" cy="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7526" name="Line 88">
              <a:extLst>
                <a:ext uri="{FF2B5EF4-FFF2-40B4-BE49-F238E27FC236}">
                  <a16:creationId xmlns:a16="http://schemas.microsoft.com/office/drawing/2014/main" id="{19F31A59-690D-CB21-4CAE-856813BF45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62" y="3718"/>
              <a:ext cx="0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7527" name="Line 89">
              <a:extLst>
                <a:ext uri="{FF2B5EF4-FFF2-40B4-BE49-F238E27FC236}">
                  <a16:creationId xmlns:a16="http://schemas.microsoft.com/office/drawing/2014/main" id="{81311744-285D-07AA-62EE-896FFCBC32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9" y="3698"/>
              <a:ext cx="49" cy="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57427" name="Line 91">
            <a:extLst>
              <a:ext uri="{FF2B5EF4-FFF2-40B4-BE49-F238E27FC236}">
                <a16:creationId xmlns:a16="http://schemas.microsoft.com/office/drawing/2014/main" id="{E94D32C8-D7E5-8A44-9938-85AC2147A9FD}"/>
              </a:ext>
            </a:extLst>
          </p:cNvPr>
          <p:cNvSpPr>
            <a:spLocks noChangeShapeType="1"/>
          </p:cNvSpPr>
          <p:nvPr/>
        </p:nvSpPr>
        <p:spPr bwMode="auto">
          <a:xfrm>
            <a:off x="7223126" y="5895975"/>
            <a:ext cx="1381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7428" name="Line 92">
            <a:extLst>
              <a:ext uri="{FF2B5EF4-FFF2-40B4-BE49-F238E27FC236}">
                <a16:creationId xmlns:a16="http://schemas.microsoft.com/office/drawing/2014/main" id="{F8768EFA-15B5-B09E-4423-3DAC30A68A26}"/>
              </a:ext>
            </a:extLst>
          </p:cNvPr>
          <p:cNvSpPr>
            <a:spLocks noChangeShapeType="1"/>
          </p:cNvSpPr>
          <p:nvPr/>
        </p:nvSpPr>
        <p:spPr bwMode="auto">
          <a:xfrm>
            <a:off x="7227889" y="6013450"/>
            <a:ext cx="33337" cy="33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7429" name="Line 93">
            <a:extLst>
              <a:ext uri="{FF2B5EF4-FFF2-40B4-BE49-F238E27FC236}">
                <a16:creationId xmlns:a16="http://schemas.microsoft.com/office/drawing/2014/main" id="{57128BAB-58FB-BFFD-A386-7B972B475E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54889" y="6037264"/>
            <a:ext cx="9525" cy="34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7430" name="Rectangle 94">
            <a:extLst>
              <a:ext uri="{FF2B5EF4-FFF2-40B4-BE49-F238E27FC236}">
                <a16:creationId xmlns:a16="http://schemas.microsoft.com/office/drawing/2014/main" id="{69120EE2-CC91-18BD-4FC1-7C484B82C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4239" y="52482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Histidine (His)</a:t>
            </a:r>
          </a:p>
        </p:txBody>
      </p:sp>
      <p:sp>
        <p:nvSpPr>
          <p:cNvPr id="57431" name="Rectangle 95">
            <a:extLst>
              <a:ext uri="{FF2B5EF4-FFF2-40B4-BE49-F238E27FC236}">
                <a16:creationId xmlns:a16="http://schemas.microsoft.com/office/drawing/2014/main" id="{CD6C080E-E17D-1897-6F27-B35987356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0513" y="5756275"/>
            <a:ext cx="1003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432" name="Rectangle 96">
            <a:extLst>
              <a:ext uri="{FF2B5EF4-FFF2-40B4-BE49-F238E27FC236}">
                <a16:creationId xmlns:a16="http://schemas.microsoft.com/office/drawing/2014/main" id="{E0EA266D-B28B-EFE3-2BA6-524309DF7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2614" y="5603875"/>
            <a:ext cx="4143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7433" name="Rectangle 97">
            <a:extLst>
              <a:ext uri="{FF2B5EF4-FFF2-40B4-BE49-F238E27FC236}">
                <a16:creationId xmlns:a16="http://schemas.microsoft.com/office/drawing/2014/main" id="{6E8296EC-6698-BAD8-02EC-44C7CA885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8826" y="5619751"/>
            <a:ext cx="233363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7434" name="Rectangle 98">
            <a:extLst>
              <a:ext uri="{FF2B5EF4-FFF2-40B4-BE49-F238E27FC236}">
                <a16:creationId xmlns:a16="http://schemas.microsoft.com/office/drawing/2014/main" id="{CED2EF93-26D8-B1BD-9ADA-42982131DDC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496127" y="5666991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435" name="Rectangle 99">
            <a:extLst>
              <a:ext uri="{FF2B5EF4-FFF2-40B4-BE49-F238E27FC236}">
                <a16:creationId xmlns:a16="http://schemas.microsoft.com/office/drawing/2014/main" id="{DCD2C69D-EE79-C824-1ADF-195755577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3351" y="5756275"/>
            <a:ext cx="318999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C-</a:t>
            </a:r>
          </a:p>
        </p:txBody>
      </p:sp>
      <p:sp>
        <p:nvSpPr>
          <p:cNvPr id="57436" name="Rectangle 100">
            <a:extLst>
              <a:ext uri="{FF2B5EF4-FFF2-40B4-BE49-F238E27FC236}">
                <a16:creationId xmlns:a16="http://schemas.microsoft.com/office/drawing/2014/main" id="{9D99317C-80D6-1ED1-8F15-BBE50DA2E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4925" y="5937250"/>
            <a:ext cx="27571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</a:t>
            </a:r>
          </a:p>
        </p:txBody>
      </p:sp>
      <p:sp>
        <p:nvSpPr>
          <p:cNvPr id="57437" name="Rectangle 101">
            <a:extLst>
              <a:ext uri="{FF2B5EF4-FFF2-40B4-BE49-F238E27FC236}">
                <a16:creationId xmlns:a16="http://schemas.microsoft.com/office/drawing/2014/main" id="{BCD8BFA3-B8FA-4A90-CAAC-B5451CB1B61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953202" y="60194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438" name="Rectangle 102">
            <a:extLst>
              <a:ext uri="{FF2B5EF4-FFF2-40B4-BE49-F238E27FC236}">
                <a16:creationId xmlns:a16="http://schemas.microsoft.com/office/drawing/2014/main" id="{A3D9D2F0-362A-E829-7ABB-2C7BBEDCC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4463" y="5603875"/>
            <a:ext cx="368692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</a:p>
        </p:txBody>
      </p:sp>
      <p:sp>
        <p:nvSpPr>
          <p:cNvPr id="57439" name="Rectangle 103">
            <a:extLst>
              <a:ext uri="{FF2B5EF4-FFF2-40B4-BE49-F238E27FC236}">
                <a16:creationId xmlns:a16="http://schemas.microsoft.com/office/drawing/2014/main" id="{D31199C3-7D5C-0B29-0C8B-A7ECF66970C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29401" y="5671754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440" name="Rectangle 104">
            <a:extLst>
              <a:ext uri="{FF2B5EF4-FFF2-40B4-BE49-F238E27FC236}">
                <a16:creationId xmlns:a16="http://schemas.microsoft.com/office/drawing/2014/main" id="{09B98F51-9779-E7A7-0B72-A8A27B5B6C8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57976" y="5671754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441" name="Rectangle 105">
            <a:extLst>
              <a:ext uri="{FF2B5EF4-FFF2-40B4-BE49-F238E27FC236}">
                <a16:creationId xmlns:a16="http://schemas.microsoft.com/office/drawing/2014/main" id="{37575C1A-B4E5-EE1F-3285-236D7C2C2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9688" y="6127750"/>
            <a:ext cx="27571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H</a:t>
            </a:r>
          </a:p>
        </p:txBody>
      </p:sp>
      <p:sp>
        <p:nvSpPr>
          <p:cNvPr id="57442" name="Line 106">
            <a:extLst>
              <a:ext uri="{FF2B5EF4-FFF2-40B4-BE49-F238E27FC236}">
                <a16:creationId xmlns:a16="http://schemas.microsoft.com/office/drawing/2014/main" id="{016150BE-994C-5234-7AC2-980AA7C92425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1" y="5715000"/>
            <a:ext cx="1190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7443" name="Line 107">
            <a:extLst>
              <a:ext uri="{FF2B5EF4-FFF2-40B4-BE49-F238E27FC236}">
                <a16:creationId xmlns:a16="http://schemas.microsoft.com/office/drawing/2014/main" id="{F6DB9F09-3595-9053-C0FB-6F2F1B43893D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0489" y="5937250"/>
            <a:ext cx="33337" cy="33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7444" name="Rectangle 108">
            <a:extLst>
              <a:ext uri="{FF2B5EF4-FFF2-40B4-BE49-F238E27FC236}">
                <a16:creationId xmlns:a16="http://schemas.microsoft.com/office/drawing/2014/main" id="{1B22D756-82CF-A5F9-BB6C-61359E9DDCB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800801" y="5671754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445" name="Rectangle 109">
            <a:extLst>
              <a:ext uri="{FF2B5EF4-FFF2-40B4-BE49-F238E27FC236}">
                <a16:creationId xmlns:a16="http://schemas.microsoft.com/office/drawing/2014/main" id="{6F2EFA11-73AD-5D20-D9D3-D0CC5455A71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829376" y="5671754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446" name="Rectangle 110">
            <a:extLst>
              <a:ext uri="{FF2B5EF4-FFF2-40B4-BE49-F238E27FC236}">
                <a16:creationId xmlns:a16="http://schemas.microsoft.com/office/drawing/2014/main" id="{2F3CFF5E-A867-85F1-ED95-1B323128C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9988" y="5756275"/>
            <a:ext cx="27571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</a:t>
            </a:r>
          </a:p>
        </p:txBody>
      </p:sp>
      <p:sp>
        <p:nvSpPr>
          <p:cNvPr id="57447" name="Rectangle 111">
            <a:extLst>
              <a:ext uri="{FF2B5EF4-FFF2-40B4-BE49-F238E27FC236}">
                <a16:creationId xmlns:a16="http://schemas.microsoft.com/office/drawing/2014/main" id="{24033D89-B50F-C1EB-EAC6-D75389CB8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6813" y="5603875"/>
            <a:ext cx="27571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</a:t>
            </a:r>
          </a:p>
        </p:txBody>
      </p:sp>
      <p:sp>
        <p:nvSpPr>
          <p:cNvPr id="57448" name="Line 112">
            <a:extLst>
              <a:ext uri="{FF2B5EF4-FFF2-40B4-BE49-F238E27FC236}">
                <a16:creationId xmlns:a16="http://schemas.microsoft.com/office/drawing/2014/main" id="{CB738BF1-633A-66B7-E166-2411C5430DD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90025" y="5924550"/>
            <a:ext cx="33338" cy="587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7449" name="Rectangle 113">
            <a:extLst>
              <a:ext uri="{FF2B5EF4-FFF2-40B4-BE49-F238E27FC236}">
                <a16:creationId xmlns:a16="http://schemas.microsoft.com/office/drawing/2014/main" id="{433980B2-EB31-4207-6F6E-5305F8AC7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4888" y="5761038"/>
            <a:ext cx="27571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H</a:t>
            </a:r>
          </a:p>
        </p:txBody>
      </p:sp>
      <p:sp>
        <p:nvSpPr>
          <p:cNvPr id="57450" name="Rectangle 114">
            <a:extLst>
              <a:ext uri="{FF2B5EF4-FFF2-40B4-BE49-F238E27FC236}">
                <a16:creationId xmlns:a16="http://schemas.microsoft.com/office/drawing/2014/main" id="{608959D1-31E0-A897-3E55-F78C91A13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3439" y="25050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Proline (Pro)</a:t>
            </a:r>
          </a:p>
        </p:txBody>
      </p:sp>
      <p:sp>
        <p:nvSpPr>
          <p:cNvPr id="57451" name="Rectangle 115">
            <a:extLst>
              <a:ext uri="{FF2B5EF4-FFF2-40B4-BE49-F238E27FC236}">
                <a16:creationId xmlns:a16="http://schemas.microsoft.com/office/drawing/2014/main" id="{A73EF6FB-FCFA-015B-5E36-551218C7F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0026" y="3165475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452" name="Rectangle 116">
            <a:extLst>
              <a:ext uri="{FF2B5EF4-FFF2-40B4-BE49-F238E27FC236}">
                <a16:creationId xmlns:a16="http://schemas.microsoft.com/office/drawing/2014/main" id="{9BC477F4-EAA7-33B4-1201-6273F9CFE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9368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7453" name="Rectangle 117">
            <a:extLst>
              <a:ext uri="{FF2B5EF4-FFF2-40B4-BE49-F238E27FC236}">
                <a16:creationId xmlns:a16="http://schemas.microsoft.com/office/drawing/2014/main" id="{EFE662F1-2858-5F5E-71B3-E3409322E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29527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7454" name="Rectangle 118">
            <a:extLst>
              <a:ext uri="{FF2B5EF4-FFF2-40B4-BE49-F238E27FC236}">
                <a16:creationId xmlns:a16="http://schemas.microsoft.com/office/drawing/2014/main" id="{52E14EEB-CF03-36B7-2E84-383E2F168E7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752427" y="30476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455" name="Rectangle 119">
            <a:extLst>
              <a:ext uri="{FF2B5EF4-FFF2-40B4-BE49-F238E27FC236}">
                <a16:creationId xmlns:a16="http://schemas.microsoft.com/office/drawing/2014/main" id="{9F682647-BF43-6D62-D887-C4042D8B1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575" y="33178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7456" name="Rectangle 120">
            <a:extLst>
              <a:ext uri="{FF2B5EF4-FFF2-40B4-BE49-F238E27FC236}">
                <a16:creationId xmlns:a16="http://schemas.microsoft.com/office/drawing/2014/main" id="{6743A2A4-6411-F1E0-6800-1D3CF1905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575" y="27844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7457" name="Rectangle 121">
            <a:extLst>
              <a:ext uri="{FF2B5EF4-FFF2-40B4-BE49-F238E27FC236}">
                <a16:creationId xmlns:a16="http://schemas.microsoft.com/office/drawing/2014/main" id="{0B0EE396-F267-C254-EF7B-8C01AA7F0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6775" y="30892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7458" name="Line 122">
            <a:extLst>
              <a:ext uri="{FF2B5EF4-FFF2-40B4-BE49-F238E27FC236}">
                <a16:creationId xmlns:a16="http://schemas.microsoft.com/office/drawing/2014/main" id="{C6B08A69-02BD-9C56-E53A-7F594BFBE93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662238" y="2967038"/>
            <a:ext cx="163512" cy="873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7459" name="Line 123">
            <a:extLst>
              <a:ext uri="{FF2B5EF4-FFF2-40B4-BE49-F238E27FC236}">
                <a16:creationId xmlns:a16="http://schemas.microsoft.com/office/drawing/2014/main" id="{D5605DB1-3C56-A473-A870-818C28F0C03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62238" y="3284538"/>
            <a:ext cx="163512" cy="619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7460" name="Line 124">
            <a:extLst>
              <a:ext uri="{FF2B5EF4-FFF2-40B4-BE49-F238E27FC236}">
                <a16:creationId xmlns:a16="http://schemas.microsoft.com/office/drawing/2014/main" id="{37164F6C-C0A5-16FD-236B-99ED0A9758E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57438" y="3271838"/>
            <a:ext cx="163512" cy="1635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7461" name="Line 125">
            <a:extLst>
              <a:ext uri="{FF2B5EF4-FFF2-40B4-BE49-F238E27FC236}">
                <a16:creationId xmlns:a16="http://schemas.microsoft.com/office/drawing/2014/main" id="{73BD99C0-E7B3-C8BE-687F-31F346ABA8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57438" y="2903538"/>
            <a:ext cx="163512" cy="2143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7462" name="Rectangle 126">
            <a:extLst>
              <a:ext uri="{FF2B5EF4-FFF2-40B4-BE49-F238E27FC236}">
                <a16:creationId xmlns:a16="http://schemas.microsoft.com/office/drawing/2014/main" id="{69FED72C-206A-31E2-E7CD-744CA8944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3639" y="25050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Serine (Ser)</a:t>
            </a:r>
          </a:p>
        </p:txBody>
      </p:sp>
      <p:sp>
        <p:nvSpPr>
          <p:cNvPr id="57463" name="Rectangle 127">
            <a:extLst>
              <a:ext uri="{FF2B5EF4-FFF2-40B4-BE49-F238E27FC236}">
                <a16:creationId xmlns:a16="http://schemas.microsoft.com/office/drawing/2014/main" id="{158936F5-D1ED-2585-FCCB-74644271C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100" y="3089275"/>
            <a:ext cx="1003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464" name="Rectangle 128">
            <a:extLst>
              <a:ext uri="{FF2B5EF4-FFF2-40B4-BE49-F238E27FC236}">
                <a16:creationId xmlns:a16="http://schemas.microsoft.com/office/drawing/2014/main" id="{D215A7E4-5C11-4E3C-399A-C32CB4DD8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28606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7465" name="Rectangle 129">
            <a:extLst>
              <a:ext uri="{FF2B5EF4-FFF2-40B4-BE49-F238E27FC236}">
                <a16:creationId xmlns:a16="http://schemas.microsoft.com/office/drawing/2014/main" id="{D6F9F4E9-86E7-9D09-D42F-5C43C4204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413" y="28765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7466" name="Rectangle 130">
            <a:extLst>
              <a:ext uri="{FF2B5EF4-FFF2-40B4-BE49-F238E27FC236}">
                <a16:creationId xmlns:a16="http://schemas.microsoft.com/office/drawing/2014/main" id="{7D3ACC4A-6A3D-0411-E2CF-45604DC556C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276427" y="29714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467" name="Rectangle 131">
            <a:extLst>
              <a:ext uri="{FF2B5EF4-FFF2-40B4-BE49-F238E27FC236}">
                <a16:creationId xmlns:a16="http://schemas.microsoft.com/office/drawing/2014/main" id="{F708E009-4F9E-36DD-0DCD-C29031C13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6688" y="2860675"/>
            <a:ext cx="375104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OH</a:t>
            </a:r>
          </a:p>
        </p:txBody>
      </p:sp>
      <p:sp>
        <p:nvSpPr>
          <p:cNvPr id="57468" name="Rectangle 132">
            <a:extLst>
              <a:ext uri="{FF2B5EF4-FFF2-40B4-BE49-F238E27FC236}">
                <a16:creationId xmlns:a16="http://schemas.microsoft.com/office/drawing/2014/main" id="{E9F4B269-8B2D-E9FD-FCDE-9CB36A21F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39" y="25050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Threonine (Thr)</a:t>
            </a:r>
          </a:p>
        </p:txBody>
      </p:sp>
      <p:sp>
        <p:nvSpPr>
          <p:cNvPr id="57469" name="Rectangle 133">
            <a:extLst>
              <a:ext uri="{FF2B5EF4-FFF2-40B4-BE49-F238E27FC236}">
                <a16:creationId xmlns:a16="http://schemas.microsoft.com/office/drawing/2014/main" id="{65F5358A-F6FD-0C1E-50E0-4FB7282D7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0839" y="3089275"/>
            <a:ext cx="12922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 CH - 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470" name="Rectangle 134">
            <a:extLst>
              <a:ext uri="{FF2B5EF4-FFF2-40B4-BE49-F238E27FC236}">
                <a16:creationId xmlns:a16="http://schemas.microsoft.com/office/drawing/2014/main" id="{00FC6EE9-1EE4-0CA5-E196-7ECCB8E5C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8606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7471" name="Rectangle 135">
            <a:extLst>
              <a:ext uri="{FF2B5EF4-FFF2-40B4-BE49-F238E27FC236}">
                <a16:creationId xmlns:a16="http://schemas.microsoft.com/office/drawing/2014/main" id="{DFE30ECF-C6E4-614E-D5DA-A19BB4CA5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6013" y="28765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7472" name="Rectangle 136">
            <a:extLst>
              <a:ext uri="{FF2B5EF4-FFF2-40B4-BE49-F238E27FC236}">
                <a16:creationId xmlns:a16="http://schemas.microsoft.com/office/drawing/2014/main" id="{EAD48FEB-5D9B-A5B2-DAC6-4A1E95BFA42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029027" y="29714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473" name="Rectangle 137">
            <a:extLst>
              <a:ext uri="{FF2B5EF4-FFF2-40B4-BE49-F238E27FC236}">
                <a16:creationId xmlns:a16="http://schemas.microsoft.com/office/drawing/2014/main" id="{BAE3A76F-07E8-C437-5B94-FDC8B77D8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9288" y="2860675"/>
            <a:ext cx="375104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OH</a:t>
            </a:r>
          </a:p>
        </p:txBody>
      </p:sp>
      <p:sp>
        <p:nvSpPr>
          <p:cNvPr id="57474" name="Rectangle 138">
            <a:extLst>
              <a:ext uri="{FF2B5EF4-FFF2-40B4-BE49-F238E27FC236}">
                <a16:creationId xmlns:a16="http://schemas.microsoft.com/office/drawing/2014/main" id="{26D1262D-9030-9F9C-93FA-DACDEF8C1B1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000202" y="29714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475" name="Rectangle 139">
            <a:extLst>
              <a:ext uri="{FF2B5EF4-FFF2-40B4-BE49-F238E27FC236}">
                <a16:creationId xmlns:a16="http://schemas.microsoft.com/office/drawing/2014/main" id="{5047BC37-57C4-2ED9-7E92-C1EE96E900F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52802" y="29714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476" name="Rectangle 140">
            <a:extLst>
              <a:ext uri="{FF2B5EF4-FFF2-40B4-BE49-F238E27FC236}">
                <a16:creationId xmlns:a16="http://schemas.microsoft.com/office/drawing/2014/main" id="{123EC244-BC20-CDFE-87FC-7E848F17E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4039" y="25050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Aspartic acid (Asp)</a:t>
            </a:r>
          </a:p>
        </p:txBody>
      </p:sp>
      <p:sp>
        <p:nvSpPr>
          <p:cNvPr id="57477" name="Rectangle 141">
            <a:extLst>
              <a:ext uri="{FF2B5EF4-FFF2-40B4-BE49-F238E27FC236}">
                <a16:creationId xmlns:a16="http://schemas.microsoft.com/office/drawing/2014/main" id="{7ED35C66-C251-EF77-A5EC-6948C48E2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9451" y="3089275"/>
            <a:ext cx="11842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   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 CH - 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478" name="Rectangle 142">
            <a:extLst>
              <a:ext uri="{FF2B5EF4-FFF2-40B4-BE49-F238E27FC236}">
                <a16:creationId xmlns:a16="http://schemas.microsoft.com/office/drawing/2014/main" id="{5895CA9B-6119-1E01-5B61-4BC6EDCD4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9025" y="28606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7479" name="Rectangle 143">
            <a:extLst>
              <a:ext uri="{FF2B5EF4-FFF2-40B4-BE49-F238E27FC236}">
                <a16:creationId xmlns:a16="http://schemas.microsoft.com/office/drawing/2014/main" id="{2099E53F-51DE-FD79-3EEC-AEDE10D80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5238" y="28765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7480" name="Rectangle 144">
            <a:extLst>
              <a:ext uri="{FF2B5EF4-FFF2-40B4-BE49-F238E27FC236}">
                <a16:creationId xmlns:a16="http://schemas.microsoft.com/office/drawing/2014/main" id="{C72DFF4A-4CF7-DF93-80DC-E44890BEA78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448252" y="29714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481" name="Rectangle 145">
            <a:extLst>
              <a:ext uri="{FF2B5EF4-FFF2-40B4-BE49-F238E27FC236}">
                <a16:creationId xmlns:a16="http://schemas.microsoft.com/office/drawing/2014/main" id="{222ED7CA-AB7E-9FE9-BFE5-3BFB1E04B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4688" y="2860675"/>
            <a:ext cx="567464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COOH</a:t>
            </a:r>
          </a:p>
        </p:txBody>
      </p:sp>
      <p:sp>
        <p:nvSpPr>
          <p:cNvPr id="57482" name="Rectangle 146">
            <a:extLst>
              <a:ext uri="{FF2B5EF4-FFF2-40B4-BE49-F238E27FC236}">
                <a16:creationId xmlns:a16="http://schemas.microsoft.com/office/drawing/2014/main" id="{934AFD05-E867-EF0B-BE98-2C7198C1C0B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057727" y="29714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483" name="Rectangle 147">
            <a:extLst>
              <a:ext uri="{FF2B5EF4-FFF2-40B4-BE49-F238E27FC236}">
                <a16:creationId xmlns:a16="http://schemas.microsoft.com/office/drawing/2014/main" id="{4E5F6FB6-3209-36B1-7166-416047319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4239" y="25050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Asparagine (Asp N)</a:t>
            </a:r>
          </a:p>
        </p:txBody>
      </p:sp>
      <p:sp>
        <p:nvSpPr>
          <p:cNvPr id="57484" name="Rectangle 148">
            <a:extLst>
              <a:ext uri="{FF2B5EF4-FFF2-40B4-BE49-F238E27FC236}">
                <a16:creationId xmlns:a16="http://schemas.microsoft.com/office/drawing/2014/main" id="{5FFEE1A1-A937-60BB-BF9A-6796145B8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9650" y="3089275"/>
            <a:ext cx="12446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    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  CH - 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485" name="Rectangle 149">
            <a:extLst>
              <a:ext uri="{FF2B5EF4-FFF2-40B4-BE49-F238E27FC236}">
                <a16:creationId xmlns:a16="http://schemas.microsoft.com/office/drawing/2014/main" id="{C04E5AD3-94CE-C9A8-2451-BB38A32E7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5425" y="28606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7486" name="Rectangle 150">
            <a:extLst>
              <a:ext uri="{FF2B5EF4-FFF2-40B4-BE49-F238E27FC236}">
                <a16:creationId xmlns:a16="http://schemas.microsoft.com/office/drawing/2014/main" id="{5197B724-B40E-C1EF-95DE-0538309ED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1638" y="28765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7487" name="Rectangle 151">
            <a:extLst>
              <a:ext uri="{FF2B5EF4-FFF2-40B4-BE49-F238E27FC236}">
                <a16:creationId xmlns:a16="http://schemas.microsoft.com/office/drawing/2014/main" id="{E8DF14E7-6B0A-78A7-E753-8E984E7A565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124652" y="29714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488" name="Rectangle 152">
            <a:extLst>
              <a:ext uri="{FF2B5EF4-FFF2-40B4-BE49-F238E27FC236}">
                <a16:creationId xmlns:a16="http://schemas.microsoft.com/office/drawing/2014/main" id="{6FF13970-9AB0-A60A-AC01-15E2A7CAB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4888" y="2860675"/>
            <a:ext cx="63976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CO 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7489" name="Rectangle 153">
            <a:extLst>
              <a:ext uri="{FF2B5EF4-FFF2-40B4-BE49-F238E27FC236}">
                <a16:creationId xmlns:a16="http://schemas.microsoft.com/office/drawing/2014/main" id="{93930B87-7708-7D89-DB9B-63CCD4DCFD5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657927" y="29714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490" name="Rectangle 154">
            <a:extLst>
              <a:ext uri="{FF2B5EF4-FFF2-40B4-BE49-F238E27FC236}">
                <a16:creationId xmlns:a16="http://schemas.microsoft.com/office/drawing/2014/main" id="{F5DD1292-CCD0-0241-69DA-7BA31CD65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3439" y="11334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Glycine (Gly)</a:t>
            </a:r>
          </a:p>
        </p:txBody>
      </p:sp>
      <p:sp>
        <p:nvSpPr>
          <p:cNvPr id="57491" name="Rectangle 155">
            <a:extLst>
              <a:ext uri="{FF2B5EF4-FFF2-40B4-BE49-F238E27FC236}">
                <a16:creationId xmlns:a16="http://schemas.microsoft.com/office/drawing/2014/main" id="{A9D19902-7780-5017-FC74-EFC55FEB4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6338" y="1717675"/>
            <a:ext cx="86201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H-CH-COO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492" name="Rectangle 156">
            <a:extLst>
              <a:ext uri="{FF2B5EF4-FFF2-40B4-BE49-F238E27FC236}">
                <a16:creationId xmlns:a16="http://schemas.microsoft.com/office/drawing/2014/main" id="{E93AEDA4-95FA-5048-308E-0FEBF2E8B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14890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7493" name="Rectangle 157">
            <a:extLst>
              <a:ext uri="{FF2B5EF4-FFF2-40B4-BE49-F238E27FC236}">
                <a16:creationId xmlns:a16="http://schemas.microsoft.com/office/drawing/2014/main" id="{0BEE5AFE-2787-9595-2710-FD0FCECC9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013" y="15049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7494" name="Rectangle 158">
            <a:extLst>
              <a:ext uri="{FF2B5EF4-FFF2-40B4-BE49-F238E27FC236}">
                <a16:creationId xmlns:a16="http://schemas.microsoft.com/office/drawing/2014/main" id="{10CC9F9A-524F-0D90-4B22-50D533441AD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600027" y="15998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495" name="Rectangle 159">
            <a:extLst>
              <a:ext uri="{FF2B5EF4-FFF2-40B4-BE49-F238E27FC236}">
                <a16:creationId xmlns:a16="http://schemas.microsoft.com/office/drawing/2014/main" id="{6130E242-FB0C-85C2-5089-4BB234639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3639" y="11334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Alanine (Ala)</a:t>
            </a:r>
          </a:p>
        </p:txBody>
      </p:sp>
      <p:sp>
        <p:nvSpPr>
          <p:cNvPr id="57496" name="Rectangle 160">
            <a:extLst>
              <a:ext uri="{FF2B5EF4-FFF2-40B4-BE49-F238E27FC236}">
                <a16:creationId xmlns:a16="http://schemas.microsoft.com/office/drawing/2014/main" id="{8FE3C223-9E58-AA62-3278-469942C52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100" y="1717675"/>
            <a:ext cx="1003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497" name="Rectangle 161">
            <a:extLst>
              <a:ext uri="{FF2B5EF4-FFF2-40B4-BE49-F238E27FC236}">
                <a16:creationId xmlns:a16="http://schemas.microsoft.com/office/drawing/2014/main" id="{16E84A44-1FF4-BDE2-63A8-5810044A9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4890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7498" name="Rectangle 162">
            <a:extLst>
              <a:ext uri="{FF2B5EF4-FFF2-40B4-BE49-F238E27FC236}">
                <a16:creationId xmlns:a16="http://schemas.microsoft.com/office/drawing/2014/main" id="{F4F09089-CECC-3527-45DB-50A30AE91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413" y="15049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7499" name="Rectangle 163">
            <a:extLst>
              <a:ext uri="{FF2B5EF4-FFF2-40B4-BE49-F238E27FC236}">
                <a16:creationId xmlns:a16="http://schemas.microsoft.com/office/drawing/2014/main" id="{87D2A646-13F9-CB5E-C5BE-3A027D0A9F3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276427" y="15998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500" name="Rectangle 164">
            <a:extLst>
              <a:ext uri="{FF2B5EF4-FFF2-40B4-BE49-F238E27FC236}">
                <a16:creationId xmlns:a16="http://schemas.microsoft.com/office/drawing/2014/main" id="{08547220-E94E-D294-0B5D-5C83DC630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39" y="11334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Valine (Val)</a:t>
            </a:r>
          </a:p>
        </p:txBody>
      </p:sp>
      <p:sp>
        <p:nvSpPr>
          <p:cNvPr id="57501" name="Rectangle 165">
            <a:extLst>
              <a:ext uri="{FF2B5EF4-FFF2-40B4-BE49-F238E27FC236}">
                <a16:creationId xmlns:a16="http://schemas.microsoft.com/office/drawing/2014/main" id="{7FC6C18F-5359-FA56-86BD-6E208E322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0839" y="1717675"/>
            <a:ext cx="12922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 CH - 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502" name="Rectangle 166">
            <a:extLst>
              <a:ext uri="{FF2B5EF4-FFF2-40B4-BE49-F238E27FC236}">
                <a16:creationId xmlns:a16="http://schemas.microsoft.com/office/drawing/2014/main" id="{C0032B9C-81AA-C5E8-F490-CA4D291B9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4890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7503" name="Rectangle 167">
            <a:extLst>
              <a:ext uri="{FF2B5EF4-FFF2-40B4-BE49-F238E27FC236}">
                <a16:creationId xmlns:a16="http://schemas.microsoft.com/office/drawing/2014/main" id="{52B05342-D522-B2A5-59B0-668B6C40F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6013" y="15049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7504" name="Rectangle 168">
            <a:extLst>
              <a:ext uri="{FF2B5EF4-FFF2-40B4-BE49-F238E27FC236}">
                <a16:creationId xmlns:a16="http://schemas.microsoft.com/office/drawing/2014/main" id="{7308AF5C-A7FA-5043-30FE-C99408D742B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029027" y="15998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505" name="Rectangle 169">
            <a:extLst>
              <a:ext uri="{FF2B5EF4-FFF2-40B4-BE49-F238E27FC236}">
                <a16:creationId xmlns:a16="http://schemas.microsoft.com/office/drawing/2014/main" id="{CA52BFB1-FF46-C6DB-295A-5257BC0CC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9289" y="1489075"/>
            <a:ext cx="4143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7506" name="Rectangle 170">
            <a:extLst>
              <a:ext uri="{FF2B5EF4-FFF2-40B4-BE49-F238E27FC236}">
                <a16:creationId xmlns:a16="http://schemas.microsoft.com/office/drawing/2014/main" id="{4A435037-1FA1-590D-F585-FC3C37BCAB9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52802" y="15998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507" name="Rectangle 171">
            <a:extLst>
              <a:ext uri="{FF2B5EF4-FFF2-40B4-BE49-F238E27FC236}">
                <a16:creationId xmlns:a16="http://schemas.microsoft.com/office/drawing/2014/main" id="{6E56DA0A-4AD3-31B9-6BE2-A1A23A466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4039" y="11334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Leucine (Leu)</a:t>
            </a:r>
          </a:p>
        </p:txBody>
      </p:sp>
      <p:sp>
        <p:nvSpPr>
          <p:cNvPr id="57508" name="Rectangle 172">
            <a:extLst>
              <a:ext uri="{FF2B5EF4-FFF2-40B4-BE49-F238E27FC236}">
                <a16:creationId xmlns:a16="http://schemas.microsoft.com/office/drawing/2014/main" id="{26AF6E93-080F-ECCD-FF42-5BA1D7035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1025" y="1717675"/>
            <a:ext cx="14557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 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509" name="Rectangle 173">
            <a:extLst>
              <a:ext uri="{FF2B5EF4-FFF2-40B4-BE49-F238E27FC236}">
                <a16:creationId xmlns:a16="http://schemas.microsoft.com/office/drawing/2014/main" id="{F5D84AAB-7B86-6290-3D07-4A7F9FBE2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7150" y="14890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7510" name="Rectangle 174">
            <a:extLst>
              <a:ext uri="{FF2B5EF4-FFF2-40B4-BE49-F238E27FC236}">
                <a16:creationId xmlns:a16="http://schemas.microsoft.com/office/drawing/2014/main" id="{7F59016E-ACCD-D636-EC1C-9EF4714C0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3363" y="15049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7511" name="Rectangle 175">
            <a:extLst>
              <a:ext uri="{FF2B5EF4-FFF2-40B4-BE49-F238E27FC236}">
                <a16:creationId xmlns:a16="http://schemas.microsoft.com/office/drawing/2014/main" id="{2CDE029C-FF49-F222-BF10-AFE85DD9D08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686377" y="15998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512" name="Rectangle 176">
            <a:extLst>
              <a:ext uri="{FF2B5EF4-FFF2-40B4-BE49-F238E27FC236}">
                <a16:creationId xmlns:a16="http://schemas.microsoft.com/office/drawing/2014/main" id="{3B5EF4E6-32AF-FFB1-649D-2D3DB753A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7564" y="1489075"/>
            <a:ext cx="4143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7513" name="Rectangle 177">
            <a:extLst>
              <a:ext uri="{FF2B5EF4-FFF2-40B4-BE49-F238E27FC236}">
                <a16:creationId xmlns:a16="http://schemas.microsoft.com/office/drawing/2014/main" id="{2BF44082-876A-6BD1-E6F8-EEE755D4702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191077" y="15998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514" name="Rectangle 178">
            <a:extLst>
              <a:ext uri="{FF2B5EF4-FFF2-40B4-BE49-F238E27FC236}">
                <a16:creationId xmlns:a16="http://schemas.microsoft.com/office/drawing/2014/main" id="{F0C228CC-ADC8-9466-77D9-51D3B12EE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4239" y="11334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Isoleucine (Ileu)</a:t>
            </a:r>
          </a:p>
        </p:txBody>
      </p:sp>
      <p:sp>
        <p:nvSpPr>
          <p:cNvPr id="57515" name="Rectangle 179">
            <a:extLst>
              <a:ext uri="{FF2B5EF4-FFF2-40B4-BE49-F238E27FC236}">
                <a16:creationId xmlns:a16="http://schemas.microsoft.com/office/drawing/2014/main" id="{EBBEBD0D-00E3-D330-DE2C-A09ED0CAB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9963" y="1717675"/>
            <a:ext cx="149066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 - 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516" name="Rectangle 180">
            <a:extLst>
              <a:ext uri="{FF2B5EF4-FFF2-40B4-BE49-F238E27FC236}">
                <a16:creationId xmlns:a16="http://schemas.microsoft.com/office/drawing/2014/main" id="{C45AEDAD-189E-A70B-9752-B521828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3550" y="14890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7517" name="Rectangle 181">
            <a:extLst>
              <a:ext uri="{FF2B5EF4-FFF2-40B4-BE49-F238E27FC236}">
                <a16:creationId xmlns:a16="http://schemas.microsoft.com/office/drawing/2014/main" id="{4581CCCF-B8CD-CE11-8363-76FEDB506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9763" y="15049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7518" name="Rectangle 182">
            <a:extLst>
              <a:ext uri="{FF2B5EF4-FFF2-40B4-BE49-F238E27FC236}">
                <a16:creationId xmlns:a16="http://schemas.microsoft.com/office/drawing/2014/main" id="{AE20C5B6-D327-995B-4486-1D0BFC0F187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362777" y="15998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7519" name="Rectangle 183">
            <a:extLst>
              <a:ext uri="{FF2B5EF4-FFF2-40B4-BE49-F238E27FC236}">
                <a16:creationId xmlns:a16="http://schemas.microsoft.com/office/drawing/2014/main" id="{7141C884-1C6E-0F24-DABF-CB93C9DD1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3989" y="1489075"/>
            <a:ext cx="4143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7520" name="Rectangle 184">
            <a:extLst>
              <a:ext uri="{FF2B5EF4-FFF2-40B4-BE49-F238E27FC236}">
                <a16:creationId xmlns:a16="http://schemas.microsoft.com/office/drawing/2014/main" id="{51248E28-AFE2-4017-FF0F-413B0DD15ED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67502" y="15998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grpSp>
        <p:nvGrpSpPr>
          <p:cNvPr id="57521" name="Group 187">
            <a:extLst>
              <a:ext uri="{FF2B5EF4-FFF2-40B4-BE49-F238E27FC236}">
                <a16:creationId xmlns:a16="http://schemas.microsoft.com/office/drawing/2014/main" id="{06F819B2-C2DA-E035-9480-6122763B23F0}"/>
              </a:ext>
            </a:extLst>
          </p:cNvPr>
          <p:cNvGrpSpPr>
            <a:grpSpLocks/>
          </p:cNvGrpSpPr>
          <p:nvPr/>
        </p:nvGrpSpPr>
        <p:grpSpPr bwMode="auto">
          <a:xfrm>
            <a:off x="3346450" y="2355850"/>
            <a:ext cx="5207000" cy="2616200"/>
            <a:chOff x="1148" y="1484"/>
            <a:chExt cx="3280" cy="1648"/>
          </a:xfrm>
        </p:grpSpPr>
        <p:pic>
          <p:nvPicPr>
            <p:cNvPr id="57522" name="Picture 185">
              <a:extLst>
                <a:ext uri="{FF2B5EF4-FFF2-40B4-BE49-F238E27FC236}">
                  <a16:creationId xmlns:a16="http://schemas.microsoft.com/office/drawing/2014/main" id="{7731188F-D82F-1DC8-1F67-ACD8F9969D8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" y="1484"/>
              <a:ext cx="3280" cy="1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523" name="Rectangle 186">
              <a:extLst>
                <a:ext uri="{FF2B5EF4-FFF2-40B4-BE49-F238E27FC236}">
                  <a16:creationId xmlns:a16="http://schemas.microsoft.com/office/drawing/2014/main" id="{ECAC849A-C6A9-F89F-50BB-5DDCCD0C9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1" y="1717"/>
              <a:ext cx="2844" cy="1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>
              <a:lvl1pPr>
                <a:spcBef>
                  <a:spcPct val="20000"/>
                </a:spcBef>
                <a:buSzPct val="100000"/>
                <a:buChar char="•"/>
                <a:defRPr sz="3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SzTx/>
                <a:buNone/>
                <a:defRPr/>
              </a:pPr>
              <a:r>
                <a:rPr lang="en-US" altLang="en-US" sz="2800" kern="1200">
                  <a:solidFill>
                    <a:srgbClr val="000000"/>
                  </a:solidFill>
                  <a:ea typeface="+mn-ea"/>
                  <a:cs typeface="+mn-cs"/>
                </a:rPr>
                <a:t>Every protein is a</a:t>
              </a:r>
            </a:p>
            <a:p>
              <a:pPr algn="ctr" eaLnBrk="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SzTx/>
                <a:buNone/>
                <a:defRPr/>
              </a:pPr>
              <a:r>
                <a:rPr lang="en-US" altLang="en-US" sz="2800" kern="1200">
                  <a:solidFill>
                    <a:srgbClr val="000000"/>
                  </a:solidFill>
                  <a:ea typeface="+mn-ea"/>
                  <a:cs typeface="+mn-cs"/>
                </a:rPr>
                <a:t>combination of these 20.</a:t>
              </a:r>
            </a:p>
          </p:txBody>
        </p:sp>
      </p:grp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D1595FBC-E42B-719A-B134-F2EB7062A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endParaRPr lang="en-US" altLang="en-US" sz="2400" b="0" kern="120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4053C244-0D4F-6EA8-A7B8-F98B406549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457200"/>
            <a:ext cx="8534400" cy="533400"/>
          </a:xfrm>
        </p:spPr>
        <p:txBody>
          <a:bodyPr/>
          <a:lstStyle/>
          <a:p>
            <a:pPr>
              <a:defRPr/>
            </a:pPr>
            <a:r>
              <a:rPr lang="en-US" sz="2400">
                <a:solidFill>
                  <a:schemeClr val="hlink"/>
                </a:solidFill>
              </a:rPr>
              <a:t>The Twenty Common Amino Acids Occurring in Proteins</a:t>
            </a:r>
          </a:p>
        </p:txBody>
      </p:sp>
      <p:sp>
        <p:nvSpPr>
          <p:cNvPr id="59396" name="Rectangle 4">
            <a:extLst>
              <a:ext uri="{FF2B5EF4-FFF2-40B4-BE49-F238E27FC236}">
                <a16:creationId xmlns:a16="http://schemas.microsoft.com/office/drawing/2014/main" id="{AB741E6D-5099-C91F-AE63-3F473C7D1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3639" y="52482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Phenylalanine (Phe)</a:t>
            </a:r>
          </a:p>
        </p:txBody>
      </p:sp>
      <p:sp>
        <p:nvSpPr>
          <p:cNvPr id="59397" name="AutoShape 5">
            <a:extLst>
              <a:ext uri="{FF2B5EF4-FFF2-40B4-BE49-F238E27FC236}">
                <a16:creationId xmlns:a16="http://schemas.microsoft.com/office/drawing/2014/main" id="{E1B1B847-1C41-D182-6D64-1B48F9798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500" y="5835650"/>
            <a:ext cx="215900" cy="215900"/>
          </a:xfrm>
          <a:prstGeom prst="hexagon">
            <a:avLst>
              <a:gd name="adj" fmla="val 24986"/>
              <a:gd name="vf" fmla="val 11547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endParaRPr lang="en-US" altLang="en-US" sz="2400" b="0" kern="120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9398" name="Line 6">
            <a:extLst>
              <a:ext uri="{FF2B5EF4-FFF2-40B4-BE49-F238E27FC236}">
                <a16:creationId xmlns:a16="http://schemas.microsoft.com/office/drawing/2014/main" id="{F5B59151-DB5D-B9D9-E51B-F578E34BDB49}"/>
              </a:ext>
            </a:extLst>
          </p:cNvPr>
          <p:cNvSpPr>
            <a:spLocks noChangeShapeType="1"/>
          </p:cNvSpPr>
          <p:nvPr/>
        </p:nvSpPr>
        <p:spPr bwMode="auto">
          <a:xfrm>
            <a:off x="3903664" y="5951539"/>
            <a:ext cx="33337" cy="777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9399" name="Line 7">
            <a:extLst>
              <a:ext uri="{FF2B5EF4-FFF2-40B4-BE49-F238E27FC236}">
                <a16:creationId xmlns:a16="http://schemas.microsoft.com/office/drawing/2014/main" id="{4AFD5D6E-C9AC-4DC7-D4AB-0370D881D5B8}"/>
              </a:ext>
            </a:extLst>
          </p:cNvPr>
          <p:cNvSpPr>
            <a:spLocks noChangeShapeType="1"/>
          </p:cNvSpPr>
          <p:nvPr/>
        </p:nvSpPr>
        <p:spPr bwMode="auto">
          <a:xfrm>
            <a:off x="3944939" y="5857875"/>
            <a:ext cx="714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9400" name="Line 8">
            <a:extLst>
              <a:ext uri="{FF2B5EF4-FFF2-40B4-BE49-F238E27FC236}">
                <a16:creationId xmlns:a16="http://schemas.microsoft.com/office/drawing/2014/main" id="{FAD84648-CEE8-7A72-40E1-538FDD8559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21139" y="5948364"/>
            <a:ext cx="52387" cy="777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9401" name="Rectangle 9">
            <a:extLst>
              <a:ext uri="{FF2B5EF4-FFF2-40B4-BE49-F238E27FC236}">
                <a16:creationId xmlns:a16="http://schemas.microsoft.com/office/drawing/2014/main" id="{2B229D7D-80FA-F628-6B73-A0DE743AF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1300" y="5832475"/>
            <a:ext cx="1003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402" name="Rectangle 10">
            <a:extLst>
              <a:ext uri="{FF2B5EF4-FFF2-40B4-BE49-F238E27FC236}">
                <a16:creationId xmlns:a16="http://schemas.microsoft.com/office/drawing/2014/main" id="{17D047C4-068D-F2B2-4AD5-90B830E34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56038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9403" name="Rectangle 11">
            <a:extLst>
              <a:ext uri="{FF2B5EF4-FFF2-40B4-BE49-F238E27FC236}">
                <a16:creationId xmlns:a16="http://schemas.microsoft.com/office/drawing/2014/main" id="{1017B93B-9B67-25AD-E83D-867161EDE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9613" y="56197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9404" name="Rectangle 12">
            <a:extLst>
              <a:ext uri="{FF2B5EF4-FFF2-40B4-BE49-F238E27FC236}">
                <a16:creationId xmlns:a16="http://schemas.microsoft.com/office/drawing/2014/main" id="{45ACBBE8-0514-8D37-051F-2F6B1E4CD29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352627" y="57146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405" name="Rectangle 13">
            <a:extLst>
              <a:ext uri="{FF2B5EF4-FFF2-40B4-BE49-F238E27FC236}">
                <a16:creationId xmlns:a16="http://schemas.microsoft.com/office/drawing/2014/main" id="{11A9C311-81BF-1784-E862-346CE1965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3439" y="52482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Methionine (Met)</a:t>
            </a:r>
          </a:p>
        </p:txBody>
      </p:sp>
      <p:sp>
        <p:nvSpPr>
          <p:cNvPr id="59406" name="Rectangle 14">
            <a:extLst>
              <a:ext uri="{FF2B5EF4-FFF2-40B4-BE49-F238E27FC236}">
                <a16:creationId xmlns:a16="http://schemas.microsoft.com/office/drawing/2014/main" id="{B8592D07-632A-9501-0B54-8BF4BEDD3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1100" y="5832475"/>
            <a:ext cx="1003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407" name="Rectangle 15">
            <a:extLst>
              <a:ext uri="{FF2B5EF4-FFF2-40B4-BE49-F238E27FC236}">
                <a16:creationId xmlns:a16="http://schemas.microsoft.com/office/drawing/2014/main" id="{C5BEB22C-6B38-1252-F13A-B6EF6A46E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56038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9408" name="Rectangle 16">
            <a:extLst>
              <a:ext uri="{FF2B5EF4-FFF2-40B4-BE49-F238E27FC236}">
                <a16:creationId xmlns:a16="http://schemas.microsoft.com/office/drawing/2014/main" id="{2B092E07-4FAD-9B23-3D5D-9843CBCE3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56197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9409" name="Rectangle 17">
            <a:extLst>
              <a:ext uri="{FF2B5EF4-FFF2-40B4-BE49-F238E27FC236}">
                <a16:creationId xmlns:a16="http://schemas.microsoft.com/office/drawing/2014/main" id="{4EB79F96-4C5E-F17C-683A-CBBE899589B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752427" y="57146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410" name="Rectangle 18">
            <a:extLst>
              <a:ext uri="{FF2B5EF4-FFF2-40B4-BE49-F238E27FC236}">
                <a16:creationId xmlns:a16="http://schemas.microsoft.com/office/drawing/2014/main" id="{C530DCD1-2F07-A60F-067F-66883D186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975" y="58324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9411" name="Rectangle 19">
            <a:extLst>
              <a:ext uri="{FF2B5EF4-FFF2-40B4-BE49-F238E27FC236}">
                <a16:creationId xmlns:a16="http://schemas.microsoft.com/office/drawing/2014/main" id="{CC650ED9-DD0B-6598-4A9E-1465E8594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4089" y="5603875"/>
            <a:ext cx="5413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S-CH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9412" name="Rectangle 20">
            <a:extLst>
              <a:ext uri="{FF2B5EF4-FFF2-40B4-BE49-F238E27FC236}">
                <a16:creationId xmlns:a16="http://schemas.microsoft.com/office/drawing/2014/main" id="{47D6275C-7201-8FA6-864D-323CC3A15B2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219027" y="57146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413" name="Rectangle 21">
            <a:extLst>
              <a:ext uri="{FF2B5EF4-FFF2-40B4-BE49-F238E27FC236}">
                <a16:creationId xmlns:a16="http://schemas.microsoft.com/office/drawing/2014/main" id="{4ADD16F0-01F5-3D8E-E2F5-22068572E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39" y="52482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Tyrosine (Tyr)</a:t>
            </a:r>
          </a:p>
        </p:txBody>
      </p:sp>
      <p:grpSp>
        <p:nvGrpSpPr>
          <p:cNvPr id="59414" name="Group 26">
            <a:extLst>
              <a:ext uri="{FF2B5EF4-FFF2-40B4-BE49-F238E27FC236}">
                <a16:creationId xmlns:a16="http://schemas.microsoft.com/office/drawing/2014/main" id="{35453F86-C958-2706-710F-4FAB65BA673E}"/>
              </a:ext>
            </a:extLst>
          </p:cNvPr>
          <p:cNvGrpSpPr>
            <a:grpSpLocks/>
          </p:cNvGrpSpPr>
          <p:nvPr/>
        </p:nvGrpSpPr>
        <p:grpSpPr bwMode="auto">
          <a:xfrm>
            <a:off x="5626100" y="5835650"/>
            <a:ext cx="215900" cy="215900"/>
            <a:chOff x="2584" y="3676"/>
            <a:chExt cx="136" cy="136"/>
          </a:xfrm>
        </p:grpSpPr>
        <p:sp>
          <p:nvSpPr>
            <p:cNvPr id="59577" name="AutoShape 22">
              <a:extLst>
                <a:ext uri="{FF2B5EF4-FFF2-40B4-BE49-F238E27FC236}">
                  <a16:creationId xmlns:a16="http://schemas.microsoft.com/office/drawing/2014/main" id="{A7EE17F1-AD06-F752-CC49-7E0A02B36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" y="3676"/>
              <a:ext cx="136" cy="136"/>
            </a:xfrm>
            <a:prstGeom prst="hexagon">
              <a:avLst>
                <a:gd name="adj" fmla="val 24986"/>
                <a:gd name="vf" fmla="val 115470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>
                <a:spcBef>
                  <a:spcPct val="0"/>
                </a:spcBef>
                <a:spcAft>
                  <a:spcPct val="0"/>
                </a:spcAft>
                <a:buSzTx/>
                <a:buNone/>
                <a:defRPr/>
              </a:pPr>
              <a:endParaRPr lang="en-US" altLang="en-US" sz="2400" b="0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9578" name="Line 23">
              <a:extLst>
                <a:ext uri="{FF2B5EF4-FFF2-40B4-BE49-F238E27FC236}">
                  <a16:creationId xmlns:a16="http://schemas.microsoft.com/office/drawing/2014/main" id="{6ECA1D90-BD63-2280-8A5F-42397F5677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3" y="3749"/>
              <a:ext cx="21" cy="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9579" name="Line 24">
              <a:extLst>
                <a:ext uri="{FF2B5EF4-FFF2-40B4-BE49-F238E27FC236}">
                  <a16:creationId xmlns:a16="http://schemas.microsoft.com/office/drawing/2014/main" id="{716D2CFF-8B0C-1FC3-F761-8294C9F832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9" y="3690"/>
              <a:ext cx="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9580" name="Line 25">
              <a:extLst>
                <a:ext uri="{FF2B5EF4-FFF2-40B4-BE49-F238E27FC236}">
                  <a16:creationId xmlns:a16="http://schemas.microsoft.com/office/drawing/2014/main" id="{B7801E69-7DA9-CB01-79DC-C715E5562F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77" y="3747"/>
              <a:ext cx="33" cy="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59415" name="Rectangle 27">
            <a:extLst>
              <a:ext uri="{FF2B5EF4-FFF2-40B4-BE49-F238E27FC236}">
                <a16:creationId xmlns:a16="http://schemas.microsoft.com/office/drawing/2014/main" id="{21F5D38C-5D65-4F00-535B-D0BF2B78D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3900" y="5832475"/>
            <a:ext cx="1003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416" name="Rectangle 28">
            <a:extLst>
              <a:ext uri="{FF2B5EF4-FFF2-40B4-BE49-F238E27FC236}">
                <a16:creationId xmlns:a16="http://schemas.microsoft.com/office/drawing/2014/main" id="{B950AACE-CD8B-2C06-EA0F-ECBF10A70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6038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9417" name="Rectangle 29">
            <a:extLst>
              <a:ext uri="{FF2B5EF4-FFF2-40B4-BE49-F238E27FC236}">
                <a16:creationId xmlns:a16="http://schemas.microsoft.com/office/drawing/2014/main" id="{CB7A9F98-97AA-C824-FB05-B5F5ADF7A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2213" y="56197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9418" name="Rectangle 30">
            <a:extLst>
              <a:ext uri="{FF2B5EF4-FFF2-40B4-BE49-F238E27FC236}">
                <a16:creationId xmlns:a16="http://schemas.microsoft.com/office/drawing/2014/main" id="{C829C34E-6427-0B28-75B8-0D6A32618D1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105227" y="57146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419" name="Rectangle 31">
            <a:extLst>
              <a:ext uri="{FF2B5EF4-FFF2-40B4-BE49-F238E27FC236}">
                <a16:creationId xmlns:a16="http://schemas.microsoft.com/office/drawing/2014/main" id="{195825F7-377F-1858-4D5C-4C60EC97B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8211" y="5832475"/>
            <a:ext cx="375104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HO</a:t>
            </a:r>
          </a:p>
        </p:txBody>
      </p:sp>
      <p:sp>
        <p:nvSpPr>
          <p:cNvPr id="59420" name="Rectangle 32">
            <a:extLst>
              <a:ext uri="{FF2B5EF4-FFF2-40B4-BE49-F238E27FC236}">
                <a16:creationId xmlns:a16="http://schemas.microsoft.com/office/drawing/2014/main" id="{F8995C97-5AA7-DC53-4E24-2275C3DC8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3439" y="38766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Glutamic acid (Glu)</a:t>
            </a:r>
          </a:p>
        </p:txBody>
      </p:sp>
      <p:sp>
        <p:nvSpPr>
          <p:cNvPr id="59421" name="Rectangle 33">
            <a:extLst>
              <a:ext uri="{FF2B5EF4-FFF2-40B4-BE49-F238E27FC236}">
                <a16:creationId xmlns:a16="http://schemas.microsoft.com/office/drawing/2014/main" id="{A42E2464-8BB2-1DED-EE62-72F797FBF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1100" y="4460875"/>
            <a:ext cx="1003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422" name="Rectangle 34">
            <a:extLst>
              <a:ext uri="{FF2B5EF4-FFF2-40B4-BE49-F238E27FC236}">
                <a16:creationId xmlns:a16="http://schemas.microsoft.com/office/drawing/2014/main" id="{D11926E1-E96B-243F-EA6C-41D9B10FB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42322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9423" name="Rectangle 35">
            <a:extLst>
              <a:ext uri="{FF2B5EF4-FFF2-40B4-BE49-F238E27FC236}">
                <a16:creationId xmlns:a16="http://schemas.microsoft.com/office/drawing/2014/main" id="{A189A6F5-A9F3-5FE3-97D6-BA401DA1B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42481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9424" name="Rectangle 36">
            <a:extLst>
              <a:ext uri="{FF2B5EF4-FFF2-40B4-BE49-F238E27FC236}">
                <a16:creationId xmlns:a16="http://schemas.microsoft.com/office/drawing/2014/main" id="{351F1C9A-AF38-302F-EB05-A31D027C76E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752427" y="43430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425" name="Rectangle 37">
            <a:extLst>
              <a:ext uri="{FF2B5EF4-FFF2-40B4-BE49-F238E27FC236}">
                <a16:creationId xmlns:a16="http://schemas.microsoft.com/office/drawing/2014/main" id="{350C2030-6BCC-1A3B-B56B-36E3BA51D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975" y="44608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9426" name="Rectangle 38">
            <a:extLst>
              <a:ext uri="{FF2B5EF4-FFF2-40B4-BE49-F238E27FC236}">
                <a16:creationId xmlns:a16="http://schemas.microsoft.com/office/drawing/2014/main" id="{6586A3BF-B82E-B001-9ACB-8B4848255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4088" y="4232275"/>
            <a:ext cx="567464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COOH</a:t>
            </a:r>
          </a:p>
        </p:txBody>
      </p:sp>
      <p:sp>
        <p:nvSpPr>
          <p:cNvPr id="59427" name="Rectangle 39">
            <a:extLst>
              <a:ext uri="{FF2B5EF4-FFF2-40B4-BE49-F238E27FC236}">
                <a16:creationId xmlns:a16="http://schemas.microsoft.com/office/drawing/2014/main" id="{5860FE90-03D1-5D57-FEC2-8740BA6C60B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219027" y="43430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428" name="Rectangle 40">
            <a:extLst>
              <a:ext uri="{FF2B5EF4-FFF2-40B4-BE49-F238E27FC236}">
                <a16:creationId xmlns:a16="http://schemas.microsoft.com/office/drawing/2014/main" id="{74229453-3905-4EC9-8A38-ED9251BED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3639" y="38766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Glutamine (Glu N)</a:t>
            </a:r>
          </a:p>
        </p:txBody>
      </p:sp>
      <p:sp>
        <p:nvSpPr>
          <p:cNvPr id="59429" name="Rectangle 41">
            <a:extLst>
              <a:ext uri="{FF2B5EF4-FFF2-40B4-BE49-F238E27FC236}">
                <a16:creationId xmlns:a16="http://schemas.microsoft.com/office/drawing/2014/main" id="{6ABFAE4B-0D9A-94DE-07F3-71171B6BB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0" y="4460875"/>
            <a:ext cx="1003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430" name="Rectangle 42">
            <a:extLst>
              <a:ext uri="{FF2B5EF4-FFF2-40B4-BE49-F238E27FC236}">
                <a16:creationId xmlns:a16="http://schemas.microsoft.com/office/drawing/2014/main" id="{F3A89B09-2D8F-959A-B882-4E2BE1BB7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2322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9431" name="Rectangle 43">
            <a:extLst>
              <a:ext uri="{FF2B5EF4-FFF2-40B4-BE49-F238E27FC236}">
                <a16:creationId xmlns:a16="http://schemas.microsoft.com/office/drawing/2014/main" id="{CE8E0F19-CAAA-2369-45F4-95F53CB45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5813" y="42481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9432" name="Rectangle 44">
            <a:extLst>
              <a:ext uri="{FF2B5EF4-FFF2-40B4-BE49-F238E27FC236}">
                <a16:creationId xmlns:a16="http://schemas.microsoft.com/office/drawing/2014/main" id="{12F90EF3-D28F-79CD-0769-E29BDB1E18B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428827" y="43430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433" name="Rectangle 45">
            <a:extLst>
              <a:ext uri="{FF2B5EF4-FFF2-40B4-BE49-F238E27FC236}">
                <a16:creationId xmlns:a16="http://schemas.microsoft.com/office/drawing/2014/main" id="{2457EF59-4DE9-9177-FD2F-7D3743C48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375" y="44608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9434" name="Rectangle 46">
            <a:extLst>
              <a:ext uri="{FF2B5EF4-FFF2-40B4-BE49-F238E27FC236}">
                <a16:creationId xmlns:a16="http://schemas.microsoft.com/office/drawing/2014/main" id="{C5F3F09E-BEAF-46D5-02BC-5E746AFCE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0488" y="4232275"/>
            <a:ext cx="63976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CO 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9435" name="Rectangle 47">
            <a:extLst>
              <a:ext uri="{FF2B5EF4-FFF2-40B4-BE49-F238E27FC236}">
                <a16:creationId xmlns:a16="http://schemas.microsoft.com/office/drawing/2014/main" id="{4C8E4C74-B414-915A-9862-4DBFF96B01B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895427" y="43430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436" name="Rectangle 48">
            <a:extLst>
              <a:ext uri="{FF2B5EF4-FFF2-40B4-BE49-F238E27FC236}">
                <a16:creationId xmlns:a16="http://schemas.microsoft.com/office/drawing/2014/main" id="{E15B6028-4D29-5E1A-8F91-346DEC001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39" y="38766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Lysine (Lys)</a:t>
            </a:r>
          </a:p>
        </p:txBody>
      </p:sp>
      <p:sp>
        <p:nvSpPr>
          <p:cNvPr id="59437" name="Rectangle 49">
            <a:extLst>
              <a:ext uri="{FF2B5EF4-FFF2-40B4-BE49-F238E27FC236}">
                <a16:creationId xmlns:a16="http://schemas.microsoft.com/office/drawing/2014/main" id="{2B79A4EF-A47C-26C3-6DBA-1A934CEF2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8675" y="4460875"/>
            <a:ext cx="1003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438" name="Rectangle 50">
            <a:extLst>
              <a:ext uri="{FF2B5EF4-FFF2-40B4-BE49-F238E27FC236}">
                <a16:creationId xmlns:a16="http://schemas.microsoft.com/office/drawing/2014/main" id="{FE313CF4-6368-485F-6B2F-8D28237F2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175" y="42322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9439" name="Rectangle 51">
            <a:extLst>
              <a:ext uri="{FF2B5EF4-FFF2-40B4-BE49-F238E27FC236}">
                <a16:creationId xmlns:a16="http://schemas.microsoft.com/office/drawing/2014/main" id="{DF5A90CF-A20D-A721-4684-E3154133B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8388" y="42481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9440" name="Rectangle 52">
            <a:extLst>
              <a:ext uri="{FF2B5EF4-FFF2-40B4-BE49-F238E27FC236}">
                <a16:creationId xmlns:a16="http://schemas.microsoft.com/office/drawing/2014/main" id="{6254A02A-0EF4-1366-BDC1-004585DBC06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981402" y="43430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441" name="Rectangle 53">
            <a:extLst>
              <a:ext uri="{FF2B5EF4-FFF2-40B4-BE49-F238E27FC236}">
                <a16:creationId xmlns:a16="http://schemas.microsoft.com/office/drawing/2014/main" id="{6A77CAB8-EF0E-E1DF-6B69-CCC73FDD8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3351" y="4460875"/>
            <a:ext cx="8810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9442" name="Rectangle 54">
            <a:extLst>
              <a:ext uri="{FF2B5EF4-FFF2-40B4-BE49-F238E27FC236}">
                <a16:creationId xmlns:a16="http://schemas.microsoft.com/office/drawing/2014/main" id="{F95193E5-0C58-3C0F-CEA2-44A97163C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4464" y="4232275"/>
            <a:ext cx="4143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9443" name="Rectangle 55">
            <a:extLst>
              <a:ext uri="{FF2B5EF4-FFF2-40B4-BE49-F238E27FC236}">
                <a16:creationId xmlns:a16="http://schemas.microsoft.com/office/drawing/2014/main" id="{5A717461-474C-5AAA-798F-4DE3AC9DDC1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219402" y="43430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444" name="Rectangle 56">
            <a:extLst>
              <a:ext uri="{FF2B5EF4-FFF2-40B4-BE49-F238E27FC236}">
                <a16:creationId xmlns:a16="http://schemas.microsoft.com/office/drawing/2014/main" id="{48182D7B-FD47-3E7B-CFEC-3142FD899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4039" y="38766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Arginine (Arg)</a:t>
            </a:r>
          </a:p>
        </p:txBody>
      </p:sp>
      <p:sp>
        <p:nvSpPr>
          <p:cNvPr id="59445" name="Rectangle 57">
            <a:extLst>
              <a:ext uri="{FF2B5EF4-FFF2-40B4-BE49-F238E27FC236}">
                <a16:creationId xmlns:a16="http://schemas.microsoft.com/office/drawing/2014/main" id="{564DD8D0-BEF9-EE5A-8176-FA27C17BA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4600" y="4460875"/>
            <a:ext cx="1003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446" name="Rectangle 58">
            <a:extLst>
              <a:ext uri="{FF2B5EF4-FFF2-40B4-BE49-F238E27FC236}">
                <a16:creationId xmlns:a16="http://schemas.microsoft.com/office/drawing/2014/main" id="{1EE5955F-9D8B-9D36-025A-56051D145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100" y="42322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9447" name="Rectangle 59">
            <a:extLst>
              <a:ext uri="{FF2B5EF4-FFF2-40B4-BE49-F238E27FC236}">
                <a16:creationId xmlns:a16="http://schemas.microsoft.com/office/drawing/2014/main" id="{10925DB7-CE8B-A845-911F-01826F904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4313" y="42481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9448" name="Rectangle 60">
            <a:extLst>
              <a:ext uri="{FF2B5EF4-FFF2-40B4-BE49-F238E27FC236}">
                <a16:creationId xmlns:a16="http://schemas.microsoft.com/office/drawing/2014/main" id="{C7AD9DD5-AB3F-BF13-1A2E-8D9FF9CBB49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667327" y="43430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449" name="Rectangle 61">
            <a:extLst>
              <a:ext uri="{FF2B5EF4-FFF2-40B4-BE49-F238E27FC236}">
                <a16:creationId xmlns:a16="http://schemas.microsoft.com/office/drawing/2014/main" id="{EB5ED916-EFE1-4682-7BA1-88ACC5E60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3550" y="4460875"/>
            <a:ext cx="9588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CNH 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9450" name="Rectangle 62">
            <a:extLst>
              <a:ext uri="{FF2B5EF4-FFF2-40B4-BE49-F238E27FC236}">
                <a16:creationId xmlns:a16="http://schemas.microsoft.com/office/drawing/2014/main" id="{1EF364CF-379E-1730-CFBE-E83A254D3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4664" y="4232275"/>
            <a:ext cx="4143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9451" name="Rectangle 63">
            <a:extLst>
              <a:ext uri="{FF2B5EF4-FFF2-40B4-BE49-F238E27FC236}">
                <a16:creationId xmlns:a16="http://schemas.microsoft.com/office/drawing/2014/main" id="{516D3708-3280-6CDD-A9E3-CA902223C6D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819602" y="43430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452" name="Rectangle 64">
            <a:extLst>
              <a:ext uri="{FF2B5EF4-FFF2-40B4-BE49-F238E27FC236}">
                <a16:creationId xmlns:a16="http://schemas.microsoft.com/office/drawing/2014/main" id="{2805A53F-CB49-2471-F892-7EEBFA45D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4663" y="4689475"/>
            <a:ext cx="368692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</a:p>
        </p:txBody>
      </p:sp>
      <p:sp>
        <p:nvSpPr>
          <p:cNvPr id="59453" name="Rectangle 65">
            <a:extLst>
              <a:ext uri="{FF2B5EF4-FFF2-40B4-BE49-F238E27FC236}">
                <a16:creationId xmlns:a16="http://schemas.microsoft.com/office/drawing/2014/main" id="{106238AE-1123-5ED2-BCF9-9EDD692BAC3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819602" y="45716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454" name="Rectangle 66">
            <a:extLst>
              <a:ext uri="{FF2B5EF4-FFF2-40B4-BE49-F238E27FC236}">
                <a16:creationId xmlns:a16="http://schemas.microsoft.com/office/drawing/2014/main" id="{CA1D8489-0695-6728-83AF-3DABDDCA455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848177" y="45716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455" name="Rectangle 67">
            <a:extLst>
              <a:ext uri="{FF2B5EF4-FFF2-40B4-BE49-F238E27FC236}">
                <a16:creationId xmlns:a16="http://schemas.microsoft.com/office/drawing/2014/main" id="{6FB822E8-E369-4067-6E7A-7A1E63FC8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4239" y="38766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Cysteine (CySH)</a:t>
            </a:r>
          </a:p>
        </p:txBody>
      </p:sp>
      <p:sp>
        <p:nvSpPr>
          <p:cNvPr id="59456" name="Rectangle 68">
            <a:extLst>
              <a:ext uri="{FF2B5EF4-FFF2-40B4-BE49-F238E27FC236}">
                <a16:creationId xmlns:a16="http://schemas.microsoft.com/office/drawing/2014/main" id="{29BD5136-5BF4-9984-1466-52DEBCAB0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5700" y="4460875"/>
            <a:ext cx="1003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457" name="Rectangle 69">
            <a:extLst>
              <a:ext uri="{FF2B5EF4-FFF2-40B4-BE49-F238E27FC236}">
                <a16:creationId xmlns:a16="http://schemas.microsoft.com/office/drawing/2014/main" id="{FED29D2F-399F-36AD-2BA0-D2456D9A9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42322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9458" name="Rectangle 70">
            <a:extLst>
              <a:ext uri="{FF2B5EF4-FFF2-40B4-BE49-F238E27FC236}">
                <a16:creationId xmlns:a16="http://schemas.microsoft.com/office/drawing/2014/main" id="{1C08D20A-172E-156C-A1D9-D59C66E8D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4013" y="42481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9459" name="Rectangle 71">
            <a:extLst>
              <a:ext uri="{FF2B5EF4-FFF2-40B4-BE49-F238E27FC236}">
                <a16:creationId xmlns:a16="http://schemas.microsoft.com/office/drawing/2014/main" id="{26553B56-C4B5-F831-2BD5-BC845AD5112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77027" y="43430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460" name="Rectangle 72">
            <a:extLst>
              <a:ext uri="{FF2B5EF4-FFF2-40B4-BE49-F238E27FC236}">
                <a16:creationId xmlns:a16="http://schemas.microsoft.com/office/drawing/2014/main" id="{AEE36584-33CC-0957-4A2A-E4D62FACC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7289" y="4232275"/>
            <a:ext cx="360677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SH</a:t>
            </a:r>
          </a:p>
        </p:txBody>
      </p:sp>
      <p:sp>
        <p:nvSpPr>
          <p:cNvPr id="59461" name="Rectangle 73">
            <a:extLst>
              <a:ext uri="{FF2B5EF4-FFF2-40B4-BE49-F238E27FC236}">
                <a16:creationId xmlns:a16="http://schemas.microsoft.com/office/drawing/2014/main" id="{6C867B76-36CA-CE6B-24A2-CD144142FA9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772227" y="43430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462" name="Rectangle 74">
            <a:extLst>
              <a:ext uri="{FF2B5EF4-FFF2-40B4-BE49-F238E27FC236}">
                <a16:creationId xmlns:a16="http://schemas.microsoft.com/office/drawing/2014/main" id="{B985D3EC-8433-5142-A6A7-3B79B927D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4039" y="52482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Tryptophan (Try)</a:t>
            </a:r>
          </a:p>
        </p:txBody>
      </p:sp>
      <p:sp>
        <p:nvSpPr>
          <p:cNvPr id="59463" name="Rectangle 75">
            <a:extLst>
              <a:ext uri="{FF2B5EF4-FFF2-40B4-BE49-F238E27FC236}">
                <a16:creationId xmlns:a16="http://schemas.microsoft.com/office/drawing/2014/main" id="{55764A85-A278-7E79-5B41-7E845E45E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7913" y="5756275"/>
            <a:ext cx="1003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464" name="Rectangle 76">
            <a:extLst>
              <a:ext uri="{FF2B5EF4-FFF2-40B4-BE49-F238E27FC236}">
                <a16:creationId xmlns:a16="http://schemas.microsoft.com/office/drawing/2014/main" id="{E17E023E-6492-6C87-3DD2-DD148C6DC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0014" y="5527675"/>
            <a:ext cx="4143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9465" name="Rectangle 77">
            <a:extLst>
              <a:ext uri="{FF2B5EF4-FFF2-40B4-BE49-F238E27FC236}">
                <a16:creationId xmlns:a16="http://schemas.microsoft.com/office/drawing/2014/main" id="{4F8B52A7-E5D9-9A7E-5D82-5C7F6738A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6" y="5543551"/>
            <a:ext cx="233363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9466" name="Rectangle 78">
            <a:extLst>
              <a:ext uri="{FF2B5EF4-FFF2-40B4-BE49-F238E27FC236}">
                <a16:creationId xmlns:a16="http://schemas.microsoft.com/office/drawing/2014/main" id="{1DD3BEEE-0692-5F4D-8B07-3E0CAB379E5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729239" y="56384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467" name="Rectangle 79">
            <a:extLst>
              <a:ext uri="{FF2B5EF4-FFF2-40B4-BE49-F238E27FC236}">
                <a16:creationId xmlns:a16="http://schemas.microsoft.com/office/drawing/2014/main" id="{B7EE4190-1627-D259-5D7E-3F571FD96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0751" y="5756275"/>
            <a:ext cx="318999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C-</a:t>
            </a:r>
          </a:p>
        </p:txBody>
      </p:sp>
      <p:sp>
        <p:nvSpPr>
          <p:cNvPr id="59468" name="Rectangle 80">
            <a:extLst>
              <a:ext uri="{FF2B5EF4-FFF2-40B4-BE49-F238E27FC236}">
                <a16:creationId xmlns:a16="http://schemas.microsoft.com/office/drawing/2014/main" id="{735BB87E-CA02-4CAA-B7F9-6F9A0FD52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6613" y="6022975"/>
            <a:ext cx="27571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</a:t>
            </a:r>
          </a:p>
        </p:txBody>
      </p:sp>
      <p:sp>
        <p:nvSpPr>
          <p:cNvPr id="59469" name="Rectangle 81">
            <a:extLst>
              <a:ext uri="{FF2B5EF4-FFF2-40B4-BE49-F238E27FC236}">
                <a16:creationId xmlns:a16="http://schemas.microsoft.com/office/drawing/2014/main" id="{522EDEBA-6109-BE28-58E0-44349DE4287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181552" y="611466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470" name="Rectangle 82">
            <a:extLst>
              <a:ext uri="{FF2B5EF4-FFF2-40B4-BE49-F238E27FC236}">
                <a16:creationId xmlns:a16="http://schemas.microsoft.com/office/drawing/2014/main" id="{1A1E3648-43D1-66F0-2DBB-5900870EC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863" y="5908675"/>
            <a:ext cx="368692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</a:p>
        </p:txBody>
      </p:sp>
      <p:sp>
        <p:nvSpPr>
          <p:cNvPr id="59471" name="Rectangle 83">
            <a:extLst>
              <a:ext uri="{FF2B5EF4-FFF2-40B4-BE49-F238E27FC236}">
                <a16:creationId xmlns:a16="http://schemas.microsoft.com/office/drawing/2014/main" id="{F235376E-8D3B-B808-3CCD-ED2F0E41D1C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276801" y="5824154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472" name="Rectangle 84">
            <a:extLst>
              <a:ext uri="{FF2B5EF4-FFF2-40B4-BE49-F238E27FC236}">
                <a16:creationId xmlns:a16="http://schemas.microsoft.com/office/drawing/2014/main" id="{75859415-863A-DDF7-6307-728D1D837E6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305376" y="5824154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473" name="Rectangle 85">
            <a:extLst>
              <a:ext uri="{FF2B5EF4-FFF2-40B4-BE49-F238E27FC236}">
                <a16:creationId xmlns:a16="http://schemas.microsoft.com/office/drawing/2014/main" id="{6433DE22-DE29-6DE3-760E-C4A7441A8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6613" y="6227763"/>
            <a:ext cx="27571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H</a:t>
            </a:r>
          </a:p>
        </p:txBody>
      </p:sp>
      <p:grpSp>
        <p:nvGrpSpPr>
          <p:cNvPr id="59474" name="Group 90">
            <a:extLst>
              <a:ext uri="{FF2B5EF4-FFF2-40B4-BE49-F238E27FC236}">
                <a16:creationId xmlns:a16="http://schemas.microsoft.com/office/drawing/2014/main" id="{3C105E14-E6EC-41EA-0266-40D20A5B847D}"/>
              </a:ext>
            </a:extLst>
          </p:cNvPr>
          <p:cNvGrpSpPr>
            <a:grpSpLocks/>
          </p:cNvGrpSpPr>
          <p:nvPr/>
        </p:nvGrpSpPr>
        <p:grpSpPr bwMode="auto">
          <a:xfrm>
            <a:off x="6997700" y="5840413"/>
            <a:ext cx="215900" cy="215900"/>
            <a:chOff x="3448" y="3679"/>
            <a:chExt cx="136" cy="136"/>
          </a:xfrm>
        </p:grpSpPr>
        <p:sp>
          <p:nvSpPr>
            <p:cNvPr id="59573" name="AutoShape 86">
              <a:extLst>
                <a:ext uri="{FF2B5EF4-FFF2-40B4-BE49-F238E27FC236}">
                  <a16:creationId xmlns:a16="http://schemas.microsoft.com/office/drawing/2014/main" id="{32E83B5B-539E-FCA6-545A-9E19F52343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3448" y="3679"/>
              <a:ext cx="136" cy="136"/>
            </a:xfrm>
            <a:prstGeom prst="hexagon">
              <a:avLst>
                <a:gd name="adj" fmla="val 24986"/>
                <a:gd name="vf" fmla="val 115470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>
                <a:spcBef>
                  <a:spcPct val="0"/>
                </a:spcBef>
                <a:spcAft>
                  <a:spcPct val="0"/>
                </a:spcAft>
                <a:buSzTx/>
                <a:buNone/>
                <a:defRPr/>
              </a:pPr>
              <a:endParaRPr lang="en-US" altLang="en-US" sz="2400" b="0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9574" name="Line 87">
              <a:extLst>
                <a:ext uri="{FF2B5EF4-FFF2-40B4-BE49-F238E27FC236}">
                  <a16:creationId xmlns:a16="http://schemas.microsoft.com/office/drawing/2014/main" id="{9E69F269-468A-1879-AF62-170067D098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21" y="3768"/>
              <a:ext cx="49" cy="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9575" name="Line 88">
              <a:extLst>
                <a:ext uri="{FF2B5EF4-FFF2-40B4-BE49-F238E27FC236}">
                  <a16:creationId xmlns:a16="http://schemas.microsoft.com/office/drawing/2014/main" id="{91E29D18-97E6-BEAF-9D67-F8101871AE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62" y="3718"/>
              <a:ext cx="0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9576" name="Line 89">
              <a:extLst>
                <a:ext uri="{FF2B5EF4-FFF2-40B4-BE49-F238E27FC236}">
                  <a16:creationId xmlns:a16="http://schemas.microsoft.com/office/drawing/2014/main" id="{11795632-CB64-4EF4-EA8E-A0409EB08D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9" y="3698"/>
              <a:ext cx="49" cy="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59475" name="Line 91">
            <a:extLst>
              <a:ext uri="{FF2B5EF4-FFF2-40B4-BE49-F238E27FC236}">
                <a16:creationId xmlns:a16="http://schemas.microsoft.com/office/drawing/2014/main" id="{2FE50D97-A968-EB73-6816-B96EC88FC44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23126" y="5895975"/>
            <a:ext cx="1381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9476" name="Line 92">
            <a:extLst>
              <a:ext uri="{FF2B5EF4-FFF2-40B4-BE49-F238E27FC236}">
                <a16:creationId xmlns:a16="http://schemas.microsoft.com/office/drawing/2014/main" id="{4465F2C9-0164-A210-1743-93CF7849C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7227889" y="6013450"/>
            <a:ext cx="33337" cy="33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9477" name="Line 93">
            <a:extLst>
              <a:ext uri="{FF2B5EF4-FFF2-40B4-BE49-F238E27FC236}">
                <a16:creationId xmlns:a16="http://schemas.microsoft.com/office/drawing/2014/main" id="{6A46A9B5-830E-E4D5-4815-F6090361F9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54889" y="6037264"/>
            <a:ext cx="9525" cy="34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9478" name="Rectangle 94">
            <a:extLst>
              <a:ext uri="{FF2B5EF4-FFF2-40B4-BE49-F238E27FC236}">
                <a16:creationId xmlns:a16="http://schemas.microsoft.com/office/drawing/2014/main" id="{7554FC69-87A9-1858-3371-315F1B6CA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4239" y="52482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Histidine (His)</a:t>
            </a:r>
          </a:p>
        </p:txBody>
      </p:sp>
      <p:sp>
        <p:nvSpPr>
          <p:cNvPr id="59479" name="Rectangle 95">
            <a:extLst>
              <a:ext uri="{FF2B5EF4-FFF2-40B4-BE49-F238E27FC236}">
                <a16:creationId xmlns:a16="http://schemas.microsoft.com/office/drawing/2014/main" id="{D1A13DC2-38A0-11AE-A0B1-AA04D2CCE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0513" y="5756275"/>
            <a:ext cx="1003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480" name="Rectangle 96">
            <a:extLst>
              <a:ext uri="{FF2B5EF4-FFF2-40B4-BE49-F238E27FC236}">
                <a16:creationId xmlns:a16="http://schemas.microsoft.com/office/drawing/2014/main" id="{DAE187A7-9B5E-EBF3-2497-D0854D9A7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2614" y="5603875"/>
            <a:ext cx="4143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9481" name="Rectangle 97">
            <a:extLst>
              <a:ext uri="{FF2B5EF4-FFF2-40B4-BE49-F238E27FC236}">
                <a16:creationId xmlns:a16="http://schemas.microsoft.com/office/drawing/2014/main" id="{8A90CBDE-AB69-3DC0-293B-D94A779B9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8826" y="5619751"/>
            <a:ext cx="233363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9482" name="Rectangle 98">
            <a:extLst>
              <a:ext uri="{FF2B5EF4-FFF2-40B4-BE49-F238E27FC236}">
                <a16:creationId xmlns:a16="http://schemas.microsoft.com/office/drawing/2014/main" id="{A47C3017-677F-9288-59B5-5228F8F04AB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496127" y="5666991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483" name="Rectangle 99">
            <a:extLst>
              <a:ext uri="{FF2B5EF4-FFF2-40B4-BE49-F238E27FC236}">
                <a16:creationId xmlns:a16="http://schemas.microsoft.com/office/drawing/2014/main" id="{A90C6362-CDD7-59D4-8B71-E546D7034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3351" y="5756275"/>
            <a:ext cx="318999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C-</a:t>
            </a:r>
          </a:p>
        </p:txBody>
      </p:sp>
      <p:sp>
        <p:nvSpPr>
          <p:cNvPr id="59484" name="Rectangle 100">
            <a:extLst>
              <a:ext uri="{FF2B5EF4-FFF2-40B4-BE49-F238E27FC236}">
                <a16:creationId xmlns:a16="http://schemas.microsoft.com/office/drawing/2014/main" id="{B2D59B9A-6CD9-DC67-570F-845B4BD23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4925" y="5937250"/>
            <a:ext cx="27571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</a:t>
            </a:r>
          </a:p>
        </p:txBody>
      </p:sp>
      <p:sp>
        <p:nvSpPr>
          <p:cNvPr id="59485" name="Rectangle 101">
            <a:extLst>
              <a:ext uri="{FF2B5EF4-FFF2-40B4-BE49-F238E27FC236}">
                <a16:creationId xmlns:a16="http://schemas.microsoft.com/office/drawing/2014/main" id="{0A1DCF81-C033-F860-F820-2D4102D4259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953202" y="60194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486" name="Rectangle 102">
            <a:extLst>
              <a:ext uri="{FF2B5EF4-FFF2-40B4-BE49-F238E27FC236}">
                <a16:creationId xmlns:a16="http://schemas.microsoft.com/office/drawing/2014/main" id="{2233BE38-32B1-D92C-1F68-EE00F1D56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4463" y="5603875"/>
            <a:ext cx="368692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</a:p>
        </p:txBody>
      </p:sp>
      <p:sp>
        <p:nvSpPr>
          <p:cNvPr id="59487" name="Rectangle 103">
            <a:extLst>
              <a:ext uri="{FF2B5EF4-FFF2-40B4-BE49-F238E27FC236}">
                <a16:creationId xmlns:a16="http://schemas.microsoft.com/office/drawing/2014/main" id="{2B7ACA85-FB20-1B49-1F44-FA5CD9188EE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29401" y="5671754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488" name="Rectangle 104">
            <a:extLst>
              <a:ext uri="{FF2B5EF4-FFF2-40B4-BE49-F238E27FC236}">
                <a16:creationId xmlns:a16="http://schemas.microsoft.com/office/drawing/2014/main" id="{D3C94117-1B7B-51F8-D7CD-9AE87A745D0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57976" y="5671754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489" name="Rectangle 105">
            <a:extLst>
              <a:ext uri="{FF2B5EF4-FFF2-40B4-BE49-F238E27FC236}">
                <a16:creationId xmlns:a16="http://schemas.microsoft.com/office/drawing/2014/main" id="{512AE5C4-3C0B-04CD-02D5-1EA61D385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9688" y="6127750"/>
            <a:ext cx="27571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H</a:t>
            </a:r>
          </a:p>
        </p:txBody>
      </p:sp>
      <p:sp>
        <p:nvSpPr>
          <p:cNvPr id="59490" name="Line 106">
            <a:extLst>
              <a:ext uri="{FF2B5EF4-FFF2-40B4-BE49-F238E27FC236}">
                <a16:creationId xmlns:a16="http://schemas.microsoft.com/office/drawing/2014/main" id="{67857858-396A-85B0-CCA5-9BD63EA1F808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1" y="5715000"/>
            <a:ext cx="1190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9491" name="Line 107">
            <a:extLst>
              <a:ext uri="{FF2B5EF4-FFF2-40B4-BE49-F238E27FC236}">
                <a16:creationId xmlns:a16="http://schemas.microsoft.com/office/drawing/2014/main" id="{84845914-C106-0B34-7C9C-82D53BB9E8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0489" y="5937250"/>
            <a:ext cx="33337" cy="33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9492" name="Rectangle 108">
            <a:extLst>
              <a:ext uri="{FF2B5EF4-FFF2-40B4-BE49-F238E27FC236}">
                <a16:creationId xmlns:a16="http://schemas.microsoft.com/office/drawing/2014/main" id="{DE05BFB7-04B3-B4FE-07D8-F35D4BD0AE2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800801" y="5671754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493" name="Rectangle 109">
            <a:extLst>
              <a:ext uri="{FF2B5EF4-FFF2-40B4-BE49-F238E27FC236}">
                <a16:creationId xmlns:a16="http://schemas.microsoft.com/office/drawing/2014/main" id="{2BC5E65B-943B-35C9-48E7-FE541AC60FE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829376" y="5671754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494" name="Rectangle 110">
            <a:extLst>
              <a:ext uri="{FF2B5EF4-FFF2-40B4-BE49-F238E27FC236}">
                <a16:creationId xmlns:a16="http://schemas.microsoft.com/office/drawing/2014/main" id="{BA2914CF-1094-4F77-DC77-7898148B1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9988" y="5756275"/>
            <a:ext cx="27571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</a:t>
            </a:r>
          </a:p>
        </p:txBody>
      </p:sp>
      <p:sp>
        <p:nvSpPr>
          <p:cNvPr id="59495" name="Rectangle 111">
            <a:extLst>
              <a:ext uri="{FF2B5EF4-FFF2-40B4-BE49-F238E27FC236}">
                <a16:creationId xmlns:a16="http://schemas.microsoft.com/office/drawing/2014/main" id="{357048B6-FD07-65C3-460B-5404D1712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6813" y="5603875"/>
            <a:ext cx="27571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</a:t>
            </a:r>
          </a:p>
        </p:txBody>
      </p:sp>
      <p:sp>
        <p:nvSpPr>
          <p:cNvPr id="59496" name="Line 112">
            <a:extLst>
              <a:ext uri="{FF2B5EF4-FFF2-40B4-BE49-F238E27FC236}">
                <a16:creationId xmlns:a16="http://schemas.microsoft.com/office/drawing/2014/main" id="{67FE8A40-2BF0-706F-C4E9-753EE6AA8F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90025" y="5924550"/>
            <a:ext cx="33338" cy="587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9497" name="Rectangle 113">
            <a:extLst>
              <a:ext uri="{FF2B5EF4-FFF2-40B4-BE49-F238E27FC236}">
                <a16:creationId xmlns:a16="http://schemas.microsoft.com/office/drawing/2014/main" id="{2951A29B-CC89-AA97-AF0A-D1BAB53BB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4888" y="5761038"/>
            <a:ext cx="27571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H</a:t>
            </a:r>
          </a:p>
        </p:txBody>
      </p:sp>
      <p:sp>
        <p:nvSpPr>
          <p:cNvPr id="59498" name="Rectangle 114">
            <a:extLst>
              <a:ext uri="{FF2B5EF4-FFF2-40B4-BE49-F238E27FC236}">
                <a16:creationId xmlns:a16="http://schemas.microsoft.com/office/drawing/2014/main" id="{2CD9CCC7-1D5F-B0F2-1007-D48B46AAC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3439" y="25050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Proline (Pro)</a:t>
            </a:r>
          </a:p>
        </p:txBody>
      </p:sp>
      <p:sp>
        <p:nvSpPr>
          <p:cNvPr id="59499" name="Rectangle 115">
            <a:extLst>
              <a:ext uri="{FF2B5EF4-FFF2-40B4-BE49-F238E27FC236}">
                <a16:creationId xmlns:a16="http://schemas.microsoft.com/office/drawing/2014/main" id="{662E814D-54AE-424D-AD9F-AEBB85477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0026" y="3165475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500" name="Rectangle 116">
            <a:extLst>
              <a:ext uri="{FF2B5EF4-FFF2-40B4-BE49-F238E27FC236}">
                <a16:creationId xmlns:a16="http://schemas.microsoft.com/office/drawing/2014/main" id="{CA9BE375-9DCE-0F9A-E599-16C2B36A3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9368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9501" name="Rectangle 117">
            <a:extLst>
              <a:ext uri="{FF2B5EF4-FFF2-40B4-BE49-F238E27FC236}">
                <a16:creationId xmlns:a16="http://schemas.microsoft.com/office/drawing/2014/main" id="{5AB52713-ABDB-3188-4AB0-85486623E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29527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9502" name="Rectangle 118">
            <a:extLst>
              <a:ext uri="{FF2B5EF4-FFF2-40B4-BE49-F238E27FC236}">
                <a16:creationId xmlns:a16="http://schemas.microsoft.com/office/drawing/2014/main" id="{B975D0A7-8A62-0B7D-383B-AD4C96ED341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752427" y="30476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503" name="Rectangle 119">
            <a:extLst>
              <a:ext uri="{FF2B5EF4-FFF2-40B4-BE49-F238E27FC236}">
                <a16:creationId xmlns:a16="http://schemas.microsoft.com/office/drawing/2014/main" id="{EDAD686D-88A1-0338-512D-2AA6B14D4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575" y="33178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9504" name="Rectangle 120">
            <a:extLst>
              <a:ext uri="{FF2B5EF4-FFF2-40B4-BE49-F238E27FC236}">
                <a16:creationId xmlns:a16="http://schemas.microsoft.com/office/drawing/2014/main" id="{EBD67FF1-EE67-91AF-5AF5-1B8ED71B6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575" y="27844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9505" name="Rectangle 121">
            <a:extLst>
              <a:ext uri="{FF2B5EF4-FFF2-40B4-BE49-F238E27FC236}">
                <a16:creationId xmlns:a16="http://schemas.microsoft.com/office/drawing/2014/main" id="{D7749373-2780-B148-722D-40937B7A6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6775" y="30892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9506" name="Line 122">
            <a:extLst>
              <a:ext uri="{FF2B5EF4-FFF2-40B4-BE49-F238E27FC236}">
                <a16:creationId xmlns:a16="http://schemas.microsoft.com/office/drawing/2014/main" id="{FA36F25F-8472-70EB-ABF7-F294D24480C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662238" y="2967038"/>
            <a:ext cx="163512" cy="873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9507" name="Line 123">
            <a:extLst>
              <a:ext uri="{FF2B5EF4-FFF2-40B4-BE49-F238E27FC236}">
                <a16:creationId xmlns:a16="http://schemas.microsoft.com/office/drawing/2014/main" id="{F93CAF3E-BD78-40F3-E949-683167BA6D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62238" y="3284538"/>
            <a:ext cx="163512" cy="619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9508" name="Line 124">
            <a:extLst>
              <a:ext uri="{FF2B5EF4-FFF2-40B4-BE49-F238E27FC236}">
                <a16:creationId xmlns:a16="http://schemas.microsoft.com/office/drawing/2014/main" id="{D8C5BBC5-4F87-0177-2157-139A7AC1274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57438" y="3271838"/>
            <a:ext cx="163512" cy="1635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9509" name="Line 125">
            <a:extLst>
              <a:ext uri="{FF2B5EF4-FFF2-40B4-BE49-F238E27FC236}">
                <a16:creationId xmlns:a16="http://schemas.microsoft.com/office/drawing/2014/main" id="{BBADB4C6-4B61-6842-B0AB-123E354ADE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57438" y="2903538"/>
            <a:ext cx="163512" cy="2143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9510" name="Rectangle 126">
            <a:extLst>
              <a:ext uri="{FF2B5EF4-FFF2-40B4-BE49-F238E27FC236}">
                <a16:creationId xmlns:a16="http://schemas.microsoft.com/office/drawing/2014/main" id="{7108A8F7-FBCD-392B-A871-8618F6C20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3639" y="25050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Serine (Ser)</a:t>
            </a:r>
          </a:p>
        </p:txBody>
      </p:sp>
      <p:sp>
        <p:nvSpPr>
          <p:cNvPr id="59511" name="Rectangle 127">
            <a:extLst>
              <a:ext uri="{FF2B5EF4-FFF2-40B4-BE49-F238E27FC236}">
                <a16:creationId xmlns:a16="http://schemas.microsoft.com/office/drawing/2014/main" id="{7773546A-59C1-0413-648A-E8C8D6DC6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100" y="3089275"/>
            <a:ext cx="1003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512" name="Rectangle 128">
            <a:extLst>
              <a:ext uri="{FF2B5EF4-FFF2-40B4-BE49-F238E27FC236}">
                <a16:creationId xmlns:a16="http://schemas.microsoft.com/office/drawing/2014/main" id="{A1C93D47-CB6E-73F3-962E-B83E93ABB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28606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9513" name="Rectangle 129">
            <a:extLst>
              <a:ext uri="{FF2B5EF4-FFF2-40B4-BE49-F238E27FC236}">
                <a16:creationId xmlns:a16="http://schemas.microsoft.com/office/drawing/2014/main" id="{4A52F3A0-8D9D-AB04-05F5-B9B8D9FFE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413" y="28765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9514" name="Rectangle 130">
            <a:extLst>
              <a:ext uri="{FF2B5EF4-FFF2-40B4-BE49-F238E27FC236}">
                <a16:creationId xmlns:a16="http://schemas.microsoft.com/office/drawing/2014/main" id="{0EED3D47-2733-0554-9E77-73A00A73783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276427" y="29714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515" name="Rectangle 131">
            <a:extLst>
              <a:ext uri="{FF2B5EF4-FFF2-40B4-BE49-F238E27FC236}">
                <a16:creationId xmlns:a16="http://schemas.microsoft.com/office/drawing/2014/main" id="{0C8C9A2E-D02F-914F-8795-DA5B5CB27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6688" y="2860675"/>
            <a:ext cx="375104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OH</a:t>
            </a:r>
          </a:p>
        </p:txBody>
      </p:sp>
      <p:sp>
        <p:nvSpPr>
          <p:cNvPr id="59516" name="Rectangle 132">
            <a:extLst>
              <a:ext uri="{FF2B5EF4-FFF2-40B4-BE49-F238E27FC236}">
                <a16:creationId xmlns:a16="http://schemas.microsoft.com/office/drawing/2014/main" id="{FC3144EC-D2A8-CDC8-D0E4-6DC431248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39" y="25050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Threonine (Thr)</a:t>
            </a:r>
          </a:p>
        </p:txBody>
      </p:sp>
      <p:sp>
        <p:nvSpPr>
          <p:cNvPr id="59517" name="Rectangle 133">
            <a:extLst>
              <a:ext uri="{FF2B5EF4-FFF2-40B4-BE49-F238E27FC236}">
                <a16:creationId xmlns:a16="http://schemas.microsoft.com/office/drawing/2014/main" id="{377DDD13-70A7-40B6-AB01-3A3B759FA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0839" y="3089275"/>
            <a:ext cx="12922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 CH - 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518" name="Rectangle 134">
            <a:extLst>
              <a:ext uri="{FF2B5EF4-FFF2-40B4-BE49-F238E27FC236}">
                <a16:creationId xmlns:a16="http://schemas.microsoft.com/office/drawing/2014/main" id="{944BBF88-FEAB-DE3D-E82A-E38AE5F69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8606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9519" name="Rectangle 135">
            <a:extLst>
              <a:ext uri="{FF2B5EF4-FFF2-40B4-BE49-F238E27FC236}">
                <a16:creationId xmlns:a16="http://schemas.microsoft.com/office/drawing/2014/main" id="{803B5B5F-7550-074B-391D-9AC6B2A95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6013" y="28765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9520" name="Rectangle 136">
            <a:extLst>
              <a:ext uri="{FF2B5EF4-FFF2-40B4-BE49-F238E27FC236}">
                <a16:creationId xmlns:a16="http://schemas.microsoft.com/office/drawing/2014/main" id="{D59F4A4F-0F78-4690-E39F-F5BEE2DD17E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029027" y="29714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521" name="Rectangle 137">
            <a:extLst>
              <a:ext uri="{FF2B5EF4-FFF2-40B4-BE49-F238E27FC236}">
                <a16:creationId xmlns:a16="http://schemas.microsoft.com/office/drawing/2014/main" id="{342CC742-5DF3-1C26-5511-EF07D9A85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9288" y="2860675"/>
            <a:ext cx="375104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OH</a:t>
            </a:r>
          </a:p>
        </p:txBody>
      </p:sp>
      <p:sp>
        <p:nvSpPr>
          <p:cNvPr id="59522" name="Rectangle 138">
            <a:extLst>
              <a:ext uri="{FF2B5EF4-FFF2-40B4-BE49-F238E27FC236}">
                <a16:creationId xmlns:a16="http://schemas.microsoft.com/office/drawing/2014/main" id="{B2665401-2C94-EAF7-7CDD-99515EB5986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000202" y="29714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523" name="Rectangle 139">
            <a:extLst>
              <a:ext uri="{FF2B5EF4-FFF2-40B4-BE49-F238E27FC236}">
                <a16:creationId xmlns:a16="http://schemas.microsoft.com/office/drawing/2014/main" id="{37292655-2065-190C-AE15-08A16982453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52802" y="29714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524" name="Rectangle 140">
            <a:extLst>
              <a:ext uri="{FF2B5EF4-FFF2-40B4-BE49-F238E27FC236}">
                <a16:creationId xmlns:a16="http://schemas.microsoft.com/office/drawing/2014/main" id="{BC39DF0D-6902-3CD1-7CE4-5FB24977F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4039" y="25050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Aspartic acid (Asp)</a:t>
            </a:r>
          </a:p>
        </p:txBody>
      </p:sp>
      <p:sp>
        <p:nvSpPr>
          <p:cNvPr id="59525" name="Rectangle 141">
            <a:extLst>
              <a:ext uri="{FF2B5EF4-FFF2-40B4-BE49-F238E27FC236}">
                <a16:creationId xmlns:a16="http://schemas.microsoft.com/office/drawing/2014/main" id="{06617FCA-4C53-E503-6AF4-BEEE6F8710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9451" y="3089275"/>
            <a:ext cx="11842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   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 CH - 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526" name="Rectangle 142">
            <a:extLst>
              <a:ext uri="{FF2B5EF4-FFF2-40B4-BE49-F238E27FC236}">
                <a16:creationId xmlns:a16="http://schemas.microsoft.com/office/drawing/2014/main" id="{B3F391FD-11DC-1B07-40D1-80B7CB0B0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9025" y="28606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9527" name="Rectangle 143">
            <a:extLst>
              <a:ext uri="{FF2B5EF4-FFF2-40B4-BE49-F238E27FC236}">
                <a16:creationId xmlns:a16="http://schemas.microsoft.com/office/drawing/2014/main" id="{01BF3FDD-6FF6-06E1-1325-E5CBE5EC0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5238" y="28765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9528" name="Rectangle 144">
            <a:extLst>
              <a:ext uri="{FF2B5EF4-FFF2-40B4-BE49-F238E27FC236}">
                <a16:creationId xmlns:a16="http://schemas.microsoft.com/office/drawing/2014/main" id="{79CBCEB2-D645-B554-BFE9-55615D7C4FE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448252" y="29714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529" name="Rectangle 145">
            <a:extLst>
              <a:ext uri="{FF2B5EF4-FFF2-40B4-BE49-F238E27FC236}">
                <a16:creationId xmlns:a16="http://schemas.microsoft.com/office/drawing/2014/main" id="{A858DEB1-44A3-B66E-25D5-E676373D0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4688" y="2860675"/>
            <a:ext cx="567464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COOH</a:t>
            </a:r>
          </a:p>
        </p:txBody>
      </p:sp>
      <p:sp>
        <p:nvSpPr>
          <p:cNvPr id="59530" name="Rectangle 146">
            <a:extLst>
              <a:ext uri="{FF2B5EF4-FFF2-40B4-BE49-F238E27FC236}">
                <a16:creationId xmlns:a16="http://schemas.microsoft.com/office/drawing/2014/main" id="{A115FEAC-CD7B-6AA7-E55C-8D5DC312CD8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057727" y="29714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531" name="Rectangle 147">
            <a:extLst>
              <a:ext uri="{FF2B5EF4-FFF2-40B4-BE49-F238E27FC236}">
                <a16:creationId xmlns:a16="http://schemas.microsoft.com/office/drawing/2014/main" id="{B55D9796-378A-C653-1B1F-CE9BA5373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4239" y="25050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Asparagine (Asp N)</a:t>
            </a:r>
          </a:p>
        </p:txBody>
      </p:sp>
      <p:sp>
        <p:nvSpPr>
          <p:cNvPr id="59532" name="Rectangle 148">
            <a:extLst>
              <a:ext uri="{FF2B5EF4-FFF2-40B4-BE49-F238E27FC236}">
                <a16:creationId xmlns:a16="http://schemas.microsoft.com/office/drawing/2014/main" id="{28C310D5-30F1-FEAE-0CE8-F0CEC2930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9650" y="3089275"/>
            <a:ext cx="12446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    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  CH - 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533" name="Rectangle 149">
            <a:extLst>
              <a:ext uri="{FF2B5EF4-FFF2-40B4-BE49-F238E27FC236}">
                <a16:creationId xmlns:a16="http://schemas.microsoft.com/office/drawing/2014/main" id="{9288CFB4-39F0-9D3E-6EA2-CDD2E22E8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5425" y="28606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9534" name="Rectangle 150">
            <a:extLst>
              <a:ext uri="{FF2B5EF4-FFF2-40B4-BE49-F238E27FC236}">
                <a16:creationId xmlns:a16="http://schemas.microsoft.com/office/drawing/2014/main" id="{E978629F-06A3-2E51-1225-ECC855F75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1638" y="28765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9535" name="Rectangle 151">
            <a:extLst>
              <a:ext uri="{FF2B5EF4-FFF2-40B4-BE49-F238E27FC236}">
                <a16:creationId xmlns:a16="http://schemas.microsoft.com/office/drawing/2014/main" id="{775DB86D-476D-9813-2608-7FEE486BB65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124652" y="29714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536" name="Rectangle 152">
            <a:extLst>
              <a:ext uri="{FF2B5EF4-FFF2-40B4-BE49-F238E27FC236}">
                <a16:creationId xmlns:a16="http://schemas.microsoft.com/office/drawing/2014/main" id="{1677A4CD-C62D-CF09-5381-B1BE22E15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4888" y="2860675"/>
            <a:ext cx="63976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CO 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59537" name="Rectangle 153">
            <a:extLst>
              <a:ext uri="{FF2B5EF4-FFF2-40B4-BE49-F238E27FC236}">
                <a16:creationId xmlns:a16="http://schemas.microsoft.com/office/drawing/2014/main" id="{5D971F91-2BFC-F607-8B26-866EE262395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657927" y="29714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538" name="Rectangle 154">
            <a:extLst>
              <a:ext uri="{FF2B5EF4-FFF2-40B4-BE49-F238E27FC236}">
                <a16:creationId xmlns:a16="http://schemas.microsoft.com/office/drawing/2014/main" id="{72A4D052-741F-0E2F-43F1-A9A8C3C8C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3439" y="11334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Glycine (Gly)</a:t>
            </a:r>
          </a:p>
        </p:txBody>
      </p:sp>
      <p:sp>
        <p:nvSpPr>
          <p:cNvPr id="59539" name="Rectangle 155">
            <a:extLst>
              <a:ext uri="{FF2B5EF4-FFF2-40B4-BE49-F238E27FC236}">
                <a16:creationId xmlns:a16="http://schemas.microsoft.com/office/drawing/2014/main" id="{6B61725E-056C-2E2A-344D-F3C29981B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6338" y="1717675"/>
            <a:ext cx="86201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H-CH-COO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540" name="Rectangle 156">
            <a:extLst>
              <a:ext uri="{FF2B5EF4-FFF2-40B4-BE49-F238E27FC236}">
                <a16:creationId xmlns:a16="http://schemas.microsoft.com/office/drawing/2014/main" id="{95D177F6-8057-211F-3B86-00D6479C8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14890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9541" name="Rectangle 157">
            <a:extLst>
              <a:ext uri="{FF2B5EF4-FFF2-40B4-BE49-F238E27FC236}">
                <a16:creationId xmlns:a16="http://schemas.microsoft.com/office/drawing/2014/main" id="{B1E78436-E342-2A85-25B9-058B8D335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013" y="15049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9542" name="Rectangle 158">
            <a:extLst>
              <a:ext uri="{FF2B5EF4-FFF2-40B4-BE49-F238E27FC236}">
                <a16:creationId xmlns:a16="http://schemas.microsoft.com/office/drawing/2014/main" id="{E96E209A-85D3-6BEA-6E9F-15D1D44C701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600027" y="15998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543" name="Rectangle 159">
            <a:extLst>
              <a:ext uri="{FF2B5EF4-FFF2-40B4-BE49-F238E27FC236}">
                <a16:creationId xmlns:a16="http://schemas.microsoft.com/office/drawing/2014/main" id="{6F5C1AAD-702B-7FC4-D058-A051F226B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3639" y="11334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Alanine (Ala)</a:t>
            </a:r>
          </a:p>
        </p:txBody>
      </p:sp>
      <p:sp>
        <p:nvSpPr>
          <p:cNvPr id="59544" name="Rectangle 160">
            <a:extLst>
              <a:ext uri="{FF2B5EF4-FFF2-40B4-BE49-F238E27FC236}">
                <a16:creationId xmlns:a16="http://schemas.microsoft.com/office/drawing/2014/main" id="{4DC8E992-59FE-02A6-7EB8-0B9B02EAF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100" y="1717675"/>
            <a:ext cx="1003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545" name="Rectangle 161">
            <a:extLst>
              <a:ext uri="{FF2B5EF4-FFF2-40B4-BE49-F238E27FC236}">
                <a16:creationId xmlns:a16="http://schemas.microsoft.com/office/drawing/2014/main" id="{94AD9BC6-172C-92D7-10FD-0801AF123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4890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9546" name="Rectangle 162">
            <a:extLst>
              <a:ext uri="{FF2B5EF4-FFF2-40B4-BE49-F238E27FC236}">
                <a16:creationId xmlns:a16="http://schemas.microsoft.com/office/drawing/2014/main" id="{D023E1BA-1B5D-18D8-243A-A4D05B060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413" y="15049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9547" name="Rectangle 163">
            <a:extLst>
              <a:ext uri="{FF2B5EF4-FFF2-40B4-BE49-F238E27FC236}">
                <a16:creationId xmlns:a16="http://schemas.microsoft.com/office/drawing/2014/main" id="{3FEC4329-C0E5-7B1D-5A11-D6C15DC323D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276427" y="15998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548" name="Rectangle 164">
            <a:extLst>
              <a:ext uri="{FF2B5EF4-FFF2-40B4-BE49-F238E27FC236}">
                <a16:creationId xmlns:a16="http://schemas.microsoft.com/office/drawing/2014/main" id="{D8195C82-3B74-D605-0B67-A1231BE1D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39" y="11334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Valine (Val)</a:t>
            </a:r>
          </a:p>
        </p:txBody>
      </p:sp>
      <p:sp>
        <p:nvSpPr>
          <p:cNvPr id="59549" name="Rectangle 165">
            <a:extLst>
              <a:ext uri="{FF2B5EF4-FFF2-40B4-BE49-F238E27FC236}">
                <a16:creationId xmlns:a16="http://schemas.microsoft.com/office/drawing/2014/main" id="{07B98E3C-AA46-AEF2-3DE6-2098625D4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0839" y="1717675"/>
            <a:ext cx="12922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 CH - 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550" name="Rectangle 166">
            <a:extLst>
              <a:ext uri="{FF2B5EF4-FFF2-40B4-BE49-F238E27FC236}">
                <a16:creationId xmlns:a16="http://schemas.microsoft.com/office/drawing/2014/main" id="{6D2C3663-3492-A01E-6862-56595F364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4890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9551" name="Rectangle 167">
            <a:extLst>
              <a:ext uri="{FF2B5EF4-FFF2-40B4-BE49-F238E27FC236}">
                <a16:creationId xmlns:a16="http://schemas.microsoft.com/office/drawing/2014/main" id="{8A7DFD12-2A0C-44B2-CC99-EB767E8B3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6013" y="15049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9552" name="Rectangle 168">
            <a:extLst>
              <a:ext uri="{FF2B5EF4-FFF2-40B4-BE49-F238E27FC236}">
                <a16:creationId xmlns:a16="http://schemas.microsoft.com/office/drawing/2014/main" id="{8546BA12-7C60-DF9F-6B41-0ADB4054D50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029027" y="15998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553" name="Rectangle 169">
            <a:extLst>
              <a:ext uri="{FF2B5EF4-FFF2-40B4-BE49-F238E27FC236}">
                <a16:creationId xmlns:a16="http://schemas.microsoft.com/office/drawing/2014/main" id="{C347EA34-8A7F-AB9B-DB66-D62F10E9D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9289" y="1489075"/>
            <a:ext cx="4143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9554" name="Rectangle 170">
            <a:extLst>
              <a:ext uri="{FF2B5EF4-FFF2-40B4-BE49-F238E27FC236}">
                <a16:creationId xmlns:a16="http://schemas.microsoft.com/office/drawing/2014/main" id="{39A7A335-2CAA-48E7-F28E-5786DF9C623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52802" y="15998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555" name="Rectangle 171">
            <a:extLst>
              <a:ext uri="{FF2B5EF4-FFF2-40B4-BE49-F238E27FC236}">
                <a16:creationId xmlns:a16="http://schemas.microsoft.com/office/drawing/2014/main" id="{40901101-A6AD-11AD-0301-E373E3FD2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4039" y="11334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Leucine (Leu)</a:t>
            </a:r>
          </a:p>
        </p:txBody>
      </p:sp>
      <p:sp>
        <p:nvSpPr>
          <p:cNvPr id="59556" name="Rectangle 172">
            <a:extLst>
              <a:ext uri="{FF2B5EF4-FFF2-40B4-BE49-F238E27FC236}">
                <a16:creationId xmlns:a16="http://schemas.microsoft.com/office/drawing/2014/main" id="{25743285-B24C-EF48-E914-CA3E8FC52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1025" y="1717675"/>
            <a:ext cx="14557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 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557" name="Rectangle 173">
            <a:extLst>
              <a:ext uri="{FF2B5EF4-FFF2-40B4-BE49-F238E27FC236}">
                <a16:creationId xmlns:a16="http://schemas.microsoft.com/office/drawing/2014/main" id="{9CC4D57C-2E83-4A18-D36D-ED80DECDF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7150" y="14890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9558" name="Rectangle 174">
            <a:extLst>
              <a:ext uri="{FF2B5EF4-FFF2-40B4-BE49-F238E27FC236}">
                <a16:creationId xmlns:a16="http://schemas.microsoft.com/office/drawing/2014/main" id="{4112F97A-A19D-771A-EB68-468EC6303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3363" y="15049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9559" name="Rectangle 175">
            <a:extLst>
              <a:ext uri="{FF2B5EF4-FFF2-40B4-BE49-F238E27FC236}">
                <a16:creationId xmlns:a16="http://schemas.microsoft.com/office/drawing/2014/main" id="{B4F15366-F0FE-CADE-BC71-095DAC81186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686377" y="15998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560" name="Rectangle 176">
            <a:extLst>
              <a:ext uri="{FF2B5EF4-FFF2-40B4-BE49-F238E27FC236}">
                <a16:creationId xmlns:a16="http://schemas.microsoft.com/office/drawing/2014/main" id="{C67905D0-2367-75C8-1F51-9314270F1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7564" y="1489075"/>
            <a:ext cx="4143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9561" name="Rectangle 177">
            <a:extLst>
              <a:ext uri="{FF2B5EF4-FFF2-40B4-BE49-F238E27FC236}">
                <a16:creationId xmlns:a16="http://schemas.microsoft.com/office/drawing/2014/main" id="{073F9263-317B-8892-FAD3-94E9E94665D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191077" y="15998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562" name="Rectangle 178">
            <a:extLst>
              <a:ext uri="{FF2B5EF4-FFF2-40B4-BE49-F238E27FC236}">
                <a16:creationId xmlns:a16="http://schemas.microsoft.com/office/drawing/2014/main" id="{A5FBA539-7B0F-DD26-72C0-A3582A07D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4239" y="1133476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100" kern="1200">
                <a:solidFill>
                  <a:srgbClr val="00279F"/>
                </a:solidFill>
                <a:ea typeface="+mn-ea"/>
                <a:cs typeface="+mn-cs"/>
              </a:rPr>
              <a:t>Isoleucine (Ileu)</a:t>
            </a:r>
          </a:p>
        </p:txBody>
      </p:sp>
      <p:sp>
        <p:nvSpPr>
          <p:cNvPr id="59563" name="Rectangle 179">
            <a:extLst>
              <a:ext uri="{FF2B5EF4-FFF2-40B4-BE49-F238E27FC236}">
                <a16:creationId xmlns:a16="http://schemas.microsoft.com/office/drawing/2014/main" id="{67435F0F-FA62-D0B4-C17A-ECE0A2038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9963" y="1717675"/>
            <a:ext cx="149066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 - CH-COO</a:t>
            </a: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564" name="Rectangle 180">
            <a:extLst>
              <a:ext uri="{FF2B5EF4-FFF2-40B4-BE49-F238E27FC236}">
                <a16:creationId xmlns:a16="http://schemas.microsoft.com/office/drawing/2014/main" id="{203707F9-8DDC-B398-7D50-F69B5A13E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3550" y="1489075"/>
            <a:ext cx="4143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NH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9565" name="Rectangle 181">
            <a:extLst>
              <a:ext uri="{FF2B5EF4-FFF2-40B4-BE49-F238E27FC236}">
                <a16:creationId xmlns:a16="http://schemas.microsoft.com/office/drawing/2014/main" id="{15F7791E-3647-EE15-885E-B76E47533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9763" y="1504951"/>
            <a:ext cx="2333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 baseline="30000">
                <a:solidFill>
                  <a:srgbClr val="000000"/>
                </a:solidFill>
                <a:ea typeface="+mn-ea"/>
                <a:cs typeface="+mn-cs"/>
              </a:rPr>
              <a:t>+</a:t>
            </a:r>
          </a:p>
        </p:txBody>
      </p:sp>
      <p:sp>
        <p:nvSpPr>
          <p:cNvPr id="59566" name="Rectangle 182">
            <a:extLst>
              <a:ext uri="{FF2B5EF4-FFF2-40B4-BE49-F238E27FC236}">
                <a16:creationId xmlns:a16="http://schemas.microsoft.com/office/drawing/2014/main" id="{FCB9DC28-B115-E99A-9CB8-FC63EF19EE0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362777" y="15998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59567" name="Rectangle 183">
            <a:extLst>
              <a:ext uri="{FF2B5EF4-FFF2-40B4-BE49-F238E27FC236}">
                <a16:creationId xmlns:a16="http://schemas.microsoft.com/office/drawing/2014/main" id="{C45A51D4-134B-351B-3D49-75D9EA7C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3989" y="1489075"/>
            <a:ext cx="4143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CH</a:t>
            </a:r>
            <a:r>
              <a:rPr lang="en-US" altLang="en-US" sz="1000" b="0" kern="1200" baseline="-25000">
                <a:solidFill>
                  <a:srgbClr val="00000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9568" name="Rectangle 184">
            <a:extLst>
              <a:ext uri="{FF2B5EF4-FFF2-40B4-BE49-F238E27FC236}">
                <a16:creationId xmlns:a16="http://schemas.microsoft.com/office/drawing/2014/main" id="{947BB7A6-0084-5EAA-D8D3-92344C31884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67502" y="1599816"/>
            <a:ext cx="226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1000" b="0" kern="1200">
                <a:solidFill>
                  <a:srgbClr val="000000"/>
                </a:solidFill>
                <a:ea typeface="+mn-ea"/>
                <a:cs typeface="+mn-cs"/>
              </a:rPr>
              <a:t>-</a:t>
            </a:r>
          </a:p>
        </p:txBody>
      </p:sp>
      <p:grpSp>
        <p:nvGrpSpPr>
          <p:cNvPr id="59569" name="Group 187">
            <a:extLst>
              <a:ext uri="{FF2B5EF4-FFF2-40B4-BE49-F238E27FC236}">
                <a16:creationId xmlns:a16="http://schemas.microsoft.com/office/drawing/2014/main" id="{BB68B877-FBF5-8136-EC45-9D480E2C2F71}"/>
              </a:ext>
            </a:extLst>
          </p:cNvPr>
          <p:cNvGrpSpPr>
            <a:grpSpLocks/>
          </p:cNvGrpSpPr>
          <p:nvPr/>
        </p:nvGrpSpPr>
        <p:grpSpPr bwMode="auto">
          <a:xfrm>
            <a:off x="3346450" y="2355850"/>
            <a:ext cx="5283200" cy="2616200"/>
            <a:chOff x="1148" y="1484"/>
            <a:chExt cx="3328" cy="1648"/>
          </a:xfrm>
        </p:grpSpPr>
        <p:pic>
          <p:nvPicPr>
            <p:cNvPr id="59571" name="Picture 185">
              <a:extLst>
                <a:ext uri="{FF2B5EF4-FFF2-40B4-BE49-F238E27FC236}">
                  <a16:creationId xmlns:a16="http://schemas.microsoft.com/office/drawing/2014/main" id="{C9AE8B77-6F90-A436-134C-183D8689E22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" y="1484"/>
              <a:ext cx="3328" cy="1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572" name="Rectangle 186">
              <a:extLst>
                <a:ext uri="{FF2B5EF4-FFF2-40B4-BE49-F238E27FC236}">
                  <a16:creationId xmlns:a16="http://schemas.microsoft.com/office/drawing/2014/main" id="{B810D4E4-4281-F2BB-AE8C-4DA4F5426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1" y="1717"/>
              <a:ext cx="2892" cy="1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>
                <a:spcBef>
                  <a:spcPct val="0"/>
                </a:spcBef>
                <a:spcAft>
                  <a:spcPct val="0"/>
                </a:spcAft>
                <a:buSzTx/>
                <a:buNone/>
                <a:defRPr/>
              </a:pPr>
              <a:endParaRPr lang="en-US" altLang="en-US" sz="2400" b="0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59570" name="Rectangle 188">
            <a:extLst>
              <a:ext uri="{FF2B5EF4-FFF2-40B4-BE49-F238E27FC236}">
                <a16:creationId xmlns:a16="http://schemas.microsoft.com/office/drawing/2014/main" id="{A009FA6B-1BCE-9549-763E-4ED432F72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1589" y="2882901"/>
            <a:ext cx="4568825" cy="199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3200" kern="1200">
                <a:solidFill>
                  <a:srgbClr val="000000"/>
                </a:solidFill>
                <a:ea typeface="+mn-ea"/>
                <a:cs typeface="+mn-cs"/>
              </a:rPr>
              <a:t>Like the 26 letters of the alphabet which make up our words</a:t>
            </a:r>
            <a:endParaRPr lang="en-US" altLang="en-US" sz="2800" kern="1200">
              <a:solidFill>
                <a:srgbClr val="000000"/>
              </a:solidFill>
              <a:ea typeface="+mn-ea"/>
              <a:cs typeface="+mn-cs"/>
            </a:endParaRPr>
          </a:p>
          <a:p>
            <a:pPr algn="ctr" fontAlgn="base" hangingPunct="1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endParaRPr lang="en-US" altLang="en-US" sz="2800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C47D34C3-573E-47F8-AB51-D4F8471F3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endParaRPr lang="en-US" altLang="en-US" sz="2400" b="0" kern="120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59C76C1C-8B2E-0696-137B-2BD28C94D2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696200" cy="1905000"/>
          </a:xfrm>
        </p:spPr>
        <p:txBody>
          <a:bodyPr/>
          <a:lstStyle/>
          <a:p>
            <a:pPr>
              <a:defRPr/>
            </a:pPr>
            <a:r>
              <a:rPr lang="en-US" sz="5400" dirty="0">
                <a:solidFill>
                  <a:schemeClr val="folHlink"/>
                </a:solidFill>
              </a:rPr>
              <a:t>Dumb Blondes of </a:t>
            </a:r>
            <a:br>
              <a:rPr lang="en-US" sz="5400" dirty="0">
                <a:solidFill>
                  <a:schemeClr val="folHlink"/>
                </a:solidFill>
              </a:rPr>
            </a:br>
            <a:r>
              <a:rPr lang="en-US" sz="5400" dirty="0">
                <a:solidFill>
                  <a:schemeClr val="folHlink"/>
                </a:solidFill>
              </a:rPr>
              <a:t>the Biochemical World</a:t>
            </a:r>
            <a:br>
              <a:rPr lang="en-US" sz="5400" dirty="0">
                <a:solidFill>
                  <a:schemeClr val="folHlink"/>
                </a:solidFill>
              </a:rPr>
            </a:b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Dr. Francis Crick in </a:t>
            </a:r>
            <a:r>
              <a:rPr lang="en-US" sz="2400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Life Itself 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(1981)</a:t>
            </a:r>
          </a:p>
        </p:txBody>
      </p:sp>
      <p:sp>
        <p:nvSpPr>
          <p:cNvPr id="61444" name="Rectangle 4">
            <a:extLst>
              <a:ext uri="{FF2B5EF4-FFF2-40B4-BE49-F238E27FC236}">
                <a16:creationId xmlns:a16="http://schemas.microsoft.com/office/drawing/2014/main" id="{6F6ECCD3-3F14-8E39-46CB-9499D19E7C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00400" y="3124200"/>
            <a:ext cx="2438400" cy="2514600"/>
          </a:xfrm>
          <a:noFill/>
        </p:spPr>
        <p:txBody>
          <a:bodyPr/>
          <a:lstStyle/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altLang="en-US" sz="4800">
                <a:solidFill>
                  <a:srgbClr val="114FFB"/>
                </a:solidFill>
                <a:latin typeface="Times New Roman" panose="02020603050405020304" pitchFamily="18" charset="0"/>
              </a:rPr>
              <a:t>DNA</a:t>
            </a:r>
          </a:p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altLang="en-US" sz="4800">
                <a:solidFill>
                  <a:srgbClr val="114FFB"/>
                </a:solidFill>
                <a:latin typeface="Times New Roman" panose="02020603050405020304" pitchFamily="18" charset="0"/>
              </a:rPr>
              <a:t>RNA</a:t>
            </a:r>
          </a:p>
        </p:txBody>
      </p:sp>
      <p:graphicFrame>
        <p:nvGraphicFramePr>
          <p:cNvPr id="61445" name="Object 5">
            <a:hlinkClick r:id="" action="ppaction://ole?verb=0"/>
            <a:extLst>
              <a:ext uri="{FF2B5EF4-FFF2-40B4-BE49-F238E27FC236}">
                <a16:creationId xmlns:a16="http://schemas.microsoft.com/office/drawing/2014/main" id="{508F9A32-0551-B61D-FF29-9C8C5D336C8B}"/>
              </a:ext>
            </a:extLst>
          </p:cNvPr>
          <p:cNvGraphicFramePr>
            <a:graphicFrameLocks/>
          </p:cNvGraphicFramePr>
          <p:nvPr/>
        </p:nvGraphicFramePr>
        <p:xfrm>
          <a:off x="5867401" y="2209800"/>
          <a:ext cx="3533775" cy="397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3533775" imgH="3975100" progId="MS_ClipArt_Gallery.2">
                  <p:embed/>
                </p:oleObj>
              </mc:Choice>
              <mc:Fallback>
                <p:oleObj name="Clip" r:id="rId3" imgW="3533775" imgH="3975100" progId="MS_ClipArt_Gallery.2">
                  <p:embed/>
                  <p:pic>
                    <p:nvPicPr>
                      <p:cNvPr id="61445" name="Object 5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508F9A32-0551-B61D-FF29-9C8C5D336C8B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1" y="2209800"/>
                        <a:ext cx="3533775" cy="397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/>
      <p:bldP spid="61444" grpId="0" uiExpand="1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2">
            <a:extLst>
              <a:ext uri="{FF2B5EF4-FFF2-40B4-BE49-F238E27FC236}">
                <a16:creationId xmlns:a16="http://schemas.microsoft.com/office/drawing/2014/main" id="{9D6347B0-4960-B0F2-50B0-41FE736BB35F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304800"/>
            <a:ext cx="6172200" cy="6324600"/>
            <a:chOff x="0" y="1008"/>
            <a:chExt cx="3272" cy="3086"/>
          </a:xfrm>
        </p:grpSpPr>
        <p:pic>
          <p:nvPicPr>
            <p:cNvPr id="63495" name="Picture 3">
              <a:extLst>
                <a:ext uri="{FF2B5EF4-FFF2-40B4-BE49-F238E27FC236}">
                  <a16:creationId xmlns:a16="http://schemas.microsoft.com/office/drawing/2014/main" id="{23D7CA8D-1F00-F89C-F223-28A580A931B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08"/>
              <a:ext cx="3272" cy="3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496" name="Rectangle 4">
              <a:extLst>
                <a:ext uri="{FF2B5EF4-FFF2-40B4-BE49-F238E27FC236}">
                  <a16:creationId xmlns:a16="http://schemas.microsoft.com/office/drawing/2014/main" id="{E068AB97-003C-35F2-03A7-877151FBF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" y="1252"/>
              <a:ext cx="1048" cy="18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>
                <a:spcBef>
                  <a:spcPct val="0"/>
                </a:spcBef>
                <a:spcAft>
                  <a:spcPct val="0"/>
                </a:spcAft>
                <a:buSzTx/>
                <a:buNone/>
                <a:defRPr/>
              </a:pPr>
              <a:endParaRPr lang="en-US" altLang="en-US" sz="2400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</p:grpSp>
      <p:sp>
        <p:nvSpPr>
          <p:cNvPr id="63491" name="Rectangle 5">
            <a:extLst>
              <a:ext uri="{FF2B5EF4-FFF2-40B4-BE49-F238E27FC236}">
                <a16:creationId xmlns:a16="http://schemas.microsoft.com/office/drawing/2014/main" id="{001150E6-A6CC-AE70-2068-0A365DC61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endParaRPr lang="en-US" altLang="en-US" sz="240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63492" name="Rectangle 6">
            <a:extLst>
              <a:ext uri="{FF2B5EF4-FFF2-40B4-BE49-F238E27FC236}">
                <a16:creationId xmlns:a16="http://schemas.microsoft.com/office/drawing/2014/main" id="{E004C0FE-E41D-106C-F14D-18681720DB6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114800" y="838200"/>
            <a:ext cx="57150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6000" dirty="0">
                <a:solidFill>
                  <a:srgbClr val="C1CEFF"/>
                </a:solidFill>
              </a:rPr>
              <a:t>DNA</a:t>
            </a:r>
          </a:p>
        </p:txBody>
      </p:sp>
      <p:sp>
        <p:nvSpPr>
          <p:cNvPr id="156679" name="Rectangle 7">
            <a:extLst>
              <a:ext uri="{FF2B5EF4-FFF2-40B4-BE49-F238E27FC236}">
                <a16:creationId xmlns:a16="http://schemas.microsoft.com/office/drawing/2014/main" id="{B4E56475-7A1B-7BD5-B254-F3193C5A192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791200" y="2209800"/>
            <a:ext cx="4114800" cy="3886200"/>
          </a:xfrm>
          <a:solidFill>
            <a:schemeClr val="tx1"/>
          </a:solidFill>
        </p:spPr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en-US" altLang="en-US" sz="3400" dirty="0">
                <a:solidFill>
                  <a:srgbClr val="FFFFFF"/>
                </a:solidFill>
              </a:rPr>
              <a:t>Double helix with cross bars</a:t>
            </a:r>
            <a:endParaRPr lang="en-US" altLang="en-US" sz="3800" dirty="0">
              <a:solidFill>
                <a:srgbClr val="FFFFFF"/>
              </a:solidFill>
            </a:endParaRPr>
          </a:p>
          <a:p>
            <a:pPr eaLnBrk="1" hangingPunct="1">
              <a:buClr>
                <a:schemeClr val="tx1"/>
              </a:buClr>
            </a:pPr>
            <a:r>
              <a:rPr lang="en-US" altLang="en-US" sz="3400" dirty="0">
                <a:solidFill>
                  <a:srgbClr val="FFFFFF"/>
                </a:solidFill>
              </a:rPr>
              <a:t>Capacity to reproduce itself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en-US" sz="3400" dirty="0">
                <a:solidFill>
                  <a:srgbClr val="FFFFFF"/>
                </a:solidFill>
              </a:rPr>
              <a:t>Contains a language!</a:t>
            </a:r>
          </a:p>
        </p:txBody>
      </p:sp>
      <p:sp>
        <p:nvSpPr>
          <p:cNvPr id="63494" name="Rectangle 8">
            <a:extLst>
              <a:ext uri="{FF2B5EF4-FFF2-40B4-BE49-F238E27FC236}">
                <a16:creationId xmlns:a16="http://schemas.microsoft.com/office/drawing/2014/main" id="{BD33AD24-8B94-C802-A110-18B24ED4F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724400"/>
            <a:ext cx="304800" cy="1066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endParaRPr lang="en-US" altLang="en-US" sz="2400" b="0" kern="120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9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F5F6CF9E-8A90-F314-E177-04ACFEF10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687" y="364672"/>
            <a:ext cx="6161314" cy="6128657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2A9AF-3D8C-D15D-301C-FD45C8F6B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21329" y="653144"/>
            <a:ext cx="2585358" cy="2699657"/>
          </a:xfrm>
        </p:spPr>
        <p:txBody>
          <a:bodyPr/>
          <a:lstStyle/>
          <a:p>
            <a:pPr algn="ctr"/>
            <a:endParaRPr lang="en-US" sz="4000" dirty="0">
              <a:solidFill>
                <a:srgbClr val="00279F"/>
              </a:solidFill>
              <a:latin typeface="Arial"/>
              <a:ea typeface="+mj-ea"/>
              <a:cs typeface="+mj-cs"/>
            </a:endParaRPr>
          </a:p>
          <a:p>
            <a:pPr algn="ctr"/>
            <a:r>
              <a:rPr lang="en-US" sz="4000" dirty="0">
                <a:solidFill>
                  <a:srgbClr val="00279F"/>
                </a:solidFill>
                <a:latin typeface="Arial"/>
                <a:ea typeface="+mj-ea"/>
                <a:cs typeface="+mj-cs"/>
              </a:rPr>
              <a:t>Genetic Code</a:t>
            </a:r>
            <a:endParaRPr lang="en-US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0A9978-1003-DDA2-4419-722A4211DAC9}"/>
              </a:ext>
            </a:extLst>
          </p:cNvPr>
          <p:cNvSpPr txBox="1"/>
          <p:nvPr/>
        </p:nvSpPr>
        <p:spPr>
          <a:xfrm>
            <a:off x="2182586" y="3641273"/>
            <a:ext cx="19539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Arial"/>
                <a:ea typeface="+mn-ea"/>
                <a:cs typeface="Arial"/>
              </a:rPr>
              <a:t>T=Thymine</a:t>
            </a:r>
          </a:p>
          <a:p>
            <a:pPr algn="ctr">
              <a:defRPr/>
            </a:pPr>
            <a:r>
              <a:rPr lang="en-US" sz="2400" b="1" dirty="0">
                <a:latin typeface="Arial"/>
                <a:ea typeface="+mn-ea"/>
                <a:cs typeface="Arial"/>
              </a:rPr>
              <a:t>C=Cytosine</a:t>
            </a:r>
          </a:p>
          <a:p>
            <a:pPr algn="ctr">
              <a:defRPr/>
            </a:pPr>
            <a:r>
              <a:rPr lang="en-US" sz="2400" b="1" dirty="0">
                <a:latin typeface="Arial"/>
                <a:ea typeface="+mn-ea"/>
                <a:cs typeface="Arial"/>
              </a:rPr>
              <a:t>A=Adenine</a:t>
            </a:r>
          </a:p>
          <a:p>
            <a:pPr algn="ctr">
              <a:defRPr/>
            </a:pPr>
            <a:r>
              <a:rPr lang="en-US" sz="2400" b="1" dirty="0">
                <a:latin typeface="Arial"/>
                <a:ea typeface="+mn-ea"/>
                <a:cs typeface="Arial"/>
              </a:rPr>
              <a:t>G=Guanine</a:t>
            </a: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D61BBB22-5586-9D18-E19C-5872DF0E4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endParaRPr lang="en-US" altLang="en-US" sz="2400" b="0" kern="120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97A532F5-DB0F-7F01-98D5-7E6C41C49B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244" y="353786"/>
            <a:ext cx="6118869" cy="6112328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D73E7B-BD38-091F-2A7D-2A88C02DFC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37658" y="642257"/>
            <a:ext cx="2563585" cy="2525486"/>
          </a:xfrm>
        </p:spPr>
        <p:txBody>
          <a:bodyPr/>
          <a:lstStyle/>
          <a:p>
            <a:pPr algn="ctr"/>
            <a:endParaRPr lang="en-US" sz="4000" dirty="0">
              <a:solidFill>
                <a:srgbClr val="00279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j-ea"/>
              <a:cs typeface="+mj-cs"/>
            </a:endParaRPr>
          </a:p>
          <a:p>
            <a:pPr algn="ctr"/>
            <a:r>
              <a:rPr lang="en-US" sz="4000" dirty="0">
                <a:solidFill>
                  <a:srgbClr val="00279F"/>
                </a:solidFill>
                <a:latin typeface="Arial"/>
                <a:ea typeface="+mj-ea"/>
                <a:cs typeface="+mj-cs"/>
              </a:rPr>
              <a:t>Genetic Code</a:t>
            </a:r>
            <a:endParaRPr lang="en-US" sz="4000" dirty="0"/>
          </a:p>
        </p:txBody>
      </p:sp>
      <p:sp>
        <p:nvSpPr>
          <p:cNvPr id="54277" name="Text Box 187">
            <a:extLst>
              <a:ext uri="{FF2B5EF4-FFF2-40B4-BE49-F238E27FC236}">
                <a16:creationId xmlns:a16="http://schemas.microsoft.com/office/drawing/2014/main" id="{48A03E5A-A404-711A-2E7A-2FA4A9848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732315"/>
            <a:ext cx="3597729" cy="1955321"/>
          </a:xfrm>
          <a:prstGeom prst="rect">
            <a:avLst/>
          </a:prstGeom>
          <a:solidFill>
            <a:srgbClr val="A2C1FE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40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/>
              </a:rPr>
              <a:t>All 20 Amino Acids are Coded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7D8CD8-8290-9CA7-2594-48C89C2DC74F}"/>
              </a:ext>
            </a:extLst>
          </p:cNvPr>
          <p:cNvSpPr txBox="1"/>
          <p:nvPr/>
        </p:nvSpPr>
        <p:spPr>
          <a:xfrm>
            <a:off x="2220686" y="3635830"/>
            <a:ext cx="1899556" cy="1624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Arial"/>
                <a:ea typeface="+mn-ea"/>
                <a:cs typeface="Arial"/>
              </a:rPr>
              <a:t>T=Thymine</a:t>
            </a:r>
          </a:p>
          <a:p>
            <a:pPr algn="ctr">
              <a:defRPr/>
            </a:pPr>
            <a:r>
              <a:rPr lang="en-US" sz="2400" b="1" dirty="0">
                <a:latin typeface="Arial"/>
                <a:ea typeface="+mn-ea"/>
                <a:cs typeface="Arial"/>
              </a:rPr>
              <a:t>C=Cytosine</a:t>
            </a:r>
          </a:p>
          <a:p>
            <a:pPr algn="ctr">
              <a:defRPr/>
            </a:pPr>
            <a:r>
              <a:rPr lang="en-US" sz="2400" b="1" dirty="0">
                <a:latin typeface="Arial"/>
                <a:ea typeface="+mn-ea"/>
                <a:cs typeface="Arial"/>
              </a:rPr>
              <a:t>A=Adenine</a:t>
            </a:r>
          </a:p>
          <a:p>
            <a:pPr algn="ctr">
              <a:defRPr/>
            </a:pPr>
            <a:r>
              <a:rPr lang="en-US" sz="2400" b="1" dirty="0">
                <a:latin typeface="Arial"/>
                <a:ea typeface="+mn-ea"/>
                <a:cs typeface="Arial"/>
              </a:rPr>
              <a:t>G=Guanine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7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28600"/>
            <a:ext cx="5334000" cy="6629400"/>
          </a:xfrm>
          <a:prstGeom prst="rect">
            <a:avLst/>
          </a:prstGeom>
          <a:ln w="12700">
            <a:miter lim="400000"/>
          </a:ln>
        </p:spPr>
      </p:pic>
      <p:sp>
        <p:nvSpPr>
          <p:cNvPr id="2268" name="Shape 2268"/>
          <p:cNvSpPr>
            <a:spLocks noGrp="1"/>
          </p:cNvSpPr>
          <p:nvPr>
            <p:ph type="title" idx="4294967295"/>
          </p:nvPr>
        </p:nvSpPr>
        <p:spPr>
          <a:xfrm>
            <a:off x="1295400" y="990600"/>
            <a:ext cx="3657600" cy="51816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3600">
                <a:solidFill>
                  <a:srgbClr val="FFFFFF"/>
                </a:solidFill>
              </a:defRPr>
            </a:pPr>
            <a:r>
              <a:rPr dirty="0"/>
              <a:t>Transcription,</a:t>
            </a:r>
            <a:br>
              <a:rPr dirty="0"/>
            </a:br>
            <a:br>
              <a:rPr dirty="0"/>
            </a:br>
            <a:r>
              <a:rPr dirty="0"/>
              <a:t>Migration, </a:t>
            </a:r>
            <a:br>
              <a:rPr dirty="0"/>
            </a:br>
            <a:br>
              <a:rPr dirty="0"/>
            </a:br>
            <a:r>
              <a:rPr dirty="0"/>
              <a:t>&amp; Translation</a:t>
            </a:r>
            <a:br>
              <a:rPr dirty="0"/>
            </a:br>
            <a:br>
              <a:rPr dirty="0"/>
            </a:br>
            <a:r>
              <a:rPr dirty="0"/>
              <a:t>for Protein Building</a:t>
            </a:r>
            <a:br>
              <a:rPr dirty="0"/>
            </a:br>
            <a:endParaRPr dirty="0"/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>
            <a:spLocks noGrp="1"/>
          </p:cNvSpPr>
          <p:nvPr>
            <p:ph type="title" idx="4294967295"/>
          </p:nvPr>
        </p:nvSpPr>
        <p:spPr>
          <a:xfrm>
            <a:off x="1792942" y="968188"/>
            <a:ext cx="8646459" cy="2460813"/>
          </a:xfrm>
          <a:prstGeom prst="rect">
            <a:avLst/>
          </a:prstGeom>
        </p:spPr>
        <p:txBody>
          <a:bodyPr>
            <a:normAutofit/>
          </a:bodyPr>
          <a:lstStyle>
            <a:lvl1pPr defTabSz="841247">
              <a:defRPr sz="3680">
                <a:effectLst>
                  <a:outerShdw blurRad="11684" dist="23368" dir="2700000" rotWithShape="0">
                    <a:srgbClr val="000000"/>
                  </a:outerShdw>
                </a:effectLst>
              </a:defRPr>
            </a:lvl1pPr>
          </a:lstStyle>
          <a:p>
            <a:r>
              <a:rPr lang="en-US" dirty="0"/>
              <a:t>Video clip from</a:t>
            </a:r>
            <a:br>
              <a:rPr lang="en-US" dirty="0"/>
            </a:br>
            <a:r>
              <a:rPr lang="en-US" dirty="0"/>
              <a:t>Signatureinthecell.com</a:t>
            </a:r>
            <a:endParaRPr dirty="0"/>
          </a:p>
        </p:txBody>
      </p:sp>
      <p:pic>
        <p:nvPicPr>
          <p:cNvPr id="2" name="SignatureInTheCellHomePageVideo.mp4" descr="SignatureInTheCellHomePageVideo.mp4">
            <a:hlinkClick r:id="" action="ppaction://media"/>
            <a:extLst>
              <a:ext uri="{FF2B5EF4-FFF2-40B4-BE49-F238E27FC236}">
                <a16:creationId xmlns:a16="http://schemas.microsoft.com/office/drawing/2014/main" id="{11DA7E01-8174-E315-DB56-6B6A96B397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137160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160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>
            <a:spLocks noGrp="1"/>
          </p:cNvSpPr>
          <p:nvPr>
            <p:ph type="title" idx="4294967295"/>
          </p:nvPr>
        </p:nvSpPr>
        <p:spPr>
          <a:xfrm>
            <a:off x="1792942" y="53789"/>
            <a:ext cx="8646459" cy="4286923"/>
          </a:xfrm>
          <a:prstGeom prst="rect">
            <a:avLst/>
          </a:prstGeom>
        </p:spPr>
        <p:txBody>
          <a:bodyPr>
            <a:normAutofit/>
          </a:bodyPr>
          <a:lstStyle>
            <a:lvl1pPr defTabSz="841247">
              <a:defRPr sz="3680">
                <a:effectLst>
                  <a:outerShdw blurRad="11684" dist="23368" dir="2700000" rotWithShape="0">
                    <a:srgbClr val="000000"/>
                  </a:outerShdw>
                </a:effectLst>
              </a:defRPr>
            </a:lvl1pPr>
          </a:lstStyle>
          <a:p>
            <a:r>
              <a:rPr lang="en-US" dirty="0"/>
              <a:t>The chemistry of building proteins in every living cell is sufficient to proclaim there must be a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  <a:latin typeface="Copperplate Gothic Bold" panose="020E0705020206020404" pitchFamily="34" charset="0"/>
              </a:rPr>
              <a:t>Great Designer!</a:t>
            </a:r>
            <a:br>
              <a:rPr lang="en-US" dirty="0">
                <a:solidFill>
                  <a:srgbClr val="C00000"/>
                </a:solidFill>
                <a:latin typeface="Copperplate Gothic Bold" panose="020E0705020206020404" pitchFamily="34" charset="0"/>
              </a:rPr>
            </a:br>
            <a:br>
              <a:rPr lang="en-US" dirty="0"/>
            </a:br>
            <a:br>
              <a:rPr lang="en-US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7881703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5" descr="Is God Dead - Time Magazine Cover">
            <a:extLst>
              <a:ext uri="{FF2B5EF4-FFF2-40B4-BE49-F238E27FC236}">
                <a16:creationId xmlns:a16="http://schemas.microsoft.com/office/drawing/2014/main" id="{10A7ADBF-7CDC-D098-C8DB-757A266B75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7488" y="782484"/>
            <a:ext cx="4528968" cy="588994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8" name="Text Box 6">
            <a:extLst>
              <a:ext uri="{FF2B5EF4-FFF2-40B4-BE49-F238E27FC236}">
                <a16:creationId xmlns:a16="http://schemas.microsoft.com/office/drawing/2014/main" id="{2D7C0444-B732-8C34-8C03-D1C74CF6D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6457" y="2452744"/>
            <a:ext cx="32810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800" b="1" kern="1200" dirty="0">
                <a:solidFill>
                  <a:srgbClr val="000000"/>
                </a:solidFill>
                <a:ea typeface="+mn-ea"/>
                <a:cs typeface="+mn-cs"/>
              </a:rPr>
              <a:t>April 8, 1966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E35D18-BFBF-5BD1-DABA-D26E828DCCB0}"/>
              </a:ext>
            </a:extLst>
          </p:cNvPr>
          <p:cNvSpPr txBox="1"/>
          <p:nvPr/>
        </p:nvSpPr>
        <p:spPr>
          <a:xfrm>
            <a:off x="6494034" y="3882038"/>
            <a:ext cx="3550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A.W. </a:t>
            </a:r>
            <a:r>
              <a:rPr lang="en-US" sz="2400" b="1" dirty="0" err="1"/>
              <a:t>Dicus</a:t>
            </a:r>
            <a:r>
              <a:rPr lang="en-US" sz="2400" b="1" dirty="0"/>
              <a:t> wrote </a:t>
            </a:r>
          </a:p>
          <a:p>
            <a:pPr algn="ctr"/>
            <a:r>
              <a:rPr lang="en-US" sz="2400" b="1" dirty="0"/>
              <a:t>“Our God, He Is Alive”</a:t>
            </a:r>
          </a:p>
          <a:p>
            <a:pPr algn="ctr"/>
            <a:r>
              <a:rPr lang="en-US" sz="2400" b="1" dirty="0"/>
              <a:t>in 1966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>
            <a:spLocks noGrp="1"/>
          </p:cNvSpPr>
          <p:nvPr>
            <p:ph type="title" idx="4294967295"/>
          </p:nvPr>
        </p:nvSpPr>
        <p:spPr>
          <a:xfrm>
            <a:off x="1792942" y="53789"/>
            <a:ext cx="8646459" cy="5975873"/>
          </a:xfrm>
          <a:prstGeom prst="rect">
            <a:avLst/>
          </a:prstGeom>
        </p:spPr>
        <p:txBody>
          <a:bodyPr>
            <a:normAutofit/>
          </a:bodyPr>
          <a:lstStyle>
            <a:lvl1pPr defTabSz="841247">
              <a:defRPr sz="3680">
                <a:effectLst>
                  <a:outerShdw blurRad="11684" dist="23368" dir="2700000" rotWithShape="0">
                    <a:srgbClr val="000000"/>
                  </a:outerShdw>
                </a:effectLst>
              </a:defRPr>
            </a:lvl1pPr>
          </a:lstStyle>
          <a:p>
            <a:r>
              <a:rPr lang="en-US" dirty="0"/>
              <a:t>The chemistry of building proteins in every living cell is sufficient to proclaim there must be a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  <a:latin typeface="Copperplate Gothic Bold" panose="020E0705020206020404" pitchFamily="34" charset="0"/>
              </a:rPr>
              <a:t>Great Designer!</a:t>
            </a:r>
            <a:br>
              <a:rPr lang="en-US" dirty="0">
                <a:solidFill>
                  <a:srgbClr val="C00000"/>
                </a:solidFill>
                <a:latin typeface="Copperplate Gothic Bold" panose="020E0705020206020404" pitchFamily="34" charset="0"/>
              </a:rPr>
            </a:br>
            <a:br>
              <a:rPr lang="en-US" dirty="0"/>
            </a:br>
            <a:br>
              <a:rPr lang="en-US" dirty="0"/>
            </a:br>
            <a:r>
              <a:rPr lang="en-US" dirty="0"/>
              <a:t>But, we have learned so much more</a:t>
            </a:r>
            <a:br>
              <a:rPr lang="en-US" dirty="0"/>
            </a:br>
            <a:r>
              <a:rPr lang="en-US" dirty="0"/>
              <a:t>about the chemistry of</a:t>
            </a:r>
            <a:br>
              <a:rPr lang="en-US" dirty="0"/>
            </a:br>
            <a:r>
              <a:rPr lang="en-US" dirty="0"/>
              <a:t>living things in the last fifty years.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Consider just the single cell!!</a:t>
            </a:r>
            <a:endParaRPr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013958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Title 1">
            <a:extLst>
              <a:ext uri="{FF2B5EF4-FFF2-40B4-BE49-F238E27FC236}">
                <a16:creationId xmlns:a16="http://schemas.microsoft.com/office/drawing/2014/main" id="{C0AADE58-A47C-7495-42CA-53D695324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2074"/>
            <a:ext cx="8229600" cy="1508126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C6DFFDB0-9266-462E-97F6-77512951DF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" y="156621"/>
            <a:ext cx="8961120" cy="694213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F19DDF-8A05-9DB8-8291-9FD2FB791D16}"/>
              </a:ext>
            </a:extLst>
          </p:cNvPr>
          <p:cNvSpPr txBox="1"/>
          <p:nvPr/>
        </p:nvSpPr>
        <p:spPr>
          <a:xfrm>
            <a:off x="1895302" y="5763492"/>
            <a:ext cx="6156960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en-US" sz="3200" b="1" dirty="0">
                <a:latin typeface="Arial"/>
                <a:cs typeface="Arial"/>
              </a:rPr>
              <a:t>The Cell:</a:t>
            </a:r>
          </a:p>
          <a:p>
            <a:pPr>
              <a:defRPr/>
            </a:pPr>
            <a:r>
              <a:rPr lang="en-US" sz="2800" b="1" dirty="0">
                <a:latin typeface="Arial"/>
                <a:cs typeface="Arial"/>
              </a:rPr>
              <a:t>A self-replicating nanoscale robot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738F56-2C52-5C08-5915-705334886F7F}"/>
              </a:ext>
            </a:extLst>
          </p:cNvPr>
          <p:cNvSpPr/>
          <p:nvPr/>
        </p:nvSpPr>
        <p:spPr>
          <a:xfrm>
            <a:off x="0" y="0"/>
            <a:ext cx="1615440" cy="671804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65935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Title 1">
            <a:extLst>
              <a:ext uri="{FF2B5EF4-FFF2-40B4-BE49-F238E27FC236}">
                <a16:creationId xmlns:a16="http://schemas.microsoft.com/office/drawing/2014/main" id="{C0AADE58-A47C-7495-42CA-53D695324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087" y="467958"/>
            <a:ext cx="9045828" cy="1132242"/>
          </a:xfrm>
        </p:spPr>
        <p:txBody>
          <a:bodyPr/>
          <a:lstStyle/>
          <a:p>
            <a:pPr algn="ctr"/>
            <a:r>
              <a:rPr lang="en-US" sz="4000" b="1" dirty="0"/>
              <a:t>The Cell:</a:t>
            </a:r>
            <a:br>
              <a:rPr lang="en-US" sz="4000" b="1" dirty="0"/>
            </a:br>
            <a:r>
              <a:rPr lang="en-US" sz="3200" b="1" dirty="0"/>
              <a:t>A self-replicating nanoscale robot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782F-800A-4D3F-B8A5-F1D4BC972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011680"/>
            <a:ext cx="8229600" cy="4846320"/>
          </a:xfrm>
        </p:spPr>
        <p:txBody>
          <a:bodyPr/>
          <a:lstStyle/>
          <a:p>
            <a:r>
              <a:rPr lang="en-US" b="1" dirty="0"/>
              <a:t>Self-replicating</a:t>
            </a:r>
            <a:r>
              <a:rPr lang="en-US" dirty="0"/>
              <a:t> because it can and does reproduce itself.</a:t>
            </a:r>
          </a:p>
          <a:p>
            <a:r>
              <a:rPr lang="en-US" b="1" dirty="0"/>
              <a:t>Nanoscale</a:t>
            </a:r>
            <a:r>
              <a:rPr lang="en-US" dirty="0"/>
              <a:t> because cells are quite small and can manipulate single molecules.</a:t>
            </a:r>
          </a:p>
          <a:p>
            <a:r>
              <a:rPr lang="en-US" b="1" dirty="0"/>
              <a:t>Robot</a:t>
            </a:r>
            <a:r>
              <a:rPr lang="en-US" dirty="0"/>
              <a:t> because its activities are carried out unconsciously and automatically by precision molecular machines that follow ordinary physical laws.</a:t>
            </a:r>
          </a:p>
        </p:txBody>
      </p:sp>
    </p:spTree>
    <p:extLst>
      <p:ext uri="{BB962C8B-B14F-4D97-AF65-F5344CB8AC3E}">
        <p14:creationId xmlns:p14="http://schemas.microsoft.com/office/powerpoint/2010/main" val="10018122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Title 1">
            <a:extLst>
              <a:ext uri="{FF2B5EF4-FFF2-40B4-BE49-F238E27FC236}">
                <a16:creationId xmlns:a16="http://schemas.microsoft.com/office/drawing/2014/main" id="{2996849E-FC37-A986-B406-B99341B4C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57201"/>
            <a:ext cx="8229600" cy="957431"/>
          </a:xfrm>
        </p:spPr>
        <p:txBody>
          <a:bodyPr/>
          <a:lstStyle/>
          <a:p>
            <a:pPr algn="ctr"/>
            <a:r>
              <a:rPr lang="en-US" b="1" dirty="0"/>
              <a:t>Molecular Machine</a:t>
            </a:r>
          </a:p>
        </p:txBody>
      </p:sp>
      <p:sp>
        <p:nvSpPr>
          <p:cNvPr id="1110" name="Text Placeholder 2">
            <a:extLst>
              <a:ext uri="{FF2B5EF4-FFF2-40B4-BE49-F238E27FC236}">
                <a16:creationId xmlns:a16="http://schemas.microsoft.com/office/drawing/2014/main" id="{715FFC8E-CA67-9AC3-729D-99E466C3C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7412" y="1495314"/>
            <a:ext cx="8283388" cy="48516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A natural device on the molecular scale </a:t>
            </a:r>
            <a:r>
              <a:rPr lang="en-US" sz="3600" dirty="0">
                <a:solidFill>
                  <a:srgbClr val="FF0000"/>
                </a:solidFill>
              </a:rPr>
              <a:t>(with few exceptions made of proteins) </a:t>
            </a:r>
            <a:r>
              <a:rPr lang="en-US" sz="4400" dirty="0"/>
              <a:t>able to convert chemical energy to produce linear or rotary motion, as well as controlling many biological functions.</a:t>
            </a:r>
          </a:p>
        </p:txBody>
      </p:sp>
    </p:spTree>
    <p:extLst>
      <p:ext uri="{BB962C8B-B14F-4D97-AF65-F5344CB8AC3E}">
        <p14:creationId xmlns:p14="http://schemas.microsoft.com/office/powerpoint/2010/main" val="829652757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Title 1">
            <a:extLst>
              <a:ext uri="{FF2B5EF4-FFF2-40B4-BE49-F238E27FC236}">
                <a16:creationId xmlns:a16="http://schemas.microsoft.com/office/drawing/2014/main" id="{2996849E-FC37-A986-B406-B99341B4C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57200"/>
            <a:ext cx="8229600" cy="108652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Biological Molecular Machines</a:t>
            </a:r>
            <a:br>
              <a:rPr lang="en-US" b="1" dirty="0"/>
            </a:br>
            <a:r>
              <a:rPr lang="en-US" sz="2800" b="1" dirty="0"/>
              <a:t>Examples</a:t>
            </a:r>
            <a:endParaRPr lang="en-US" b="1" dirty="0"/>
          </a:p>
        </p:txBody>
      </p:sp>
      <p:sp>
        <p:nvSpPr>
          <p:cNvPr id="1110" name="Text Placeholder 2">
            <a:extLst>
              <a:ext uri="{FF2B5EF4-FFF2-40B4-BE49-F238E27FC236}">
                <a16:creationId xmlns:a16="http://schemas.microsoft.com/office/drawing/2014/main" id="{715FFC8E-CA67-9AC3-729D-99E466C3C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7412" y="1889760"/>
            <a:ext cx="8283388" cy="445725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Myosin</a:t>
            </a:r>
            <a:r>
              <a:rPr lang="en-US" sz="3600" dirty="0"/>
              <a:t> – contraction of muscles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Kinesin</a:t>
            </a:r>
            <a:r>
              <a:rPr lang="en-US" sz="3600" dirty="0"/>
              <a:t> – cargo movement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Dynein</a:t>
            </a:r>
            <a:r>
              <a:rPr lang="en-US" sz="3600" dirty="0"/>
              <a:t> – beating of cilia &amp; flagella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Motile cilia </a:t>
            </a:r>
            <a:r>
              <a:rPr lang="en-US" sz="3600" dirty="0"/>
              <a:t>– motion of many micro-organisms</a:t>
            </a:r>
          </a:p>
        </p:txBody>
      </p:sp>
    </p:spTree>
    <p:extLst>
      <p:ext uri="{BB962C8B-B14F-4D97-AF65-F5344CB8AC3E}">
        <p14:creationId xmlns:p14="http://schemas.microsoft.com/office/powerpoint/2010/main" val="991004721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Title 1">
            <a:extLst>
              <a:ext uri="{FF2B5EF4-FFF2-40B4-BE49-F238E27FC236}">
                <a16:creationId xmlns:a16="http://schemas.microsoft.com/office/drawing/2014/main" id="{C0AADE58-A47C-7495-42CA-53D695324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087" y="467958"/>
            <a:ext cx="9045828" cy="1132242"/>
          </a:xfrm>
        </p:spPr>
        <p:txBody>
          <a:bodyPr/>
          <a:lstStyle/>
          <a:p>
            <a:pPr algn="ctr"/>
            <a:r>
              <a:rPr lang="en-US" sz="4000" b="1" dirty="0"/>
              <a:t>Kinesin Walker Along a Microtubule</a:t>
            </a:r>
          </a:p>
        </p:txBody>
      </p:sp>
      <p:pic>
        <p:nvPicPr>
          <p:cNvPr id="6" name="Content Placeholder 5" descr="A picture containing glass&#10;&#10;Description automatically generated">
            <a:extLst>
              <a:ext uri="{FF2B5EF4-FFF2-40B4-BE49-F238E27FC236}">
                <a16:creationId xmlns:a16="http://schemas.microsoft.com/office/drawing/2014/main" id="{B9A7CBD0-F5B8-413A-8CB7-1A3290AD72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928" y="1527586"/>
            <a:ext cx="8960986" cy="5588598"/>
          </a:xfrm>
        </p:spPr>
      </p:pic>
    </p:spTree>
    <p:extLst>
      <p:ext uri="{BB962C8B-B14F-4D97-AF65-F5344CB8AC3E}">
        <p14:creationId xmlns:p14="http://schemas.microsoft.com/office/powerpoint/2010/main" val="3944761517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Title 1">
            <a:extLst>
              <a:ext uri="{FF2B5EF4-FFF2-40B4-BE49-F238E27FC236}">
                <a16:creationId xmlns:a16="http://schemas.microsoft.com/office/drawing/2014/main" id="{C0AADE58-A47C-7495-42CA-53D695324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087" y="467958"/>
            <a:ext cx="9045828" cy="1132242"/>
          </a:xfrm>
        </p:spPr>
        <p:txBody>
          <a:bodyPr/>
          <a:lstStyle/>
          <a:p>
            <a:pPr algn="ctr"/>
            <a:r>
              <a:rPr lang="en-US" sz="4000" b="1" dirty="0"/>
              <a:t>Kinesin Walker Along a Microtubule</a:t>
            </a:r>
          </a:p>
        </p:txBody>
      </p:sp>
      <p:pic>
        <p:nvPicPr>
          <p:cNvPr id="2" name="Online Media 1" title="Kinesin protein walking on microtubule">
            <a:hlinkClick r:id="" action="ppaction://media"/>
            <a:extLst>
              <a:ext uri="{FF2B5EF4-FFF2-40B4-BE49-F238E27FC236}">
                <a16:creationId xmlns:a16="http://schemas.microsoft.com/office/drawing/2014/main" id="{001B793F-0EF6-8EFF-E3DC-333D99793B2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85204" y="1949440"/>
            <a:ext cx="9433711" cy="451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361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Title 1">
            <a:extLst>
              <a:ext uri="{FF2B5EF4-FFF2-40B4-BE49-F238E27FC236}">
                <a16:creationId xmlns:a16="http://schemas.microsoft.com/office/drawing/2014/main" id="{C0AADE58-A47C-7495-42CA-53D695324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087" y="467958"/>
            <a:ext cx="9045828" cy="1132242"/>
          </a:xfrm>
        </p:spPr>
        <p:txBody>
          <a:bodyPr/>
          <a:lstStyle/>
          <a:p>
            <a:pPr algn="ctr"/>
            <a:r>
              <a:rPr lang="en-US" sz="4000" b="1" dirty="0"/>
              <a:t>Bacterial Flagellum Motor</a:t>
            </a:r>
          </a:p>
        </p:txBody>
      </p:sp>
      <p:pic>
        <p:nvPicPr>
          <p:cNvPr id="6" name="Content Placeholder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6FE7AA6-4513-0E0D-1812-505DA69A01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775" y="1477876"/>
            <a:ext cx="9249107" cy="5380125"/>
          </a:xfrm>
        </p:spPr>
      </p:pic>
    </p:spTree>
    <p:extLst>
      <p:ext uri="{BB962C8B-B14F-4D97-AF65-F5344CB8AC3E}">
        <p14:creationId xmlns:p14="http://schemas.microsoft.com/office/powerpoint/2010/main" val="3326889131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Title 1">
            <a:extLst>
              <a:ext uri="{FF2B5EF4-FFF2-40B4-BE49-F238E27FC236}">
                <a16:creationId xmlns:a16="http://schemas.microsoft.com/office/drawing/2014/main" id="{C0AADE58-A47C-7495-42CA-53D695324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087" y="467958"/>
            <a:ext cx="9045828" cy="1132242"/>
          </a:xfrm>
        </p:spPr>
        <p:txBody>
          <a:bodyPr/>
          <a:lstStyle/>
          <a:p>
            <a:pPr algn="ctr"/>
            <a:r>
              <a:rPr lang="en-US" sz="4000" b="1" dirty="0"/>
              <a:t>Bacterial Flagellum Motor</a:t>
            </a:r>
          </a:p>
        </p:txBody>
      </p:sp>
      <p:pic>
        <p:nvPicPr>
          <p:cNvPr id="3" name="Content Placeholder 2" descr="Diagram&#10;&#10;Description automatically generated">
            <a:extLst>
              <a:ext uri="{FF2B5EF4-FFF2-40B4-BE49-F238E27FC236}">
                <a16:creationId xmlns:a16="http://schemas.microsoft.com/office/drawing/2014/main" id="{714FF61E-EA86-DB5A-B980-FE424A79D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719" y="1477086"/>
            <a:ext cx="7718610" cy="5317088"/>
          </a:xfrm>
        </p:spPr>
      </p:pic>
    </p:spTree>
    <p:extLst>
      <p:ext uri="{BB962C8B-B14F-4D97-AF65-F5344CB8AC3E}">
        <p14:creationId xmlns:p14="http://schemas.microsoft.com/office/powerpoint/2010/main" val="4012137265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Title 1">
            <a:extLst>
              <a:ext uri="{FF2B5EF4-FFF2-40B4-BE49-F238E27FC236}">
                <a16:creationId xmlns:a16="http://schemas.microsoft.com/office/drawing/2014/main" id="{C0AADE58-A47C-7495-42CA-53D695324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087" y="467958"/>
            <a:ext cx="9045828" cy="1132242"/>
          </a:xfrm>
        </p:spPr>
        <p:txBody>
          <a:bodyPr/>
          <a:lstStyle/>
          <a:p>
            <a:pPr algn="ctr"/>
            <a:r>
              <a:rPr lang="en-US" sz="4000" b="1" dirty="0"/>
              <a:t>Bacterial </a:t>
            </a:r>
            <a:r>
              <a:rPr lang="en-US" sz="4000" b="1" dirty="0" err="1"/>
              <a:t>Flaggellum</a:t>
            </a:r>
            <a:r>
              <a:rPr lang="en-US" sz="4000" b="1" dirty="0"/>
              <a:t> Motor</a:t>
            </a:r>
          </a:p>
        </p:txBody>
      </p:sp>
      <p:pic>
        <p:nvPicPr>
          <p:cNvPr id="5" name="Online Media 4" title="bacterial flagellum">
            <a:hlinkClick r:id="" action="ppaction://media"/>
            <a:extLst>
              <a:ext uri="{FF2B5EF4-FFF2-40B4-BE49-F238E27FC236}">
                <a16:creationId xmlns:a16="http://schemas.microsoft.com/office/drawing/2014/main" id="{25E34046-9938-FED3-2802-14E7EDD47F3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83533" y="1654521"/>
            <a:ext cx="7776926" cy="473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916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Is God Dead - Time Magazine Cover">
            <a:extLst>
              <a:ext uri="{FF2B5EF4-FFF2-40B4-BE49-F238E27FC236}">
                <a16:creationId xmlns:a16="http://schemas.microsoft.com/office/drawing/2014/main" id="{92666300-C45D-F194-672E-572D47C7460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6808" y="763793"/>
            <a:ext cx="3815780" cy="503995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3" name="Rectangle 5">
            <a:extLst>
              <a:ext uri="{FF2B5EF4-FFF2-40B4-BE49-F238E27FC236}">
                <a16:creationId xmlns:a16="http://schemas.microsoft.com/office/drawing/2014/main" id="{8B16AD92-2FD2-0E9D-8B0C-563CA1CE7DD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832439" y="1075766"/>
            <a:ext cx="4722607" cy="5782235"/>
          </a:xfrm>
        </p:spPr>
        <p:txBody>
          <a:bodyPr/>
          <a:lstStyle/>
          <a:p>
            <a:pPr eaLnBrk="1" hangingPunct="1"/>
            <a:r>
              <a:rPr lang="en-US" altLang="en-US" sz="2800" b="1" dirty="0"/>
              <a:t>Thomas J.J. </a:t>
            </a:r>
            <a:r>
              <a:rPr lang="en-US" altLang="en-US" sz="2800" b="1" dirty="0" err="1"/>
              <a:t>Altizer</a:t>
            </a:r>
            <a:r>
              <a:rPr lang="en-US" altLang="en-US" sz="2800" b="1" dirty="0"/>
              <a:t> &amp; William Hamilton</a:t>
            </a:r>
          </a:p>
          <a:p>
            <a:pPr eaLnBrk="1" hangingPunct="1"/>
            <a:r>
              <a:rPr lang="en-US" altLang="en-US" sz="2800" b="1" i="1" u="sng" dirty="0">
                <a:solidFill>
                  <a:srgbClr val="CC0000"/>
                </a:solidFill>
              </a:rPr>
              <a:t>Radical Theology and the Death of God</a:t>
            </a:r>
          </a:p>
          <a:p>
            <a:pPr eaLnBrk="1" hangingPunct="1"/>
            <a:r>
              <a:rPr lang="en-US" altLang="en-US" sz="2800" b="1" dirty="0">
                <a:solidFill>
                  <a:srgbClr val="0000CC"/>
                </a:solidFill>
              </a:rPr>
              <a:t>“We must realize that the death of God is an historical event, that God has died in our cosmos, in our history…”</a:t>
            </a:r>
          </a:p>
          <a:p>
            <a:pPr eaLnBrk="1" hangingPunct="1"/>
            <a:endParaRPr lang="en-US" altLang="en-US" sz="2800" b="1" i="1" u="sng" dirty="0">
              <a:solidFill>
                <a:srgbClr val="CC0000"/>
              </a:solidFill>
            </a:endParaRPr>
          </a:p>
        </p:txBody>
      </p:sp>
      <p:sp>
        <p:nvSpPr>
          <p:cNvPr id="12293" name="Text Box 4">
            <a:extLst>
              <a:ext uri="{FF2B5EF4-FFF2-40B4-BE49-F238E27FC236}">
                <a16:creationId xmlns:a16="http://schemas.microsoft.com/office/drawing/2014/main" id="{85F7C187-35C2-13D9-69F1-2C15CDC89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6808" y="5895192"/>
            <a:ext cx="360959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800" b="1" kern="1200" dirty="0">
                <a:solidFill>
                  <a:srgbClr val="000000"/>
                </a:solidFill>
                <a:ea typeface="+mn-ea"/>
                <a:cs typeface="+mn-cs"/>
              </a:rPr>
              <a:t>April 8, 1966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Title 1">
            <a:extLst>
              <a:ext uri="{FF2B5EF4-FFF2-40B4-BE49-F238E27FC236}">
                <a16:creationId xmlns:a16="http://schemas.microsoft.com/office/drawing/2014/main" id="{2996849E-FC37-A986-B406-B99341B4C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50838"/>
            <a:ext cx="8229600" cy="107038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Biological Molecular Machines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1110" name="Text Placeholder 2">
            <a:extLst>
              <a:ext uri="{FF2B5EF4-FFF2-40B4-BE49-F238E27FC236}">
                <a16:creationId xmlns:a16="http://schemas.microsoft.com/office/drawing/2014/main" id="{715FFC8E-CA67-9AC3-729D-99E466C3C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7412" y="1538344"/>
            <a:ext cx="8283388" cy="4808668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Multiple-Protein Processes</a:t>
            </a:r>
            <a:endParaRPr lang="en-US" sz="3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Each Protein is Complex and Suited for its function.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Each machine is highly sophisticated, intricate, dynamic and elegant.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These machines are spontaneously self-assembled in the cell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1000’s of them in every living cell!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796925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0" grpId="0" uiExpand="1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/>
          </p:cNvSpPr>
          <p:nvPr>
            <p:ph type="body" idx="4294967295"/>
          </p:nvPr>
        </p:nvSpPr>
        <p:spPr>
          <a:xfrm>
            <a:off x="1523999" y="365761"/>
            <a:ext cx="9144001" cy="649223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1" indent="457200" algn="ctr">
              <a:lnSpc>
                <a:spcPct val="90000"/>
              </a:lnSpc>
              <a:spcBef>
                <a:spcPts val="0"/>
              </a:spcBef>
              <a:buSzTx/>
              <a:buNone/>
              <a:defRPr sz="4000">
                <a:solidFill>
                  <a:srgbClr val="CC0000"/>
                </a:solidFill>
              </a:defRPr>
            </a:pPr>
            <a:r>
              <a:rPr b="1" dirty="0">
                <a:solidFill>
                  <a:schemeClr val="tx1"/>
                </a:solidFill>
              </a:rPr>
              <a:t>Antony Flew </a:t>
            </a:r>
          </a:p>
          <a:p>
            <a:pPr marL="0" lvl="1" indent="457200" algn="ctr">
              <a:lnSpc>
                <a:spcPct val="90000"/>
              </a:lnSpc>
              <a:spcBef>
                <a:spcPts val="0"/>
              </a:spcBef>
              <a:buSzTx/>
              <a:buNone/>
              <a:defRPr sz="3600">
                <a:solidFill>
                  <a:srgbClr val="CC0000"/>
                </a:solidFill>
              </a:defRPr>
            </a:pPr>
            <a:r>
              <a:rPr dirty="0">
                <a:solidFill>
                  <a:schemeClr val="tx1"/>
                </a:solidFill>
              </a:rPr>
              <a:t>  </a:t>
            </a:r>
            <a:r>
              <a:rPr sz="2800" dirty="0">
                <a:solidFill>
                  <a:schemeClr val="tx1"/>
                </a:solidFill>
              </a:rPr>
              <a:t>Professor of Philosophy</a:t>
            </a:r>
            <a:r>
              <a:rPr lang="en-US" sz="2800" dirty="0">
                <a:solidFill>
                  <a:schemeClr val="tx1"/>
                </a:solidFill>
              </a:rPr>
              <a:t>, Atheist, Author &amp; Debater</a:t>
            </a:r>
            <a:r>
              <a:rPr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048524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/>
          </p:cNvSpPr>
          <p:nvPr>
            <p:ph type="body" idx="4294967295"/>
          </p:nvPr>
        </p:nvSpPr>
        <p:spPr>
          <a:xfrm>
            <a:off x="1523999" y="365761"/>
            <a:ext cx="9144001" cy="649223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1" indent="457200" algn="ctr">
              <a:lnSpc>
                <a:spcPct val="90000"/>
              </a:lnSpc>
              <a:spcBef>
                <a:spcPts val="0"/>
              </a:spcBef>
              <a:buSzTx/>
              <a:buNone/>
              <a:defRPr sz="4000">
                <a:solidFill>
                  <a:srgbClr val="CC0000"/>
                </a:solidFill>
              </a:defRPr>
            </a:pPr>
            <a:r>
              <a:rPr b="1" dirty="0">
                <a:solidFill>
                  <a:schemeClr val="tx1"/>
                </a:solidFill>
              </a:rPr>
              <a:t>Antony Flew </a:t>
            </a:r>
          </a:p>
          <a:p>
            <a:pPr marL="0" lvl="1" indent="457200" algn="ctr">
              <a:lnSpc>
                <a:spcPct val="90000"/>
              </a:lnSpc>
              <a:spcBef>
                <a:spcPts val="0"/>
              </a:spcBef>
              <a:buSzTx/>
              <a:buNone/>
              <a:defRPr sz="3600">
                <a:solidFill>
                  <a:srgbClr val="CC0000"/>
                </a:solidFill>
              </a:defRPr>
            </a:pPr>
            <a:r>
              <a:rPr dirty="0">
                <a:solidFill>
                  <a:schemeClr val="tx1"/>
                </a:solidFill>
              </a:rPr>
              <a:t>  </a:t>
            </a:r>
            <a:r>
              <a:rPr sz="2800" dirty="0">
                <a:solidFill>
                  <a:schemeClr val="tx1"/>
                </a:solidFill>
              </a:rPr>
              <a:t>Professor of Philosophy</a:t>
            </a:r>
            <a:r>
              <a:rPr lang="en-US" sz="2800" dirty="0">
                <a:solidFill>
                  <a:schemeClr val="tx1"/>
                </a:solidFill>
              </a:rPr>
              <a:t>, Atheist, Author &amp; Debater</a:t>
            </a:r>
            <a:r>
              <a:rPr dirty="0"/>
              <a:t>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505" y="1709534"/>
            <a:ext cx="5813368" cy="37215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3D1CEF-7D7F-4719-A84C-4037DAAE9162}"/>
              </a:ext>
            </a:extLst>
          </p:cNvPr>
          <p:cNvSpPr txBox="1"/>
          <p:nvPr/>
        </p:nvSpPr>
        <p:spPr>
          <a:xfrm>
            <a:off x="1813068" y="5633885"/>
            <a:ext cx="8778240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</a:rPr>
              <a:t>How the World’s Most Notorious Atheist Changed His Mind - 2007</a:t>
            </a:r>
          </a:p>
        </p:txBody>
      </p:sp>
    </p:spTree>
    <p:extLst>
      <p:ext uri="{BB962C8B-B14F-4D97-AF65-F5344CB8AC3E}">
        <p14:creationId xmlns:p14="http://schemas.microsoft.com/office/powerpoint/2010/main" val="6795798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3" grpId="0" uiExpand="1" build="p" animBg="1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/>
          </p:cNvSpPr>
          <p:nvPr>
            <p:ph type="body" idx="4294967295"/>
          </p:nvPr>
        </p:nvSpPr>
        <p:spPr>
          <a:xfrm>
            <a:off x="1740132" y="421178"/>
            <a:ext cx="8800407" cy="643682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1" indent="457200" algn="ctr">
              <a:lnSpc>
                <a:spcPct val="90000"/>
              </a:lnSpc>
              <a:spcBef>
                <a:spcPts val="0"/>
              </a:spcBef>
              <a:buSzTx/>
              <a:buNone/>
              <a:defRPr sz="4000">
                <a:solidFill>
                  <a:srgbClr val="CC0000"/>
                </a:solidFill>
              </a:defRPr>
            </a:pPr>
            <a:r>
              <a:rPr b="1" dirty="0">
                <a:solidFill>
                  <a:schemeClr val="tx1"/>
                </a:solidFill>
              </a:rPr>
              <a:t>Antony Flew </a:t>
            </a:r>
          </a:p>
          <a:p>
            <a:pPr marL="0" lvl="1" indent="457200" algn="ctr">
              <a:lnSpc>
                <a:spcPct val="90000"/>
              </a:lnSpc>
              <a:spcBef>
                <a:spcPts val="0"/>
              </a:spcBef>
              <a:buSzTx/>
              <a:buNone/>
              <a:defRPr sz="3600">
                <a:solidFill>
                  <a:srgbClr val="CC0000"/>
                </a:solidFill>
              </a:defRPr>
            </a:pPr>
            <a:r>
              <a:rPr dirty="0">
                <a:solidFill>
                  <a:schemeClr val="tx1"/>
                </a:solidFill>
              </a:rPr>
              <a:t>  </a:t>
            </a:r>
            <a:r>
              <a:rPr sz="2800" dirty="0">
                <a:solidFill>
                  <a:schemeClr val="tx1"/>
                </a:solidFill>
              </a:rPr>
              <a:t>Professor of Philosophy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sz="2800" dirty="0">
                <a:solidFill>
                  <a:schemeClr val="tx1"/>
                </a:solidFill>
              </a:rPr>
              <a:t>atheist, author and debater</a:t>
            </a:r>
            <a:r>
              <a:rPr sz="2800" dirty="0"/>
              <a:t> </a:t>
            </a:r>
            <a:r>
              <a:rPr lang="en-US" sz="2800" u="sng" dirty="0">
                <a:solidFill>
                  <a:schemeClr val="tx1"/>
                </a:solidFill>
              </a:rPr>
              <a:t>at 80 years old</a:t>
            </a:r>
            <a:endParaRPr sz="2800" u="sng" dirty="0">
              <a:solidFill>
                <a:schemeClr val="tx1"/>
              </a:solidFill>
            </a:endParaRPr>
          </a:p>
          <a:p>
            <a:pPr marL="0" lvl="1" indent="457200">
              <a:lnSpc>
                <a:spcPct val="90000"/>
              </a:lnSpc>
              <a:spcBef>
                <a:spcPts val="0"/>
              </a:spcBef>
              <a:buSzTx/>
              <a:buNone/>
              <a:defRPr sz="2800">
                <a:solidFill>
                  <a:srgbClr val="CC0000"/>
                </a:solidFill>
              </a:defRPr>
            </a:pPr>
            <a:r>
              <a:rPr dirty="0"/>
              <a:t>                               </a:t>
            </a:r>
            <a:endParaRPr lang="en-US" dirty="0"/>
          </a:p>
          <a:p>
            <a:pPr marL="0" lvl="1" indent="457200" algn="ctr">
              <a:lnSpc>
                <a:spcPct val="90000"/>
              </a:lnSpc>
              <a:spcBef>
                <a:spcPts val="0"/>
              </a:spcBef>
              <a:buSzTx/>
              <a:buNone/>
              <a:defRPr sz="2800">
                <a:solidFill>
                  <a:srgbClr val="CC0000"/>
                </a:solidFill>
              </a:defRPr>
            </a:pPr>
            <a:r>
              <a:rPr lang="en-US" sz="2800" dirty="0">
                <a:solidFill>
                  <a:schemeClr val="tx1"/>
                </a:solidFill>
              </a:rPr>
              <a:t>“It has become inordinately difficult even to begin to think about constructing a naturalistic theory of the evolution of that first reproducing organism … The enormous complexity by which the results were achieved looks to me like the work of intelligence …</a:t>
            </a:r>
            <a:r>
              <a:rPr sz="2800" dirty="0">
                <a:solidFill>
                  <a:schemeClr val="tx1"/>
                </a:solidFill>
              </a:rPr>
              <a:t>It now seems to me that the findings of more than fifty years of DNA research have provided materials for a new and enormously powerful argument to design.”</a:t>
            </a:r>
            <a:endParaRPr lang="en-US" sz="2800" dirty="0">
              <a:solidFill>
                <a:schemeClr val="tx1"/>
              </a:solidFill>
            </a:endParaRPr>
          </a:p>
          <a:p>
            <a:pPr marL="0" lvl="1" indent="457200" algn="ctr">
              <a:lnSpc>
                <a:spcPct val="90000"/>
              </a:lnSpc>
              <a:spcBef>
                <a:spcPts val="0"/>
              </a:spcBef>
              <a:buSzTx/>
              <a:buNone/>
              <a:defRPr sz="2800">
                <a:solidFill>
                  <a:srgbClr val="CC0000"/>
                </a:solidFill>
              </a:defRPr>
            </a:pPr>
            <a:endParaRPr lang="en-US" sz="2800" dirty="0">
              <a:solidFill>
                <a:schemeClr val="tx1"/>
              </a:solidFill>
            </a:endParaRPr>
          </a:p>
          <a:p>
            <a:pPr marL="0" lvl="1" indent="457200">
              <a:lnSpc>
                <a:spcPct val="90000"/>
              </a:lnSpc>
              <a:spcBef>
                <a:spcPts val="0"/>
              </a:spcBef>
              <a:buSzTx/>
              <a:buNone/>
              <a:defRPr sz="2800">
                <a:solidFill>
                  <a:srgbClr val="CC0000"/>
                </a:solidFill>
              </a:defRPr>
            </a:pPr>
            <a:r>
              <a:rPr lang="en-US" sz="1800" dirty="0">
                <a:solidFill>
                  <a:schemeClr val="tx1"/>
                </a:solidFill>
              </a:rPr>
              <a:t>“My Pilgrimage from Atheism to Theism: An exclusive interview with Former 	British Atheist Professor Antony Flew,” An Interview with Craig Hazen, Gary 	Habermas &amp; Antony Flew, 2004</a:t>
            </a:r>
            <a:endParaRPr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3" grpId="0" uiExpand="1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Shape 1180"/>
          <p:cNvSpPr>
            <a:spLocks noGrp="1"/>
          </p:cNvSpPr>
          <p:nvPr>
            <p:ph type="title" idx="4294967295"/>
          </p:nvPr>
        </p:nvSpPr>
        <p:spPr>
          <a:xfrm>
            <a:off x="1981200" y="348727"/>
            <a:ext cx="8229600" cy="195341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>
              <a:defRPr sz="4000" b="1"/>
            </a:lvl1pPr>
          </a:lstStyle>
          <a:p>
            <a:r>
              <a:rPr dirty="0"/>
              <a:t>Is It Reasonable to Believe in God </a:t>
            </a:r>
            <a:r>
              <a:rPr lang="en-US" sz="5300" dirty="0">
                <a:solidFill>
                  <a:srgbClr val="C00000"/>
                </a:solidFill>
                <a:latin typeface="Copperplate Gothic Bold" panose="020E0705020206020404" pitchFamily="34" charset="0"/>
              </a:rPr>
              <a:t>the Great Designer </a:t>
            </a:r>
            <a:br>
              <a:rPr lang="en-US" dirty="0"/>
            </a:br>
            <a:r>
              <a:rPr dirty="0"/>
              <a:t>in this Scientific Age?</a:t>
            </a:r>
          </a:p>
        </p:txBody>
      </p:sp>
      <p:sp>
        <p:nvSpPr>
          <p:cNvPr id="1181" name="Shape 1181"/>
          <p:cNvSpPr>
            <a:spLocks noGrp="1"/>
          </p:cNvSpPr>
          <p:nvPr>
            <p:ph type="body" idx="4294967295"/>
          </p:nvPr>
        </p:nvSpPr>
        <p:spPr>
          <a:xfrm>
            <a:off x="1752600" y="2506532"/>
            <a:ext cx="8635701" cy="391578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lvl="1" indent="171450" algn="ctr">
              <a:spcBef>
                <a:spcPts val="0"/>
              </a:spcBef>
              <a:buSzTx/>
              <a:buNone/>
              <a:defRPr sz="8000" b="1">
                <a:solidFill>
                  <a:srgbClr val="006600"/>
                </a:solidFill>
              </a:defRPr>
            </a:pPr>
            <a:r>
              <a:rPr dirty="0"/>
              <a:t>It is more reasonable than ever!!!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1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Is God Dead - Time Magazine Cover">
            <a:extLst>
              <a:ext uri="{FF2B5EF4-FFF2-40B4-BE49-F238E27FC236}">
                <a16:creationId xmlns:a16="http://schemas.microsoft.com/office/drawing/2014/main" id="{8941BAEE-EA69-D544-6D9A-DB4346BCB05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7488" y="749337"/>
            <a:ext cx="3840480" cy="50597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4" name="Rectangle 4">
            <a:extLst>
              <a:ext uri="{FF2B5EF4-FFF2-40B4-BE49-F238E27FC236}">
                <a16:creationId xmlns:a16="http://schemas.microsoft.com/office/drawing/2014/main" id="{66FB93F6-5246-7C8F-550F-8E536DBA682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832438" y="1075766"/>
            <a:ext cx="4679576" cy="5782235"/>
          </a:xfrm>
        </p:spPr>
        <p:txBody>
          <a:bodyPr/>
          <a:lstStyle/>
          <a:p>
            <a:pPr eaLnBrk="1" hangingPunct="1"/>
            <a:r>
              <a:rPr lang="en-US" altLang="en-US" sz="2800" b="1" dirty="0"/>
              <a:t>Thomas J.J. </a:t>
            </a:r>
            <a:r>
              <a:rPr lang="en-US" altLang="en-US" sz="2800" b="1" dirty="0" err="1"/>
              <a:t>Altizer</a:t>
            </a:r>
            <a:r>
              <a:rPr lang="en-US" altLang="en-US" sz="2800" b="1" dirty="0"/>
              <a:t> &amp; William Hamilton</a:t>
            </a:r>
          </a:p>
          <a:p>
            <a:pPr eaLnBrk="1" hangingPunct="1"/>
            <a:r>
              <a:rPr lang="en-US" altLang="en-US" sz="2800" b="1" i="1" u="sng" dirty="0">
                <a:solidFill>
                  <a:srgbClr val="CC0000"/>
                </a:solidFill>
              </a:rPr>
              <a:t>Radical Theology and the Death of God</a:t>
            </a:r>
          </a:p>
          <a:p>
            <a:pPr eaLnBrk="1" hangingPunct="1"/>
            <a:r>
              <a:rPr lang="en-US" altLang="en-US" sz="2800" b="1" dirty="0">
                <a:solidFill>
                  <a:srgbClr val="0000CC"/>
                </a:solidFill>
              </a:rPr>
              <a:t>“…the dead God is … the God of the historic Christian Church, and beyond the Church, of Christendom at large.”</a:t>
            </a:r>
          </a:p>
          <a:p>
            <a:pPr eaLnBrk="1" hangingPunct="1"/>
            <a:endParaRPr lang="en-US" altLang="en-US" sz="2800" b="1" i="1" u="sng" dirty="0">
              <a:solidFill>
                <a:srgbClr val="CC0000"/>
              </a:solidFill>
            </a:endParaRPr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AA9A454D-DC83-5ADE-7743-FFFE8D47F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488" y="5895192"/>
            <a:ext cx="36289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800" b="1" kern="1200" dirty="0">
                <a:solidFill>
                  <a:srgbClr val="000000"/>
                </a:solidFill>
                <a:ea typeface="+mn-ea"/>
                <a:cs typeface="+mn-cs"/>
              </a:rPr>
              <a:t>April 8, 1966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4E4CEBFC-0E2F-4AF3-9FBF-522BCA0D7B7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908" y="-330201"/>
            <a:ext cx="5502727" cy="751840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09877C-92A5-473A-8F3C-4322DEED897A}"/>
              </a:ext>
            </a:extLst>
          </p:cNvPr>
          <p:cNvSpPr txBox="1"/>
          <p:nvPr/>
        </p:nvSpPr>
        <p:spPr>
          <a:xfrm>
            <a:off x="6816762" y="4883973"/>
            <a:ext cx="1893346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First published</a:t>
            </a:r>
          </a:p>
          <a:p>
            <a:pPr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in 1802</a:t>
            </a:r>
          </a:p>
        </p:txBody>
      </p:sp>
    </p:spTree>
    <p:extLst>
      <p:ext uri="{BB962C8B-B14F-4D97-AF65-F5344CB8AC3E}">
        <p14:creationId xmlns:p14="http://schemas.microsoft.com/office/powerpoint/2010/main" val="3653451053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Shape 1019"/>
          <p:cNvSpPr>
            <a:spLocks noGrp="1"/>
          </p:cNvSpPr>
          <p:nvPr>
            <p:ph type="title" idx="4294967295"/>
          </p:nvPr>
        </p:nvSpPr>
        <p:spPr>
          <a:xfrm>
            <a:off x="1600200" y="311972"/>
            <a:ext cx="9067800" cy="1516828"/>
          </a:xfrm>
          <a:prstGeom prst="rect">
            <a:avLst/>
          </a:prstGeom>
        </p:spPr>
        <p:txBody>
          <a:bodyPr lIns="46799" tIns="46799" rIns="46799" bIns="46799" anchor="ctr">
            <a:noAutofit/>
          </a:bodyPr>
          <a:lstStyle/>
          <a:p>
            <a:pPr algn="ctr"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800" b="1"/>
            </a:pPr>
            <a:r>
              <a:rPr lang="en-US" sz="3600" dirty="0"/>
              <a:t>The Scriptures also teach that the </a:t>
            </a:r>
            <a:br>
              <a:rPr lang="en-US" sz="3600" dirty="0"/>
            </a:br>
            <a:r>
              <a:rPr lang="en-US" sz="3600" dirty="0"/>
              <a:t>study of nature can lead to belief in God</a:t>
            </a:r>
            <a:endParaRPr sz="3600" i="1" dirty="0"/>
          </a:p>
        </p:txBody>
      </p:sp>
      <p:sp>
        <p:nvSpPr>
          <p:cNvPr id="1020" name="Shape 1020"/>
          <p:cNvSpPr>
            <a:spLocks noGrp="1"/>
          </p:cNvSpPr>
          <p:nvPr>
            <p:ph type="body" idx="4294967295"/>
          </p:nvPr>
        </p:nvSpPr>
        <p:spPr>
          <a:xfrm>
            <a:off x="1752600" y="2054710"/>
            <a:ext cx="8610600" cy="4410636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/>
          <a:p>
            <a:pPr marL="339725" indent="-339725" defTabSz="457200">
              <a:spcBef>
                <a:spcPts val="900"/>
              </a:spcBef>
              <a:buChar char="■"/>
              <a:tabLst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</a:tabLst>
              <a:defRPr sz="4000" b="1">
                <a:solidFill>
                  <a:srgbClr val="CC0000"/>
                </a:solidFill>
              </a:defRPr>
            </a:pPr>
            <a:r>
              <a:rPr dirty="0"/>
              <a:t>Rom. 1:20 </a:t>
            </a:r>
            <a:r>
              <a:rPr dirty="0">
                <a:solidFill>
                  <a:srgbClr val="333399"/>
                </a:solidFill>
              </a:rPr>
              <a:t>- His invisible attributes … understood by the things that are made</a:t>
            </a:r>
          </a:p>
          <a:p>
            <a:pPr marL="739775" lvl="1" indent="-282575" defTabSz="457200">
              <a:spcBef>
                <a:spcPts val="1000"/>
              </a:spcBef>
              <a:buClr>
                <a:schemeClr val="accent2"/>
              </a:buClr>
              <a:tabLst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</a:tabLst>
              <a:defRPr sz="3600" b="1">
                <a:solidFill>
                  <a:srgbClr val="006600"/>
                </a:solidFill>
              </a:defRPr>
            </a:pPr>
            <a:r>
              <a:rPr dirty="0"/>
              <a:t>His Eternal Power</a:t>
            </a:r>
          </a:p>
          <a:p>
            <a:pPr marL="739775" lvl="1" indent="-282575" defTabSz="457200">
              <a:spcBef>
                <a:spcPts val="1000"/>
              </a:spcBef>
              <a:buClr>
                <a:schemeClr val="accent2"/>
              </a:buClr>
              <a:tabLst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</a:tabLst>
              <a:defRPr sz="3600" b="1">
                <a:solidFill>
                  <a:srgbClr val="006600"/>
                </a:solidFill>
              </a:defRPr>
            </a:pPr>
            <a:r>
              <a:rPr dirty="0"/>
              <a:t>His Divine Nature (Godhead)</a:t>
            </a:r>
            <a:endParaRPr dirty="0">
              <a:solidFill>
                <a:srgbClr val="333399"/>
              </a:solidFill>
            </a:endParaRPr>
          </a:p>
          <a:p>
            <a:pPr marL="339725" indent="-339725" defTabSz="457200">
              <a:spcBef>
                <a:spcPts val="900"/>
              </a:spcBef>
              <a:buChar char="■"/>
              <a:tabLst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</a:tabLst>
              <a:defRPr sz="4800" b="1">
                <a:solidFill>
                  <a:srgbClr val="C00000"/>
                </a:solidFill>
              </a:defRPr>
            </a:pPr>
            <a:r>
              <a:rPr dirty="0"/>
              <a:t>Argument from Design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F65751D-6C67-4F6F-B410-FD5E0545AF54}"/>
              </a:ext>
            </a:extLst>
          </p:cNvPr>
          <p:cNvSpPr txBox="1"/>
          <p:nvPr/>
        </p:nvSpPr>
        <p:spPr>
          <a:xfrm>
            <a:off x="1629296" y="4926676"/>
            <a:ext cx="8936181" cy="193899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“All appearances to the contrary, the only watchmaker in nature is the blind forces of physics, albeit deployed in a very special way … Natural selection, the blind, unconscious, automatic process which Darwin discovered, … has no purpose in mind …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it is the </a:t>
            </a:r>
            <a:r>
              <a:rPr lang="en-US" sz="2400" i="1" dirty="0">
                <a:solidFill>
                  <a:schemeClr val="tx1"/>
                </a:solidFill>
              </a:rPr>
              <a:t>blind</a:t>
            </a:r>
            <a:r>
              <a:rPr lang="en-US" sz="2400" dirty="0">
                <a:solidFill>
                  <a:schemeClr val="tx1"/>
                </a:solidFill>
              </a:rPr>
              <a:t> watchmaker.” (pg. 5)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AC565D-FA5A-441B-9AEE-71AFEA3EFD64}"/>
              </a:ext>
            </a:extLst>
          </p:cNvPr>
          <p:cNvSpPr txBox="1"/>
          <p:nvPr/>
        </p:nvSpPr>
        <p:spPr>
          <a:xfrm>
            <a:off x="6749143" y="3630387"/>
            <a:ext cx="3331029" cy="11014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Charles Darwin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1809-1882</a:t>
            </a:r>
          </a:p>
        </p:txBody>
      </p:sp>
      <p:pic>
        <p:nvPicPr>
          <p:cNvPr id="9" name="Content Placeholder 8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75904AE5-96A8-41D1-B35E-7D49B7D45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4195156" cy="501967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E69452-1BFD-4EC5-91EC-AB089FCEF528}"/>
              </a:ext>
            </a:extLst>
          </p:cNvPr>
          <p:cNvSpPr txBox="1"/>
          <p:nvPr/>
        </p:nvSpPr>
        <p:spPr>
          <a:xfrm>
            <a:off x="5719156" y="-790"/>
            <a:ext cx="4948844" cy="50196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Richard Dawkins</a:t>
            </a:r>
          </a:p>
          <a:p>
            <a:pPr algn="ctr"/>
            <a:r>
              <a:rPr lang="en-US" sz="2800" b="1" i="1" u="sng" dirty="0"/>
              <a:t>The Blind Watchmaker</a:t>
            </a:r>
          </a:p>
          <a:p>
            <a:pPr algn="ctr"/>
            <a:r>
              <a:rPr lang="en-US" sz="2800" b="1" dirty="0"/>
              <a:t>1986</a:t>
            </a:r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7C19F87F-4BB9-22FD-897B-A4F8937C3F5C}"/>
              </a:ext>
            </a:extLst>
          </p:cNvPr>
          <p:cNvSpPr/>
          <p:nvPr/>
        </p:nvSpPr>
        <p:spPr>
          <a:xfrm>
            <a:off x="0" y="0"/>
            <a:ext cx="1524000" cy="774441"/>
          </a:xfrm>
          <a:prstGeom prst="rect">
            <a:avLst/>
          </a:prstGeom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8752376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4C6C8-0AE1-D1BE-AEAB-2C93A1BD5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9143999" cy="1420009"/>
          </a:xfrm>
          <a:solidFill>
            <a:srgbClr val="99FF66"/>
          </a:solidFill>
        </p:spPr>
        <p:txBody>
          <a:bodyPr/>
          <a:lstStyle/>
          <a:p>
            <a:r>
              <a:rPr lang="en-US" sz="5400" dirty="0">
                <a:latin typeface="Copperplate Gothic Bold" panose="020E0705020206020404" pitchFamily="34" charset="0"/>
              </a:rPr>
              <a:t>The Great Designer</a:t>
            </a:r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5F6BB9F6-692F-9C5D-D011-B465262EA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727" y="1420010"/>
            <a:ext cx="9144000" cy="5437991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1A2D87-5CD5-A81A-869C-371D578376B2}"/>
              </a:ext>
            </a:extLst>
          </p:cNvPr>
          <p:cNvSpPr txBox="1"/>
          <p:nvPr/>
        </p:nvSpPr>
        <p:spPr>
          <a:xfrm>
            <a:off x="1524000" y="2017059"/>
            <a:ext cx="39857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latin typeface="Copperplate Gothic Bold" panose="020E0705020206020404" pitchFamily="34" charset="0"/>
              </a:rPr>
              <a:t>Evidence from</a:t>
            </a:r>
          </a:p>
          <a:p>
            <a:pPr algn="ctr">
              <a:defRPr/>
            </a:pPr>
            <a:r>
              <a:rPr lang="en-US" sz="3200" b="1" dirty="0">
                <a:latin typeface="Copperplate Gothic Bold" panose="020E0705020206020404" pitchFamily="34" charset="0"/>
              </a:rPr>
              <a:t>the Chemistry of Living Things</a:t>
            </a:r>
          </a:p>
        </p:txBody>
      </p:sp>
    </p:spTree>
    <p:extLst>
      <p:ext uri="{BB962C8B-B14F-4D97-AF65-F5344CB8AC3E}">
        <p14:creationId xmlns:p14="http://schemas.microsoft.com/office/powerpoint/2010/main" val="12851431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5F79ADEA-27D5-14D1-B958-6AA69C2E8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endParaRPr lang="en-US" altLang="en-US" sz="2400" b="0" kern="120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E5888D90-12CB-1756-45F7-5782CB6FA51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381000"/>
            <a:ext cx="7772400" cy="99059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hlink"/>
                </a:solidFill>
              </a:rPr>
              <a:t>Critical Components of Life</a:t>
            </a:r>
          </a:p>
        </p:txBody>
      </p:sp>
      <p:sp>
        <p:nvSpPr>
          <p:cNvPr id="51204" name="Rectangle 4">
            <a:extLst>
              <a:ext uri="{FF2B5EF4-FFF2-40B4-BE49-F238E27FC236}">
                <a16:creationId xmlns:a16="http://schemas.microsoft.com/office/drawing/2014/main" id="{600F8E21-3935-73F5-6DE2-913BCF6FAB4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981200" y="1981200"/>
            <a:ext cx="2667000" cy="609600"/>
          </a:xfrm>
          <a:noFill/>
        </p:spPr>
        <p:txBody>
          <a:bodyPr/>
          <a:lstStyle/>
          <a:p>
            <a:pPr algn="l"/>
            <a:r>
              <a:rPr lang="en-US" altLang="en-US" sz="2400" i="1">
                <a:solidFill>
                  <a:schemeClr val="tx2"/>
                </a:solidFill>
                <a:latin typeface="Times New Roman" panose="02020603050405020304" pitchFamily="18" charset="0"/>
              </a:rPr>
              <a:t>Components</a:t>
            </a:r>
          </a:p>
        </p:txBody>
      </p:sp>
      <p:sp>
        <p:nvSpPr>
          <p:cNvPr id="51205" name="Line 5">
            <a:extLst>
              <a:ext uri="{FF2B5EF4-FFF2-40B4-BE49-F238E27FC236}">
                <a16:creationId xmlns:a16="http://schemas.microsoft.com/office/drawing/2014/main" id="{6B4952DB-25E6-C462-7FD5-AEF175C9CB72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533400"/>
            <a:ext cx="6553200" cy="21634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1206" name="Line 6">
            <a:extLst>
              <a:ext uri="{FF2B5EF4-FFF2-40B4-BE49-F238E27FC236}">
                <a16:creationId xmlns:a16="http://schemas.microsoft.com/office/drawing/2014/main" id="{2C9DFA3B-A183-1E19-2200-5C9F6831D09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1290934"/>
            <a:ext cx="6629400" cy="21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1207" name="Rectangle 7">
            <a:extLst>
              <a:ext uri="{FF2B5EF4-FFF2-40B4-BE49-F238E27FC236}">
                <a16:creationId xmlns:a16="http://schemas.microsoft.com/office/drawing/2014/main" id="{CFE73C6F-C269-70BE-1BDA-57A93EA10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981200"/>
            <a:ext cx="281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2400" i="1" kern="1200">
                <a:solidFill>
                  <a:srgbClr val="00279F"/>
                </a:solidFill>
                <a:latin typeface="Times New Roman" panose="02020603050405020304" pitchFamily="18" charset="0"/>
                <a:ea typeface="+mn-ea"/>
                <a:cs typeface="+mn-cs"/>
              </a:rPr>
              <a:t>Assembled</a:t>
            </a:r>
          </a:p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2400" i="1" kern="1200">
                <a:solidFill>
                  <a:srgbClr val="00279F"/>
                </a:solidFill>
                <a:latin typeface="Times New Roman" panose="02020603050405020304" pitchFamily="18" charset="0"/>
                <a:ea typeface="+mn-ea"/>
                <a:cs typeface="+mn-cs"/>
              </a:rPr>
              <a:t>Organic Compounds</a:t>
            </a:r>
          </a:p>
        </p:txBody>
      </p:sp>
      <p:sp>
        <p:nvSpPr>
          <p:cNvPr id="51208" name="Rectangle 8">
            <a:extLst>
              <a:ext uri="{FF2B5EF4-FFF2-40B4-BE49-F238E27FC236}">
                <a16:creationId xmlns:a16="http://schemas.microsoft.com/office/drawing/2014/main" id="{19FDD426-6F82-A6B5-310D-1CC88D233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1981200"/>
            <a:ext cx="2667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Aft>
                <a:spcPct val="0"/>
              </a:spcAft>
              <a:buSzTx/>
              <a:buNone/>
              <a:defRPr/>
            </a:pPr>
            <a:r>
              <a:rPr lang="en-US" altLang="en-US" sz="2400" i="1" kern="1200">
                <a:solidFill>
                  <a:srgbClr val="00279F"/>
                </a:solidFill>
                <a:latin typeface="Times New Roman" panose="02020603050405020304" pitchFamily="18" charset="0"/>
                <a:ea typeface="+mn-ea"/>
                <a:cs typeface="+mn-cs"/>
              </a:rPr>
              <a:t>Function</a:t>
            </a:r>
          </a:p>
        </p:txBody>
      </p:sp>
      <p:sp>
        <p:nvSpPr>
          <p:cNvPr id="51209" name="Rectangle 9">
            <a:extLst>
              <a:ext uri="{FF2B5EF4-FFF2-40B4-BE49-F238E27FC236}">
                <a16:creationId xmlns:a16="http://schemas.microsoft.com/office/drawing/2014/main" id="{7C628124-CC92-5D9D-B5A4-FDFA4EDBC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895600"/>
            <a:ext cx="2667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Aft>
                <a:spcPct val="0"/>
              </a:spcAft>
              <a:buSzTx/>
              <a:buNone/>
              <a:defRPr/>
            </a:pPr>
            <a:r>
              <a:rPr lang="en-US" altLang="en-US" sz="2200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Structural Materials</a:t>
            </a:r>
          </a:p>
        </p:txBody>
      </p:sp>
      <p:sp>
        <p:nvSpPr>
          <p:cNvPr id="44042" name="Rectangle 10">
            <a:extLst>
              <a:ext uri="{FF2B5EF4-FFF2-40B4-BE49-F238E27FC236}">
                <a16:creationId xmlns:a16="http://schemas.microsoft.com/office/drawing/2014/main" id="{916C8F92-B5CE-CB65-9090-A9865A44F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2895600"/>
            <a:ext cx="2667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2200" kern="1200">
                <a:solidFill>
                  <a:srgbClr val="FC0128"/>
                </a:solidFill>
                <a:latin typeface="Times New Roman" panose="02020603050405020304" pitchFamily="18" charset="0"/>
                <a:ea typeface="+mn-ea"/>
                <a:cs typeface="+mn-cs"/>
              </a:rPr>
              <a:t>Proteins</a:t>
            </a:r>
          </a:p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2200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(assembled from amino acids)</a:t>
            </a:r>
          </a:p>
        </p:txBody>
      </p:sp>
      <p:sp>
        <p:nvSpPr>
          <p:cNvPr id="44043" name="Rectangle 11">
            <a:extLst>
              <a:ext uri="{FF2B5EF4-FFF2-40B4-BE49-F238E27FC236}">
                <a16:creationId xmlns:a16="http://schemas.microsoft.com/office/drawing/2014/main" id="{9DB6E609-1164-C26D-ED50-CE4BE6E53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2895600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2200" i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Construction</a:t>
            </a:r>
            <a:endParaRPr lang="en-US" altLang="en-US" sz="2200" kern="120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2200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(shape and mobility)</a:t>
            </a:r>
          </a:p>
        </p:txBody>
      </p:sp>
      <p:sp>
        <p:nvSpPr>
          <p:cNvPr id="44044" name="Rectangle 12">
            <a:extLst>
              <a:ext uri="{FF2B5EF4-FFF2-40B4-BE49-F238E27FC236}">
                <a16:creationId xmlns:a16="http://schemas.microsoft.com/office/drawing/2014/main" id="{549A6796-8CC3-6F8F-B16F-EAA300F75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4038600"/>
            <a:ext cx="266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2200" i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Metabolism</a:t>
            </a:r>
            <a:endParaRPr lang="en-US" altLang="en-US" sz="2200" kern="120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2200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(growth and maintenance)</a:t>
            </a:r>
          </a:p>
        </p:txBody>
      </p:sp>
      <p:sp>
        <p:nvSpPr>
          <p:cNvPr id="44045" name="Rectangle 13">
            <a:extLst>
              <a:ext uri="{FF2B5EF4-FFF2-40B4-BE49-F238E27FC236}">
                <a16:creationId xmlns:a16="http://schemas.microsoft.com/office/drawing/2014/main" id="{38798391-9F79-2728-8FE5-537B9EB1B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4038600"/>
            <a:ext cx="2667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2200" kern="1200">
                <a:solidFill>
                  <a:srgbClr val="FC0128"/>
                </a:solidFill>
                <a:latin typeface="Times New Roman" panose="02020603050405020304" pitchFamily="18" charset="0"/>
                <a:ea typeface="+mn-ea"/>
                <a:cs typeface="+mn-cs"/>
              </a:rPr>
              <a:t>Enzymes</a:t>
            </a:r>
          </a:p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2200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(special forms of proteins)</a:t>
            </a:r>
          </a:p>
        </p:txBody>
      </p:sp>
      <p:sp>
        <p:nvSpPr>
          <p:cNvPr id="44046" name="Rectangle 14">
            <a:extLst>
              <a:ext uri="{FF2B5EF4-FFF2-40B4-BE49-F238E27FC236}">
                <a16:creationId xmlns:a16="http://schemas.microsoft.com/office/drawing/2014/main" id="{09DD464E-754E-66B2-E8DA-178BE858D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038600"/>
            <a:ext cx="2667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2200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Tools and Machinery</a:t>
            </a:r>
          </a:p>
        </p:txBody>
      </p:sp>
      <p:sp>
        <p:nvSpPr>
          <p:cNvPr id="44047" name="Rectangle 15">
            <a:extLst>
              <a:ext uri="{FF2B5EF4-FFF2-40B4-BE49-F238E27FC236}">
                <a16:creationId xmlns:a16="http://schemas.microsoft.com/office/drawing/2014/main" id="{9A39635A-5ADD-548F-FEF6-BB39277F1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5181600"/>
            <a:ext cx="266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2200" i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Reproduction</a:t>
            </a:r>
            <a:endParaRPr lang="en-US" altLang="en-US" sz="2200" kern="120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2200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(information and directive function)</a:t>
            </a:r>
          </a:p>
        </p:txBody>
      </p:sp>
      <p:sp>
        <p:nvSpPr>
          <p:cNvPr id="44048" name="Rectangle 16">
            <a:extLst>
              <a:ext uri="{FF2B5EF4-FFF2-40B4-BE49-F238E27FC236}">
                <a16:creationId xmlns:a16="http://schemas.microsoft.com/office/drawing/2014/main" id="{62D20AE3-B064-8F5C-6D1E-49FB76708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5181600"/>
            <a:ext cx="2667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2200" kern="1200">
                <a:solidFill>
                  <a:srgbClr val="FC0128"/>
                </a:solidFill>
                <a:latin typeface="Times New Roman" panose="02020603050405020304" pitchFamily="18" charset="0"/>
                <a:ea typeface="+mn-ea"/>
                <a:cs typeface="+mn-cs"/>
              </a:rPr>
              <a:t>Genes - Nucleic Acid</a:t>
            </a:r>
          </a:p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2200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(DNA and RNA)</a:t>
            </a:r>
          </a:p>
        </p:txBody>
      </p:sp>
      <p:sp>
        <p:nvSpPr>
          <p:cNvPr id="44049" name="Rectangle 17">
            <a:extLst>
              <a:ext uri="{FF2B5EF4-FFF2-40B4-BE49-F238E27FC236}">
                <a16:creationId xmlns:a16="http://schemas.microsoft.com/office/drawing/2014/main" id="{926866A9-5A4D-C5D6-C730-86EFFD841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181600"/>
            <a:ext cx="2667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>
              <a:spcBef>
                <a:spcPct val="20000"/>
              </a:spcBef>
              <a:buSzPct val="10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2200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Blueprints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4EFF47-DE48-06C9-139F-8369F9C4DB49}"/>
              </a:ext>
            </a:extLst>
          </p:cNvPr>
          <p:cNvSpPr txBox="1"/>
          <p:nvPr/>
        </p:nvSpPr>
        <p:spPr>
          <a:xfrm>
            <a:off x="2819400" y="1367134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200" dirty="0">
                <a:latin typeface="Times New Roman" panose="02020603050405020304" pitchFamily="18" charset="0"/>
                <a:ea typeface="+mn-ea"/>
                <a:cs typeface="+mn-cs"/>
              </a:rPr>
              <a:t>Dr. Francis Crick in </a:t>
            </a:r>
            <a:r>
              <a:rPr lang="en-US" sz="2400" b="1" i="1" u="sng" kern="1200" dirty="0">
                <a:latin typeface="Times New Roman" panose="02020603050405020304" pitchFamily="18" charset="0"/>
                <a:ea typeface="+mn-ea"/>
                <a:cs typeface="+mn-cs"/>
              </a:rPr>
              <a:t>Life Itself </a:t>
            </a:r>
            <a:r>
              <a:rPr lang="en-US" sz="2000" b="1" kern="1200" dirty="0">
                <a:latin typeface="Times New Roman" panose="02020603050405020304" pitchFamily="18" charset="0"/>
                <a:ea typeface="+mn-ea"/>
                <a:cs typeface="+mn-cs"/>
              </a:rPr>
              <a:t>(1981)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2" grpId="0"/>
      <p:bldP spid="44043" grpId="0"/>
      <p:bldP spid="44044" grpId="0"/>
      <p:bldP spid="44045" grpId="0"/>
      <p:bldP spid="44046" grpId="0"/>
      <p:bldP spid="44047" grpId="0"/>
      <p:bldP spid="44048" grpId="0"/>
    </p:bldLst>
  </p:timing>
</p:sld>
</file>

<file path=ppt/theme/theme1.xml><?xml version="1.0" encoding="utf-8"?>
<a:theme xmlns:a="http://schemas.openxmlformats.org/drawingml/2006/main" name="Pixel">
  <a:themeElements>
    <a:clrScheme name="Pixe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999FF"/>
      </a:accent1>
      <a:accent2>
        <a:srgbClr val="9999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Pixel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Pixe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0.xml><?xml version="1.0" encoding="utf-8"?>
<a:theme xmlns:a="http://schemas.openxmlformats.org/drawingml/2006/main" name="4_Creation-Evolution Seminar - 1997">
  <a:themeElements>
    <a:clrScheme name="Creation-Evolution Seminar - 1997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6E0043"/>
      </a:accent1>
      <a:accent2>
        <a:srgbClr val="E5405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reation-Evolution Seminar - 1997">
      <a:majorFont>
        <a:latin typeface="Times New Roman"/>
        <a:ea typeface="Times New Roman"/>
        <a:cs typeface="Times New Roman"/>
      </a:majorFont>
      <a:minorFont>
        <a:latin typeface="Helvetica"/>
        <a:ea typeface="Helvetica"/>
        <a:cs typeface="Helvetica"/>
      </a:minorFont>
    </a:fontScheme>
    <a:fmtScheme name="Creation-Evolution Seminar - 199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2C1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Pixel">
  <a:themeElements>
    <a:clrScheme name="Pixe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999FF"/>
      </a:accent1>
      <a:accent2>
        <a:srgbClr val="9999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Pixel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Pixe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Pixel">
  <a:themeElements>
    <a:clrScheme name="Pixe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999FF"/>
      </a:accent1>
      <a:accent2>
        <a:srgbClr val="9999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Pixel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Pixe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Pixel">
  <a:themeElements>
    <a:clrScheme name="Pixe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999FF"/>
      </a:accent1>
      <a:accent2>
        <a:srgbClr val="9999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Pixel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Pixe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Default Design">
  <a:themeElements>
    <a:clrScheme name="">
      <a:dk1>
        <a:srgbClr val="0000FF"/>
      </a:dk1>
      <a:lt1>
        <a:srgbClr val="FFFFFF"/>
      </a:lt1>
      <a:dk2>
        <a:srgbClr val="FF0000"/>
      </a:dk2>
      <a:lt2>
        <a:srgbClr val="000000"/>
      </a:lt2>
      <a:accent1>
        <a:srgbClr val="008000"/>
      </a:accent1>
      <a:accent2>
        <a:srgbClr val="996633"/>
      </a:accent2>
      <a:accent3>
        <a:srgbClr val="FFFFFF"/>
      </a:accent3>
      <a:accent4>
        <a:srgbClr val="0000DA"/>
      </a:accent4>
      <a:accent5>
        <a:srgbClr val="AAC0AA"/>
      </a:accent5>
      <a:accent6>
        <a:srgbClr val="8A5C2D"/>
      </a:accent6>
      <a:hlink>
        <a:srgbClr val="9900FF"/>
      </a:hlink>
      <a:folHlink>
        <a:srgbClr val="FFFF00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Creation-Evolution Seminar - 1997">
  <a:themeElements>
    <a:clrScheme name="">
      <a:dk1>
        <a:srgbClr val="000000"/>
      </a:dk1>
      <a:lt1>
        <a:srgbClr val="A2C1FE"/>
      </a:lt1>
      <a:dk2>
        <a:srgbClr val="00279F"/>
      </a:dk2>
      <a:lt2>
        <a:srgbClr val="FAFD00"/>
      </a:lt2>
      <a:accent1>
        <a:srgbClr val="6E0043"/>
      </a:accent1>
      <a:accent2>
        <a:srgbClr val="E5405D"/>
      </a:accent2>
      <a:accent3>
        <a:srgbClr val="CEDDFE"/>
      </a:accent3>
      <a:accent4>
        <a:srgbClr val="000000"/>
      </a:accent4>
      <a:accent5>
        <a:srgbClr val="BAAAB0"/>
      </a:accent5>
      <a:accent6>
        <a:srgbClr val="CF3953"/>
      </a:accent6>
      <a:hlink>
        <a:srgbClr val="FC0128"/>
      </a:hlink>
      <a:folHlink>
        <a:srgbClr val="FE9B03"/>
      </a:folHlink>
    </a:clrScheme>
    <a:fontScheme name="Creation-Evolution Seminar - 199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reation-Evolution Seminar - 199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eation-Evolution Seminar - 1997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eation-Evolution Seminar - 1997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eation-Evolution Seminar - 1997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eation-Evolution Seminar - 1997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eation-Evolution Seminar - 1997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eation-Evolution Seminar - 1997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Creation-Evolution Seminar - 1997">
  <a:themeElements>
    <a:clrScheme name="">
      <a:dk1>
        <a:srgbClr val="000000"/>
      </a:dk1>
      <a:lt1>
        <a:srgbClr val="A2C1FE"/>
      </a:lt1>
      <a:dk2>
        <a:srgbClr val="00279F"/>
      </a:dk2>
      <a:lt2>
        <a:srgbClr val="FAFD00"/>
      </a:lt2>
      <a:accent1>
        <a:srgbClr val="6E0043"/>
      </a:accent1>
      <a:accent2>
        <a:srgbClr val="E5405D"/>
      </a:accent2>
      <a:accent3>
        <a:srgbClr val="CEDDFE"/>
      </a:accent3>
      <a:accent4>
        <a:srgbClr val="000000"/>
      </a:accent4>
      <a:accent5>
        <a:srgbClr val="BAAAB0"/>
      </a:accent5>
      <a:accent6>
        <a:srgbClr val="CF3953"/>
      </a:accent6>
      <a:hlink>
        <a:srgbClr val="FC0128"/>
      </a:hlink>
      <a:folHlink>
        <a:srgbClr val="FE9B03"/>
      </a:folHlink>
    </a:clrScheme>
    <a:fontScheme name="2_Creation-Evolution Seminar - 199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Creation-Evolution Seminar - 199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reation-Evolution Seminar - 1997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reation-Evolution Seminar - 1997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reation-Evolution Seminar - 1997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reation-Evolution Seminar - 1997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reation-Evolution Seminar - 1997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reation-Evolution Seminar - 1997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Creation-Evolution Seminar - 1997">
  <a:themeElements>
    <a:clrScheme name="">
      <a:dk1>
        <a:srgbClr val="000000"/>
      </a:dk1>
      <a:lt1>
        <a:srgbClr val="A2C1FE"/>
      </a:lt1>
      <a:dk2>
        <a:srgbClr val="00279F"/>
      </a:dk2>
      <a:lt2>
        <a:srgbClr val="FAFD00"/>
      </a:lt2>
      <a:accent1>
        <a:srgbClr val="6E0043"/>
      </a:accent1>
      <a:accent2>
        <a:srgbClr val="E5405D"/>
      </a:accent2>
      <a:accent3>
        <a:srgbClr val="CEDDFE"/>
      </a:accent3>
      <a:accent4>
        <a:srgbClr val="000000"/>
      </a:accent4>
      <a:accent5>
        <a:srgbClr val="BAAAB0"/>
      </a:accent5>
      <a:accent6>
        <a:srgbClr val="CF3953"/>
      </a:accent6>
      <a:hlink>
        <a:srgbClr val="FC0128"/>
      </a:hlink>
      <a:folHlink>
        <a:srgbClr val="FE9B03"/>
      </a:folHlink>
    </a:clrScheme>
    <a:fontScheme name="2_Creation-Evolution Seminar - 199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Creation-Evolution Seminar - 199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reation-Evolution Seminar - 1997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reation-Evolution Seminar - 1997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reation-Evolution Seminar - 1997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reation-Evolution Seminar - 1997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reation-Evolution Seminar - 1997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reation-Evolution Seminar - 1997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Creation-Evolution Seminar - 1997">
  <a:themeElements>
    <a:clrScheme name="">
      <a:dk1>
        <a:srgbClr val="000000"/>
      </a:dk1>
      <a:lt1>
        <a:srgbClr val="A2C1FE"/>
      </a:lt1>
      <a:dk2>
        <a:srgbClr val="00279F"/>
      </a:dk2>
      <a:lt2>
        <a:srgbClr val="FAFD00"/>
      </a:lt2>
      <a:accent1>
        <a:srgbClr val="6E0043"/>
      </a:accent1>
      <a:accent2>
        <a:srgbClr val="E5405D"/>
      </a:accent2>
      <a:accent3>
        <a:srgbClr val="CEDDFE"/>
      </a:accent3>
      <a:accent4>
        <a:srgbClr val="000000"/>
      </a:accent4>
      <a:accent5>
        <a:srgbClr val="BAAAB0"/>
      </a:accent5>
      <a:accent6>
        <a:srgbClr val="CF3953"/>
      </a:accent6>
      <a:hlink>
        <a:srgbClr val="FC0128"/>
      </a:hlink>
      <a:folHlink>
        <a:srgbClr val="FE9B03"/>
      </a:folHlink>
    </a:clrScheme>
    <a:fontScheme name="5_Creation-Evolution Seminar - 199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reation-Evolution Seminar - 199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reation-Evolution Seminar - 1997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reation-Evolution Seminar - 1997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reation-Evolution Seminar - 1997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reation-Evolution Seminar - 1997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reation-Evolution Seminar - 1997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reation-Evolution Seminar - 1997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000000"/>
    </a:lt1>
    <a:dk2>
      <a:srgbClr val="00279F"/>
    </a:dk2>
    <a:lt2>
      <a:srgbClr val="FAFD00"/>
    </a:lt2>
    <a:accent1>
      <a:srgbClr val="6E0043"/>
    </a:accent1>
    <a:accent2>
      <a:srgbClr val="E5405D"/>
    </a:accent2>
    <a:accent3>
      <a:srgbClr val="AAAAAA"/>
    </a:accent3>
    <a:accent4>
      <a:srgbClr val="000000"/>
    </a:accent4>
    <a:accent5>
      <a:srgbClr val="BAAAB0"/>
    </a:accent5>
    <a:accent6>
      <a:srgbClr val="CF3953"/>
    </a:accent6>
    <a:hlink>
      <a:srgbClr val="FC0128"/>
    </a:hlink>
    <a:folHlink>
      <a:srgbClr val="FE9B0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1631</Words>
  <Application>Microsoft Macintosh PowerPoint</Application>
  <PresentationFormat>Widescreen</PresentationFormat>
  <Paragraphs>609</Paragraphs>
  <Slides>34</Slides>
  <Notes>9</Notes>
  <HiddenSlides>0</HiddenSlides>
  <MMClips>3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0" baseType="lpstr">
      <vt:lpstr>Arial</vt:lpstr>
      <vt:lpstr>Arial Black</vt:lpstr>
      <vt:lpstr>Copperplate Gothic Bold</vt:lpstr>
      <vt:lpstr>Times New Roman</vt:lpstr>
      <vt:lpstr>Wingdings</vt:lpstr>
      <vt:lpstr>Pixel</vt:lpstr>
      <vt:lpstr>1_Pixel</vt:lpstr>
      <vt:lpstr>2_Pixel</vt:lpstr>
      <vt:lpstr>Default Design</vt:lpstr>
      <vt:lpstr>3_Pixel</vt:lpstr>
      <vt:lpstr>Creation-Evolution Seminar - 1997</vt:lpstr>
      <vt:lpstr>2_Creation-Evolution Seminar - 1997</vt:lpstr>
      <vt:lpstr>3_Creation-Evolution Seminar - 1997</vt:lpstr>
      <vt:lpstr>9_Creation-Evolution Seminar - 1997</vt:lpstr>
      <vt:lpstr>4_Creation-Evolution Seminar - 1997</vt:lpstr>
      <vt:lpstr>Clip</vt:lpstr>
      <vt:lpstr>The Great Designer</vt:lpstr>
      <vt:lpstr>PowerPoint Presentation</vt:lpstr>
      <vt:lpstr>PowerPoint Presentation</vt:lpstr>
      <vt:lpstr>PowerPoint Presentation</vt:lpstr>
      <vt:lpstr>PowerPoint Presentation</vt:lpstr>
      <vt:lpstr>The Scriptures also teach that the  study of nature can lead to belief in God</vt:lpstr>
      <vt:lpstr>PowerPoint Presentation</vt:lpstr>
      <vt:lpstr>The Great Designer</vt:lpstr>
      <vt:lpstr>Critical Components of Life</vt:lpstr>
      <vt:lpstr>The Twenty Common Amino Acids Occurring in Proteins</vt:lpstr>
      <vt:lpstr>The Twenty Common Amino Acids Occurring in Proteins</vt:lpstr>
      <vt:lpstr>The Twenty Common Amino Acids Occurring in Proteins</vt:lpstr>
      <vt:lpstr>Dumb Blondes of  the Biochemical World Dr. Francis Crick in Life Itself (1981)</vt:lpstr>
      <vt:lpstr>DNA</vt:lpstr>
      <vt:lpstr>PowerPoint Presentation</vt:lpstr>
      <vt:lpstr>PowerPoint Presentation</vt:lpstr>
      <vt:lpstr>Transcription,  Migration,   &amp; Translation  for Protein Building </vt:lpstr>
      <vt:lpstr>Video clip from Signatureinthecell.com</vt:lpstr>
      <vt:lpstr>The chemistry of building proteins in every living cell is sufficient to proclaim there must be a Great Designer!   </vt:lpstr>
      <vt:lpstr>The chemistry of building proteins in every living cell is sufficient to proclaim there must be a Great Designer!   But, we have learned so much more about the chemistry of living things in the last fifty years. Consider just the single cell!!</vt:lpstr>
      <vt:lpstr>PowerPoint Presentation</vt:lpstr>
      <vt:lpstr>The Cell: A self-replicating nanoscale robot</vt:lpstr>
      <vt:lpstr>Molecular Machine</vt:lpstr>
      <vt:lpstr>Biological Molecular Machines Examples</vt:lpstr>
      <vt:lpstr>Kinesin Walker Along a Microtubule</vt:lpstr>
      <vt:lpstr>Kinesin Walker Along a Microtubule</vt:lpstr>
      <vt:lpstr>Bacterial Flagellum Motor</vt:lpstr>
      <vt:lpstr>Bacterial Flagellum Motor</vt:lpstr>
      <vt:lpstr>Bacterial Flaggellum Motor</vt:lpstr>
      <vt:lpstr>Biological Molecular Machines </vt:lpstr>
      <vt:lpstr>PowerPoint Presentation</vt:lpstr>
      <vt:lpstr>PowerPoint Presentation</vt:lpstr>
      <vt:lpstr>PowerPoint Presentation</vt:lpstr>
      <vt:lpstr>Is It Reasonable to Believe in God the Great Designer  in this Scientific Age?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Origins: Is It Reasonable To Believe in God in This Scientific Age?</dc:title>
  <dc:creator>user1</dc:creator>
  <cp:lastModifiedBy>Steve Patton</cp:lastModifiedBy>
  <cp:revision>61</cp:revision>
  <cp:lastPrinted>2022-06-13T12:32:49Z</cp:lastPrinted>
  <dcterms:modified xsi:type="dcterms:W3CDTF">2022-08-15T18:24:03Z</dcterms:modified>
</cp:coreProperties>
</file>