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59" r:id="rId5"/>
    <p:sldId id="262" r:id="rId6"/>
    <p:sldId id="263" r:id="rId7"/>
    <p:sldId id="264"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F322C"/>
    <a:srgbClr val="F8F6DB"/>
    <a:srgbClr val="AB742F"/>
    <a:srgbClr val="F86413"/>
    <a:srgbClr val="E6D294"/>
    <a:srgbClr val="6D3122"/>
    <a:srgbClr val="602819"/>
    <a:srgbClr val="CAAA79"/>
    <a:srgbClr val="B70011"/>
    <a:srgbClr val="BB00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15" autoAdjust="0"/>
    <p:restoredTop sz="94694"/>
  </p:normalViewPr>
  <p:slideViewPr>
    <p:cSldViewPr snapToGrid="0" snapToObjects="1">
      <p:cViewPr varScale="1">
        <p:scale>
          <a:sx n="121" d="100"/>
          <a:sy n="121" d="100"/>
        </p:scale>
        <p:origin x="912" y="17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6BD016B-AD89-8D7D-CE54-66156117530D}"/>
              </a:ext>
            </a:extLst>
          </p:cNvPr>
          <p:cNvSpPr>
            <a:spLocks noGrp="1"/>
          </p:cNvSpPr>
          <p:nvPr>
            <p:ph type="body" sz="quarter" idx="14" hasCustomPrompt="1"/>
          </p:nvPr>
        </p:nvSpPr>
        <p:spPr>
          <a:xfrm>
            <a:off x="855085" y="1935460"/>
            <a:ext cx="10481829" cy="2987079"/>
          </a:xfrm>
          <a:noFill/>
        </p:spPr>
        <p:txBody>
          <a:bodyPr anchor="ctr">
            <a:noAutofit/>
          </a:bodyPr>
          <a:lstStyle>
            <a:lvl1pPr>
              <a:defRPr sz="10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E2FB733-216C-AFD2-0A8E-DC213AAB489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44B0A84-9F12-16EC-5155-31245C75F880}"/>
              </a:ext>
            </a:extLst>
          </p:cNvPr>
          <p:cNvSpPr>
            <a:spLocks noGrp="1"/>
          </p:cNvSpPr>
          <p:nvPr>
            <p:ph type="body" sz="quarter" idx="14" hasCustomPrompt="1"/>
          </p:nvPr>
        </p:nvSpPr>
        <p:spPr>
          <a:xfrm>
            <a:off x="3857626" y="205009"/>
            <a:ext cx="4476746" cy="970251"/>
          </a:xfrm>
          <a:noFill/>
        </p:spPr>
        <p:txBody>
          <a:bodyPr anchor="ctr">
            <a:noAutofit/>
          </a:bodyPr>
          <a:lstStyle>
            <a:lvl1pPr>
              <a:defRPr sz="3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
        <p:nvSpPr>
          <p:cNvPr id="4" name="Text Placeholder 6">
            <a:extLst>
              <a:ext uri="{FF2B5EF4-FFF2-40B4-BE49-F238E27FC236}">
                <a16:creationId xmlns:a16="http://schemas.microsoft.com/office/drawing/2014/main" id="{5375AA25-B5EC-1849-3FD5-0C24951F81D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EF4A33F7-BFB1-C542-8A36-0F68E5805C51}"/>
              </a:ext>
            </a:extLst>
          </p:cNvPr>
          <p:cNvSpPr>
            <a:spLocks noGrp="1"/>
          </p:cNvSpPr>
          <p:nvPr>
            <p:ph type="body" sz="quarter" idx="10" hasCustomPrompt="1"/>
          </p:nvPr>
        </p:nvSpPr>
        <p:spPr>
          <a:xfrm>
            <a:off x="621450" y="548962"/>
            <a:ext cx="10949099" cy="5760075"/>
          </a:xfrm>
          <a:noFill/>
        </p:spPr>
        <p:txBody>
          <a:bodyPr anchor="ctr"/>
          <a:lstStyle>
            <a:lvl1pPr algn="ctr">
              <a:defRPr baseline="0">
                <a:solidFill>
                  <a:srgbClr val="F8F6DB"/>
                </a:solidFill>
                <a:latin typeface="Gotham Book" panose="02000603040000090004" pitchFamily="2" charset="77"/>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633509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9/18/22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
        <p:nvSpPr>
          <p:cNvPr id="7" name="Title Placeholder 6">
            <a:extLst>
              <a:ext uri="{FF2B5EF4-FFF2-40B4-BE49-F238E27FC236}">
                <a16:creationId xmlns:a16="http://schemas.microsoft.com/office/drawing/2014/main" id="{782E48ED-D884-9842-8445-333F3E1AD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0" r:id="rId5"/>
  </p:sldLayoutIdLst>
  <p:txStyles>
    <p:titleStyle>
      <a:lvl1pPr algn="ctr" defTabSz="914400" rtl="0" eaLnBrk="1" latinLnBrk="0" hangingPunct="1">
        <a:spcBef>
          <a:spcPct val="0"/>
        </a:spcBef>
        <a:buNone/>
        <a:defRPr sz="4400" kern="1200">
          <a:solidFill>
            <a:schemeClr val="accent3">
              <a:lumMod val="20000"/>
              <a:lumOff val="80000"/>
            </a:schemeClr>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accent3">
              <a:lumMod val="20000"/>
              <a:lumOff val="80000"/>
            </a:schemeClr>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accent3">
              <a:lumMod val="20000"/>
              <a:lumOff val="80000"/>
            </a:schemeClr>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325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215415" y="1516679"/>
            <a:ext cx="9848825" cy="5036868"/>
          </a:xfrm>
        </p:spPr>
        <p:txBody>
          <a:bodyPr anchor="t"/>
          <a:lstStyle/>
          <a:p>
            <a:pPr algn="l"/>
            <a:r>
              <a:rPr lang="en-US" sz="3600" b="1" dirty="0"/>
              <a:t>Basic Truth about Authority</a:t>
            </a:r>
          </a:p>
          <a:p>
            <a:pPr marL="457200" indent="-457200" algn="l">
              <a:buFont typeface="Arial" panose="020B0604020202020204" pitchFamily="34" charset="0"/>
              <a:buChar char="•"/>
            </a:pPr>
            <a:r>
              <a:rPr lang="en-US" dirty="0"/>
              <a:t>Possessed by one who has the right  and power to command obedience</a:t>
            </a:r>
          </a:p>
          <a:p>
            <a:pPr marL="457200" indent="-457200" algn="l">
              <a:buFont typeface="Arial" panose="020B0604020202020204" pitchFamily="34" charset="0"/>
              <a:buChar char="•"/>
            </a:pPr>
            <a:r>
              <a:rPr lang="en-US" dirty="0"/>
              <a:t>Authority must be expressed</a:t>
            </a:r>
          </a:p>
          <a:p>
            <a:pPr marL="457200" indent="-457200" algn="l">
              <a:buFont typeface="Arial" panose="020B0604020202020204" pitchFamily="34" charset="0"/>
              <a:buChar char="•"/>
            </a:pPr>
            <a:r>
              <a:rPr lang="en-US" dirty="0"/>
              <a:t>Authority must be recognized by those under it</a:t>
            </a:r>
          </a:p>
          <a:p>
            <a:pPr marL="457200" indent="-457200" algn="l">
              <a:buFont typeface="Arial" panose="020B0604020202020204" pitchFamily="34" charset="0"/>
              <a:buChar char="•"/>
            </a:pPr>
            <a:r>
              <a:rPr lang="en-US" dirty="0"/>
              <a:t>Authority must be obeyed to please the one with authority</a:t>
            </a:r>
          </a:p>
          <a:p>
            <a:pPr marL="457200" indent="-457200" algn="l">
              <a:buFont typeface="Arial" panose="020B0604020202020204" pitchFamily="34" charset="0"/>
              <a:buChar char="•"/>
            </a:pPr>
            <a:r>
              <a:rPr lang="en-US" dirty="0"/>
              <a:t>Failure to obey is practicing lawlessness</a:t>
            </a:r>
          </a:p>
        </p:txBody>
      </p:sp>
    </p:spTree>
    <p:extLst>
      <p:ext uri="{BB962C8B-B14F-4D97-AF65-F5344CB8AC3E}">
        <p14:creationId xmlns:p14="http://schemas.microsoft.com/office/powerpoint/2010/main" val="123174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485900" y="1703069"/>
            <a:ext cx="9601200" cy="4839047"/>
          </a:xfrm>
        </p:spPr>
        <p:txBody>
          <a:bodyPr anchor="t"/>
          <a:lstStyle/>
          <a:p>
            <a:pPr algn="l"/>
            <a:r>
              <a:rPr lang="en-US" sz="4000" b="1" dirty="0"/>
              <a:t>Lawlessness</a:t>
            </a:r>
          </a:p>
          <a:p>
            <a:pPr marL="457200" indent="-457200" algn="l">
              <a:buFont typeface="Arial" panose="020B0604020202020204" pitchFamily="34" charset="0"/>
              <a:buChar char="•"/>
            </a:pPr>
            <a:r>
              <a:rPr lang="en-US" dirty="0"/>
              <a:t>Law – Gk., </a:t>
            </a:r>
            <a:r>
              <a:rPr lang="en-US" i="1" dirty="0"/>
              <a:t>nomos</a:t>
            </a:r>
            <a:r>
              <a:rPr lang="en-US" dirty="0"/>
              <a:t> - law</a:t>
            </a:r>
          </a:p>
          <a:p>
            <a:pPr marL="457200" indent="-457200" algn="l">
              <a:buFont typeface="Arial" panose="020B0604020202020204" pitchFamily="34" charset="0"/>
              <a:buChar char="•"/>
            </a:pPr>
            <a:r>
              <a:rPr lang="en-US" dirty="0"/>
              <a:t>Gk., </a:t>
            </a:r>
            <a:r>
              <a:rPr lang="en-US" i="1" dirty="0" err="1"/>
              <a:t>anomos</a:t>
            </a:r>
            <a:r>
              <a:rPr lang="en-US" dirty="0"/>
              <a:t> – without law</a:t>
            </a:r>
          </a:p>
          <a:p>
            <a:pPr marL="457200" indent="-457200" algn="l">
              <a:buFont typeface="Arial" panose="020B0604020202020204" pitchFamily="34" charset="0"/>
              <a:buChar char="•"/>
            </a:pPr>
            <a:r>
              <a:rPr lang="en-US" dirty="0"/>
              <a:t>Lawlessness is the opposite of what is lawful or authorized.</a:t>
            </a:r>
          </a:p>
        </p:txBody>
      </p:sp>
    </p:spTree>
    <p:extLst>
      <p:ext uri="{BB962C8B-B14F-4D97-AF65-F5344CB8AC3E}">
        <p14:creationId xmlns:p14="http://schemas.microsoft.com/office/powerpoint/2010/main" val="128693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E56495-23C3-17C8-33C7-C8DA7F8CD26A}"/>
              </a:ext>
            </a:extLst>
          </p:cNvPr>
          <p:cNvSpPr>
            <a:spLocks noGrp="1"/>
          </p:cNvSpPr>
          <p:nvPr>
            <p:ph type="body" sz="quarter" idx="14"/>
          </p:nvPr>
        </p:nvSpPr>
        <p:spPr>
          <a:xfrm>
            <a:off x="3857626" y="205009"/>
            <a:ext cx="4476746" cy="789401"/>
          </a:xfrm>
        </p:spPr>
        <p:txBody>
          <a:bodyPr/>
          <a:lstStyle/>
          <a:p>
            <a:r>
              <a:rPr lang="en-US" sz="3600" dirty="0"/>
              <a:t>1 John 3:4-10</a:t>
            </a:r>
          </a:p>
        </p:txBody>
      </p:sp>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00101" y="994410"/>
            <a:ext cx="11391797" cy="5547707"/>
          </a:xfrm>
        </p:spPr>
        <p:txBody>
          <a:bodyPr anchor="t">
            <a:noAutofit/>
          </a:bodyPr>
          <a:lstStyle/>
          <a:p>
            <a:pPr algn="l">
              <a:lnSpc>
                <a:spcPts val="3180"/>
              </a:lnSpc>
            </a:pPr>
            <a:r>
              <a:rPr lang="en-US" sz="2900" dirty="0">
                <a:latin typeface="Hoefler Text" panose="02030602050506020203" pitchFamily="18" charset="77"/>
              </a:rPr>
              <a:t>Everyone who makes a practice of sinning also practices lawlessness; sin is lawlessness. 5 You know that he appeared in order to take away sins, and in him there is no sin. 6 No one who abides in him keeps on sinning; no one who keeps on sinning has either seen him or known him. 7 Little children, let no one deceive you. Whoever practices righteousness is righteous, as he is righteous. 8 Whoever makes a practice of sinning is of the devil, for the devil has been sinning from the beginning. The reason the Son of God appeared was to destroy the works of the devil. 9 No one born of God makes a practice of sinning, for God's seed abides in him; and he cannot keep on sinning, because he has been born of God. 10 By this it is evident who are the children of God, and who are the children of the devil: whoever does not practice righteousness is not of God, nor is the one who does not love his brother.</a:t>
            </a:r>
          </a:p>
        </p:txBody>
      </p:sp>
    </p:spTree>
    <p:extLst>
      <p:ext uri="{BB962C8B-B14F-4D97-AF65-F5344CB8AC3E}">
        <p14:creationId xmlns:p14="http://schemas.microsoft.com/office/powerpoint/2010/main" val="3286563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E56495-23C3-17C8-33C7-C8DA7F8CD26A}"/>
              </a:ext>
            </a:extLst>
          </p:cNvPr>
          <p:cNvSpPr>
            <a:spLocks noGrp="1"/>
          </p:cNvSpPr>
          <p:nvPr>
            <p:ph type="body" sz="quarter" idx="14"/>
          </p:nvPr>
        </p:nvSpPr>
        <p:spPr>
          <a:xfrm>
            <a:off x="3857626" y="205009"/>
            <a:ext cx="4476746" cy="789401"/>
          </a:xfrm>
        </p:spPr>
        <p:txBody>
          <a:bodyPr/>
          <a:lstStyle/>
          <a:p>
            <a:r>
              <a:rPr lang="en-US" sz="3600" dirty="0"/>
              <a:t>1 John 3:4-10</a:t>
            </a:r>
          </a:p>
        </p:txBody>
      </p:sp>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00101" y="994410"/>
            <a:ext cx="11391797" cy="5547707"/>
          </a:xfrm>
        </p:spPr>
        <p:txBody>
          <a:bodyPr anchor="t">
            <a:noAutofit/>
          </a:bodyPr>
          <a:lstStyle/>
          <a:p>
            <a:pPr algn="l">
              <a:lnSpc>
                <a:spcPts val="3180"/>
              </a:lnSpc>
            </a:pPr>
            <a:r>
              <a:rPr lang="en-US" sz="2900" dirty="0">
                <a:latin typeface="Hoefler Text" panose="02030602050506020203" pitchFamily="18" charset="77"/>
              </a:rPr>
              <a:t>Everyone who makes a </a:t>
            </a:r>
            <a:r>
              <a:rPr lang="en-US" sz="2900" u="sng" dirty="0">
                <a:latin typeface="Hoefler Text" panose="02030602050506020203" pitchFamily="18" charset="77"/>
              </a:rPr>
              <a:t>practice of sinning also practices lawlessness</a:t>
            </a:r>
            <a:r>
              <a:rPr lang="en-US" sz="2900" dirty="0">
                <a:latin typeface="Hoefler Text" panose="02030602050506020203" pitchFamily="18" charset="77"/>
              </a:rPr>
              <a:t>; </a:t>
            </a:r>
            <a:r>
              <a:rPr lang="en-US" sz="2900" b="1" u="sng" dirty="0">
                <a:latin typeface="Hoefler Text" panose="02030602050506020203" pitchFamily="18" charset="77"/>
              </a:rPr>
              <a:t>sin is lawlessness</a:t>
            </a:r>
            <a:r>
              <a:rPr lang="en-US" sz="2900" dirty="0">
                <a:latin typeface="Hoefler Text" panose="02030602050506020203" pitchFamily="18" charset="77"/>
              </a:rPr>
              <a:t>. 5 You know that he appeared in order to take away sins, and in him there is no sin. 6 No one who abides in him keeps on sinning; no one who keeps on sinning has either seen him or known him. 7 Little children, let no one deceive you. Whoever practices righteousness is righteous, as he is righteous. 8 </a:t>
            </a:r>
            <a:r>
              <a:rPr lang="en-US" sz="2900" u="sng" dirty="0">
                <a:latin typeface="Hoefler Text" panose="02030602050506020203" pitchFamily="18" charset="77"/>
              </a:rPr>
              <a:t>Whoever makes a practice of sinning is of the devil</a:t>
            </a:r>
            <a:r>
              <a:rPr lang="en-US" sz="2900" dirty="0">
                <a:latin typeface="Hoefler Text" panose="02030602050506020203" pitchFamily="18" charset="77"/>
              </a:rPr>
              <a:t>, for the devil has been sinning from the beginning. The reason the Son of God appeared was to destroy the works of the devil. 9 </a:t>
            </a:r>
            <a:r>
              <a:rPr lang="en-US" sz="2900" u="sng" dirty="0">
                <a:latin typeface="Hoefler Text" panose="02030602050506020203" pitchFamily="18" charset="77"/>
              </a:rPr>
              <a:t>No one born of God makes a practice of sinning</a:t>
            </a:r>
            <a:r>
              <a:rPr lang="en-US" sz="2900" dirty="0">
                <a:latin typeface="Hoefler Text" panose="02030602050506020203" pitchFamily="18" charset="77"/>
              </a:rPr>
              <a:t>, for God's seed abides in him; and he cannot keep on sinning, because he has been born of God. 10 By this it is evident who are the children of God, and who are the children of the devil: </a:t>
            </a:r>
            <a:r>
              <a:rPr lang="en-US" sz="2900" u="sng" dirty="0">
                <a:latin typeface="Hoefler Text" panose="02030602050506020203" pitchFamily="18" charset="77"/>
              </a:rPr>
              <a:t>whoever does not practice righteousness is not of God</a:t>
            </a:r>
            <a:r>
              <a:rPr lang="en-US" sz="2900" dirty="0">
                <a:latin typeface="Hoefler Text" panose="02030602050506020203" pitchFamily="18" charset="77"/>
              </a:rPr>
              <a:t>, nor is the one who does not love his brother.</a:t>
            </a:r>
          </a:p>
        </p:txBody>
      </p:sp>
    </p:spTree>
    <p:extLst>
      <p:ext uri="{BB962C8B-B14F-4D97-AF65-F5344CB8AC3E}">
        <p14:creationId xmlns:p14="http://schemas.microsoft.com/office/powerpoint/2010/main" val="3421227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E56495-23C3-17C8-33C7-C8DA7F8CD26A}"/>
              </a:ext>
            </a:extLst>
          </p:cNvPr>
          <p:cNvSpPr>
            <a:spLocks noGrp="1"/>
          </p:cNvSpPr>
          <p:nvPr>
            <p:ph type="body" sz="quarter" idx="14"/>
          </p:nvPr>
        </p:nvSpPr>
        <p:spPr>
          <a:xfrm>
            <a:off x="3857626" y="205009"/>
            <a:ext cx="4476746" cy="789401"/>
          </a:xfrm>
        </p:spPr>
        <p:txBody>
          <a:bodyPr/>
          <a:lstStyle/>
          <a:p>
            <a:r>
              <a:rPr lang="en-US" sz="3600" dirty="0"/>
              <a:t>Matthew 7:21-23</a:t>
            </a:r>
          </a:p>
        </p:txBody>
      </p:sp>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38224" y="1165861"/>
            <a:ext cx="10515549" cy="3211829"/>
          </a:xfrm>
        </p:spPr>
        <p:txBody>
          <a:bodyPr anchor="t">
            <a:noAutofit/>
          </a:bodyPr>
          <a:lstStyle/>
          <a:p>
            <a:pPr algn="l">
              <a:lnSpc>
                <a:spcPts val="3180"/>
              </a:lnSpc>
            </a:pPr>
            <a:r>
              <a:rPr lang="en-US" sz="3200" dirty="0">
                <a:latin typeface="Hoefler Text" panose="02030602050506020203" pitchFamily="18" charset="77"/>
              </a:rPr>
              <a:t>“Not everyone who says to me, ‘Lord, Lord,’ will enter the kingdom of heaven, but the one who does the will of my Father who is in heaven. 22 On that day many will say to me, ‘Lord, Lord, did we not prophesy in your name, and cast out demons in your name, and do many mighty works in your name?’ 23 And then will I declare to them, ‘I never knew you; depart from me, you workers of </a:t>
            </a:r>
            <a:r>
              <a:rPr lang="en-US" sz="3200" i="1" dirty="0">
                <a:latin typeface="Hoefler Text" panose="02030602050506020203" pitchFamily="18" charset="77"/>
              </a:rPr>
              <a:t>lawlessness</a:t>
            </a:r>
            <a:r>
              <a:rPr lang="en-US" sz="3200" dirty="0">
                <a:latin typeface="Hoefler Text" panose="02030602050506020203" pitchFamily="18" charset="77"/>
              </a:rPr>
              <a:t>.’”</a:t>
            </a:r>
          </a:p>
        </p:txBody>
      </p:sp>
      <p:sp>
        <p:nvSpPr>
          <p:cNvPr id="4" name="TextBox 3">
            <a:extLst>
              <a:ext uri="{FF2B5EF4-FFF2-40B4-BE49-F238E27FC236}">
                <a16:creationId xmlns:a16="http://schemas.microsoft.com/office/drawing/2014/main" id="{152E83BF-9BC0-CEF6-8735-02283B3735FF}"/>
              </a:ext>
            </a:extLst>
          </p:cNvPr>
          <p:cNvSpPr txBox="1"/>
          <p:nvPr/>
        </p:nvSpPr>
        <p:spPr>
          <a:xfrm>
            <a:off x="838224" y="4236401"/>
            <a:ext cx="10572750" cy="1477328"/>
          </a:xfrm>
          <a:prstGeom prst="rect">
            <a:avLst/>
          </a:prstGeom>
          <a:noFill/>
        </p:spPr>
        <p:txBody>
          <a:bodyPr wrap="square" rtlCol="0">
            <a:spAutoFit/>
          </a:bodyPr>
          <a:lstStyle/>
          <a:p>
            <a:pPr algn="ctr">
              <a:lnSpc>
                <a:spcPct val="150000"/>
              </a:lnSpc>
            </a:pPr>
            <a:r>
              <a:rPr lang="en-US" sz="3600" dirty="0">
                <a:latin typeface="Avenir Book" panose="02000503020000020003" pitchFamily="2" charset="0"/>
              </a:rPr>
              <a:t>Their failure? To DO the will of God</a:t>
            </a:r>
          </a:p>
          <a:p>
            <a:pPr algn="ctr"/>
            <a:r>
              <a:rPr lang="en-US" sz="3600" dirty="0">
                <a:latin typeface="Avenir Book" panose="02000503020000020003" pitchFamily="2" charset="0"/>
              </a:rPr>
              <a:t>We do not define faithfulness. God Does</a:t>
            </a:r>
          </a:p>
        </p:txBody>
      </p:sp>
    </p:spTree>
    <p:extLst>
      <p:ext uri="{BB962C8B-B14F-4D97-AF65-F5344CB8AC3E}">
        <p14:creationId xmlns:p14="http://schemas.microsoft.com/office/powerpoint/2010/main" val="3858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485900" y="1703069"/>
            <a:ext cx="9098280" cy="4839047"/>
          </a:xfrm>
        </p:spPr>
        <p:txBody>
          <a:bodyPr anchor="t"/>
          <a:lstStyle/>
          <a:p>
            <a:pPr algn="l"/>
            <a:r>
              <a:rPr lang="en-US" sz="4000" b="1" dirty="0"/>
              <a:t>Examples of Lawlessness</a:t>
            </a:r>
          </a:p>
          <a:p>
            <a:pPr marL="457200" indent="-457200" algn="l">
              <a:buFont typeface="Arial" panose="020B0604020202020204" pitchFamily="34" charset="0"/>
              <a:buChar char="•"/>
            </a:pPr>
            <a:r>
              <a:rPr lang="en-US" sz="3200" dirty="0"/>
              <a:t>Luke 15 – Blatant Rebellion</a:t>
            </a:r>
          </a:p>
          <a:p>
            <a:pPr marL="457200" indent="-457200" algn="l">
              <a:buFont typeface="Arial" panose="020B0604020202020204" pitchFamily="34" charset="0"/>
              <a:buChar char="•"/>
            </a:pPr>
            <a:r>
              <a:rPr lang="en-US" sz="3200" dirty="0"/>
              <a:t>Luke 10:30-37 – Ignoring Commands</a:t>
            </a:r>
          </a:p>
          <a:p>
            <a:pPr marL="457200" indent="-457200" algn="l">
              <a:buFont typeface="Arial" panose="020B0604020202020204" pitchFamily="34" charset="0"/>
              <a:buChar char="•"/>
            </a:pPr>
            <a:r>
              <a:rPr lang="en-US" sz="3200" dirty="0"/>
              <a:t>Mark 7:9-13 – Revising Commands</a:t>
            </a:r>
          </a:p>
        </p:txBody>
      </p:sp>
    </p:spTree>
    <p:extLst>
      <p:ext uri="{BB962C8B-B14F-4D97-AF65-F5344CB8AC3E}">
        <p14:creationId xmlns:p14="http://schemas.microsoft.com/office/powerpoint/2010/main" val="34903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a:p>
        </p:txBody>
      </p:sp>
      <p:sp>
        <p:nvSpPr>
          <p:cNvPr id="3" name="Rectangle 2">
            <a:extLst>
              <a:ext uri="{FF2B5EF4-FFF2-40B4-BE49-F238E27FC236}">
                <a16:creationId xmlns:a16="http://schemas.microsoft.com/office/drawing/2014/main" id="{D50C7459-B024-79CF-34D5-7703E6C61B7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002502"/>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1446</TotalTime>
  <Words>605</Words>
  <Application>Microsoft Macintosh PowerPoint</Application>
  <PresentationFormat>Widescreen</PresentationFormat>
  <Paragraphs>22</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Avenir Book</vt:lpstr>
      <vt:lpstr>Georgia</vt:lpstr>
      <vt:lpstr>Gotham Book</vt:lpstr>
      <vt:lpstr>Hoefler Text</vt:lpstr>
      <vt:lpstr>Trajan Pro 3</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Steve Patton</cp:lastModifiedBy>
  <cp:revision>60</cp:revision>
  <cp:lastPrinted>2022-09-17T18:45:44Z</cp:lastPrinted>
  <dcterms:created xsi:type="dcterms:W3CDTF">2014-03-26T14:03:34Z</dcterms:created>
  <dcterms:modified xsi:type="dcterms:W3CDTF">2022-09-18T12:58:23Z</dcterms:modified>
</cp:coreProperties>
</file>