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1" r:id="rId2"/>
    <p:sldId id="256" r:id="rId3"/>
    <p:sldId id="306" r:id="rId4"/>
    <p:sldId id="263" r:id="rId5"/>
    <p:sldId id="357" r:id="rId6"/>
    <p:sldId id="358" r:id="rId7"/>
    <p:sldId id="373" r:id="rId8"/>
    <p:sldId id="356" r:id="rId9"/>
    <p:sldId id="360" r:id="rId10"/>
    <p:sldId id="361" r:id="rId11"/>
    <p:sldId id="362" r:id="rId12"/>
    <p:sldId id="363" r:id="rId13"/>
    <p:sldId id="364" r:id="rId14"/>
    <p:sldId id="370" r:id="rId15"/>
    <p:sldId id="374" r:id="rId16"/>
    <p:sldId id="371" r:id="rId17"/>
    <p:sldId id="365" r:id="rId18"/>
    <p:sldId id="372" r:id="rId19"/>
    <p:sldId id="26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808080"/>
    <a:srgbClr val="FFCC99"/>
    <a:srgbClr val="2F322C"/>
    <a:srgbClr val="F8F6DB"/>
    <a:srgbClr val="AB742F"/>
    <a:srgbClr val="F86413"/>
    <a:srgbClr val="E6D294"/>
    <a:srgbClr val="6D3122"/>
    <a:srgbClr val="60281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3E76F8-ABDA-495E-93EB-DB4CBDCDABBD}" v="216" dt="2022-11-16T21:30:11.3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54" autoAdjust="0"/>
    <p:restoredTop sz="94674"/>
  </p:normalViewPr>
  <p:slideViewPr>
    <p:cSldViewPr snapToGrid="0" snapToObjects="1">
      <p:cViewPr varScale="1">
        <p:scale>
          <a:sx n="62" d="100"/>
          <a:sy n="62" d="100"/>
        </p:scale>
        <p:origin x="128" y="5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Sanders" userId="15209388-32d5-4767-88ad-6e35b1ee0459" providerId="ADAL" clId="{6B3E76F8-ABDA-495E-93EB-DB4CBDCDABBD}"/>
    <pc:docChg chg="custSel addSld delSld modSld sldOrd">
      <pc:chgData name="Eric Sanders" userId="15209388-32d5-4767-88ad-6e35b1ee0459" providerId="ADAL" clId="{6B3E76F8-ABDA-495E-93EB-DB4CBDCDABBD}" dt="2022-11-16T21:30:11.354" v="428"/>
      <pc:docMkLst>
        <pc:docMk/>
      </pc:docMkLst>
      <pc:sldChg chg="modSp mod setBg modAnim">
        <pc:chgData name="Eric Sanders" userId="15209388-32d5-4767-88ad-6e35b1ee0459" providerId="ADAL" clId="{6B3E76F8-ABDA-495E-93EB-DB4CBDCDABBD}" dt="2022-11-15T18:51:05.656" v="222"/>
        <pc:sldMkLst>
          <pc:docMk/>
          <pc:sldMk cId="1300314619" sldId="306"/>
        </pc:sldMkLst>
        <pc:spChg chg="mod">
          <ac:chgData name="Eric Sanders" userId="15209388-32d5-4767-88ad-6e35b1ee0459" providerId="ADAL" clId="{6B3E76F8-ABDA-495E-93EB-DB4CBDCDABBD}" dt="2022-11-15T18:50:59.302" v="210" actId="20577"/>
          <ac:spMkLst>
            <pc:docMk/>
            <pc:sldMk cId="1300314619" sldId="306"/>
            <ac:spMk id="3" creationId="{F35534A8-001F-F06E-2423-682C2CE75BCA}"/>
          </ac:spMkLst>
        </pc:spChg>
      </pc:sldChg>
      <pc:sldChg chg="del">
        <pc:chgData name="Eric Sanders" userId="15209388-32d5-4767-88ad-6e35b1ee0459" providerId="ADAL" clId="{6B3E76F8-ABDA-495E-93EB-DB4CBDCDABBD}" dt="2022-11-15T18:54:54.953" v="229" actId="47"/>
        <pc:sldMkLst>
          <pc:docMk/>
          <pc:sldMk cId="3413327616" sldId="308"/>
        </pc:sldMkLst>
      </pc:sldChg>
      <pc:sldChg chg="del">
        <pc:chgData name="Eric Sanders" userId="15209388-32d5-4767-88ad-6e35b1ee0459" providerId="ADAL" clId="{6B3E76F8-ABDA-495E-93EB-DB4CBDCDABBD}" dt="2022-11-15T18:55:00.415" v="231" actId="47"/>
        <pc:sldMkLst>
          <pc:docMk/>
          <pc:sldMk cId="1877083680" sldId="311"/>
        </pc:sldMkLst>
      </pc:sldChg>
      <pc:sldChg chg="del">
        <pc:chgData name="Eric Sanders" userId="15209388-32d5-4767-88ad-6e35b1ee0459" providerId="ADAL" clId="{6B3E76F8-ABDA-495E-93EB-DB4CBDCDABBD}" dt="2022-11-15T18:55:03.028" v="233" actId="47"/>
        <pc:sldMkLst>
          <pc:docMk/>
          <pc:sldMk cId="3573524276" sldId="337"/>
        </pc:sldMkLst>
      </pc:sldChg>
      <pc:sldChg chg="del">
        <pc:chgData name="Eric Sanders" userId="15209388-32d5-4767-88ad-6e35b1ee0459" providerId="ADAL" clId="{6B3E76F8-ABDA-495E-93EB-DB4CBDCDABBD}" dt="2022-11-15T18:55:04.015" v="234" actId="47"/>
        <pc:sldMkLst>
          <pc:docMk/>
          <pc:sldMk cId="2332332894" sldId="340"/>
        </pc:sldMkLst>
      </pc:sldChg>
      <pc:sldChg chg="del">
        <pc:chgData name="Eric Sanders" userId="15209388-32d5-4767-88ad-6e35b1ee0459" providerId="ADAL" clId="{6B3E76F8-ABDA-495E-93EB-DB4CBDCDABBD}" dt="2022-11-15T18:54:49.751" v="224" actId="47"/>
        <pc:sldMkLst>
          <pc:docMk/>
          <pc:sldMk cId="4074007578" sldId="343"/>
        </pc:sldMkLst>
      </pc:sldChg>
      <pc:sldChg chg="del">
        <pc:chgData name="Eric Sanders" userId="15209388-32d5-4767-88ad-6e35b1ee0459" providerId="ADAL" clId="{6B3E76F8-ABDA-495E-93EB-DB4CBDCDABBD}" dt="2022-11-15T18:54:51.269" v="225" actId="47"/>
        <pc:sldMkLst>
          <pc:docMk/>
          <pc:sldMk cId="1218866526" sldId="349"/>
        </pc:sldMkLst>
      </pc:sldChg>
      <pc:sldChg chg="del">
        <pc:chgData name="Eric Sanders" userId="15209388-32d5-4767-88ad-6e35b1ee0459" providerId="ADAL" clId="{6B3E76F8-ABDA-495E-93EB-DB4CBDCDABBD}" dt="2022-11-15T18:54:51.886" v="226" actId="47"/>
        <pc:sldMkLst>
          <pc:docMk/>
          <pc:sldMk cId="1642288620" sldId="350"/>
        </pc:sldMkLst>
      </pc:sldChg>
      <pc:sldChg chg="del">
        <pc:chgData name="Eric Sanders" userId="15209388-32d5-4767-88ad-6e35b1ee0459" providerId="ADAL" clId="{6B3E76F8-ABDA-495E-93EB-DB4CBDCDABBD}" dt="2022-11-15T18:54:52.486" v="227" actId="47"/>
        <pc:sldMkLst>
          <pc:docMk/>
          <pc:sldMk cId="1992984494" sldId="351"/>
        </pc:sldMkLst>
      </pc:sldChg>
      <pc:sldChg chg="del">
        <pc:chgData name="Eric Sanders" userId="15209388-32d5-4767-88ad-6e35b1ee0459" providerId="ADAL" clId="{6B3E76F8-ABDA-495E-93EB-DB4CBDCDABBD}" dt="2022-11-15T18:54:53.366" v="228" actId="47"/>
        <pc:sldMkLst>
          <pc:docMk/>
          <pc:sldMk cId="684938387" sldId="352"/>
        </pc:sldMkLst>
      </pc:sldChg>
      <pc:sldChg chg="del">
        <pc:chgData name="Eric Sanders" userId="15209388-32d5-4767-88ad-6e35b1ee0459" providerId="ADAL" clId="{6B3E76F8-ABDA-495E-93EB-DB4CBDCDABBD}" dt="2022-11-15T18:54:57.279" v="230" actId="47"/>
        <pc:sldMkLst>
          <pc:docMk/>
          <pc:sldMk cId="1505323992" sldId="353"/>
        </pc:sldMkLst>
      </pc:sldChg>
      <pc:sldChg chg="del">
        <pc:chgData name="Eric Sanders" userId="15209388-32d5-4767-88ad-6e35b1ee0459" providerId="ADAL" clId="{6B3E76F8-ABDA-495E-93EB-DB4CBDCDABBD}" dt="2022-11-15T18:55:01.883" v="232" actId="47"/>
        <pc:sldMkLst>
          <pc:docMk/>
          <pc:sldMk cId="877726641" sldId="354"/>
        </pc:sldMkLst>
      </pc:sldChg>
      <pc:sldChg chg="del">
        <pc:chgData name="Eric Sanders" userId="15209388-32d5-4767-88ad-6e35b1ee0459" providerId="ADAL" clId="{6B3E76F8-ABDA-495E-93EB-DB4CBDCDABBD}" dt="2022-11-15T18:55:05.662" v="235" actId="47"/>
        <pc:sldMkLst>
          <pc:docMk/>
          <pc:sldMk cId="3250661797" sldId="355"/>
        </pc:sldMkLst>
      </pc:sldChg>
      <pc:sldChg chg="modSp mod ord">
        <pc:chgData name="Eric Sanders" userId="15209388-32d5-4767-88ad-6e35b1ee0459" providerId="ADAL" clId="{6B3E76F8-ABDA-495E-93EB-DB4CBDCDABBD}" dt="2022-11-15T18:59:15.322" v="387"/>
        <pc:sldMkLst>
          <pc:docMk/>
          <pc:sldMk cId="1873176526" sldId="357"/>
        </pc:sldMkLst>
        <pc:spChg chg="mod">
          <ac:chgData name="Eric Sanders" userId="15209388-32d5-4767-88ad-6e35b1ee0459" providerId="ADAL" clId="{6B3E76F8-ABDA-495E-93EB-DB4CBDCDABBD}" dt="2022-11-15T18:59:00.524" v="385" actId="1076"/>
          <ac:spMkLst>
            <pc:docMk/>
            <pc:sldMk cId="1873176526" sldId="357"/>
            <ac:spMk id="3" creationId="{F35534A8-001F-F06E-2423-682C2CE75BCA}"/>
          </ac:spMkLst>
        </pc:spChg>
      </pc:sldChg>
      <pc:sldChg chg="modSp mod ord">
        <pc:chgData name="Eric Sanders" userId="15209388-32d5-4767-88ad-6e35b1ee0459" providerId="ADAL" clId="{6B3E76F8-ABDA-495E-93EB-DB4CBDCDABBD}" dt="2022-11-15T18:59:33.844" v="390" actId="115"/>
        <pc:sldMkLst>
          <pc:docMk/>
          <pc:sldMk cId="3982271657" sldId="358"/>
        </pc:sldMkLst>
        <pc:spChg chg="mod">
          <ac:chgData name="Eric Sanders" userId="15209388-32d5-4767-88ad-6e35b1ee0459" providerId="ADAL" clId="{6B3E76F8-ABDA-495E-93EB-DB4CBDCDABBD}" dt="2022-11-15T18:59:33.844" v="390" actId="115"/>
          <ac:spMkLst>
            <pc:docMk/>
            <pc:sldMk cId="3982271657" sldId="358"/>
            <ac:spMk id="3" creationId="{F35534A8-001F-F06E-2423-682C2CE75BCA}"/>
          </ac:spMkLst>
        </pc:spChg>
      </pc:sldChg>
      <pc:sldChg chg="del">
        <pc:chgData name="Eric Sanders" userId="15209388-32d5-4767-88ad-6e35b1ee0459" providerId="ADAL" clId="{6B3E76F8-ABDA-495E-93EB-DB4CBDCDABBD}" dt="2022-11-15T18:59:44.739" v="391" actId="47"/>
        <pc:sldMkLst>
          <pc:docMk/>
          <pc:sldMk cId="2422192219" sldId="359"/>
        </pc:sldMkLst>
      </pc:sldChg>
      <pc:sldChg chg="del">
        <pc:chgData name="Eric Sanders" userId="15209388-32d5-4767-88ad-6e35b1ee0459" providerId="ADAL" clId="{6B3E76F8-ABDA-495E-93EB-DB4CBDCDABBD}" dt="2022-11-15T18:54:44.282" v="223" actId="47"/>
        <pc:sldMkLst>
          <pc:docMk/>
          <pc:sldMk cId="4230470136" sldId="366"/>
        </pc:sldMkLst>
      </pc:sldChg>
      <pc:sldChg chg="del">
        <pc:chgData name="Eric Sanders" userId="15209388-32d5-4767-88ad-6e35b1ee0459" providerId="ADAL" clId="{6B3E76F8-ABDA-495E-93EB-DB4CBDCDABBD}" dt="2022-11-15T18:55:15.406" v="238" actId="47"/>
        <pc:sldMkLst>
          <pc:docMk/>
          <pc:sldMk cId="3507482065" sldId="367"/>
        </pc:sldMkLst>
      </pc:sldChg>
      <pc:sldChg chg="del">
        <pc:chgData name="Eric Sanders" userId="15209388-32d5-4767-88ad-6e35b1ee0459" providerId="ADAL" clId="{6B3E76F8-ABDA-495E-93EB-DB4CBDCDABBD}" dt="2022-11-15T18:55:12.780" v="236" actId="47"/>
        <pc:sldMkLst>
          <pc:docMk/>
          <pc:sldMk cId="2472275393" sldId="368"/>
        </pc:sldMkLst>
      </pc:sldChg>
      <pc:sldChg chg="del">
        <pc:chgData name="Eric Sanders" userId="15209388-32d5-4767-88ad-6e35b1ee0459" providerId="ADAL" clId="{6B3E76F8-ABDA-495E-93EB-DB4CBDCDABBD}" dt="2022-11-15T18:55:14.356" v="237" actId="47"/>
        <pc:sldMkLst>
          <pc:docMk/>
          <pc:sldMk cId="430196012" sldId="369"/>
        </pc:sldMkLst>
      </pc:sldChg>
      <pc:sldChg chg="addSp delSp modSp mod setBg">
        <pc:chgData name="Eric Sanders" userId="15209388-32d5-4767-88ad-6e35b1ee0459" providerId="ADAL" clId="{6B3E76F8-ABDA-495E-93EB-DB4CBDCDABBD}" dt="2022-11-16T21:30:11.354" v="428"/>
        <pc:sldMkLst>
          <pc:docMk/>
          <pc:sldMk cId="3096826903" sldId="370"/>
        </pc:sldMkLst>
        <pc:spChg chg="del">
          <ac:chgData name="Eric Sanders" userId="15209388-32d5-4767-88ad-6e35b1ee0459" providerId="ADAL" clId="{6B3E76F8-ABDA-495E-93EB-DB4CBDCDABBD}" dt="2022-11-16T21:29:47.502" v="425" actId="478"/>
          <ac:spMkLst>
            <pc:docMk/>
            <pc:sldMk cId="3096826903" sldId="370"/>
            <ac:spMk id="3" creationId="{F35534A8-001F-F06E-2423-682C2CE75BCA}"/>
          </ac:spMkLst>
        </pc:spChg>
        <pc:spChg chg="add del mod">
          <ac:chgData name="Eric Sanders" userId="15209388-32d5-4767-88ad-6e35b1ee0459" providerId="ADAL" clId="{6B3E76F8-ABDA-495E-93EB-DB4CBDCDABBD}" dt="2022-11-16T21:29:50.267" v="426" actId="478"/>
          <ac:spMkLst>
            <pc:docMk/>
            <pc:sldMk cId="3096826903" sldId="370"/>
            <ac:spMk id="4" creationId="{D8CEE53C-AD57-E13C-0B95-B5CF6FB5C67C}"/>
          </ac:spMkLst>
        </pc:spChg>
      </pc:sldChg>
      <pc:sldChg chg="modSp add mod ord">
        <pc:chgData name="Eric Sanders" userId="15209388-32d5-4767-88ad-6e35b1ee0459" providerId="ADAL" clId="{6B3E76F8-ABDA-495E-93EB-DB4CBDCDABBD}" dt="2022-11-15T19:00:50.546" v="423" actId="255"/>
        <pc:sldMkLst>
          <pc:docMk/>
          <pc:sldMk cId="1427982899" sldId="373"/>
        </pc:sldMkLst>
        <pc:spChg chg="mod">
          <ac:chgData name="Eric Sanders" userId="15209388-32d5-4767-88ad-6e35b1ee0459" providerId="ADAL" clId="{6B3E76F8-ABDA-495E-93EB-DB4CBDCDABBD}" dt="2022-11-15T19:00:50.546" v="423" actId="255"/>
          <ac:spMkLst>
            <pc:docMk/>
            <pc:sldMk cId="1427982899" sldId="373"/>
            <ac:spMk id="3" creationId="{F35534A8-001F-F06E-2423-682C2CE75BCA}"/>
          </ac:spMkLst>
        </pc:spChg>
      </pc:sldChg>
      <pc:sldChg chg="add">
        <pc:chgData name="Eric Sanders" userId="15209388-32d5-4767-88ad-6e35b1ee0459" providerId="ADAL" clId="{6B3E76F8-ABDA-495E-93EB-DB4CBDCDABBD}" dt="2022-11-16T21:29:42.539" v="424" actId="2890"/>
        <pc:sldMkLst>
          <pc:docMk/>
          <pc:sldMk cId="4078517392" sldId="3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39C04-BB7D-406B-967C-DE18ECC00C2F}" type="datetimeFigureOut">
              <a:rPr lang="en-US" smtClean="0"/>
              <a:t>11/16/2022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BD124-764E-4988-82E7-A9B1521EF552}" type="slidenum">
              <a:rPr lang="en-US" smtClean="0"/>
              <a:t>‹#›</a:t>
            </a:fld>
            <a:endParaRPr lang="en-US" dirty="0"/>
          </a:p>
        </p:txBody>
      </p:sp>
    </p:spTree>
    <p:extLst>
      <p:ext uri="{BB962C8B-B14F-4D97-AF65-F5344CB8AC3E}">
        <p14:creationId xmlns:p14="http://schemas.microsoft.com/office/powerpoint/2010/main" val="1874107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3</a:t>
            </a:fld>
            <a:endParaRPr lang="en-US" dirty="0"/>
          </a:p>
        </p:txBody>
      </p:sp>
    </p:spTree>
    <p:extLst>
      <p:ext uri="{BB962C8B-B14F-4D97-AF65-F5344CB8AC3E}">
        <p14:creationId xmlns:p14="http://schemas.microsoft.com/office/powerpoint/2010/main" val="2151214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14</a:t>
            </a:fld>
            <a:endParaRPr lang="en-US" dirty="0"/>
          </a:p>
        </p:txBody>
      </p:sp>
    </p:spTree>
    <p:extLst>
      <p:ext uri="{BB962C8B-B14F-4D97-AF65-F5344CB8AC3E}">
        <p14:creationId xmlns:p14="http://schemas.microsoft.com/office/powerpoint/2010/main" val="2258639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15</a:t>
            </a:fld>
            <a:endParaRPr lang="en-US" dirty="0"/>
          </a:p>
        </p:txBody>
      </p:sp>
    </p:spTree>
    <p:extLst>
      <p:ext uri="{BB962C8B-B14F-4D97-AF65-F5344CB8AC3E}">
        <p14:creationId xmlns:p14="http://schemas.microsoft.com/office/powerpoint/2010/main" val="3380063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16</a:t>
            </a:fld>
            <a:endParaRPr lang="en-US" dirty="0"/>
          </a:p>
        </p:txBody>
      </p:sp>
    </p:spTree>
    <p:extLst>
      <p:ext uri="{BB962C8B-B14F-4D97-AF65-F5344CB8AC3E}">
        <p14:creationId xmlns:p14="http://schemas.microsoft.com/office/powerpoint/2010/main" val="3047679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17</a:t>
            </a:fld>
            <a:endParaRPr lang="en-US" dirty="0"/>
          </a:p>
        </p:txBody>
      </p:sp>
    </p:spTree>
    <p:extLst>
      <p:ext uri="{BB962C8B-B14F-4D97-AF65-F5344CB8AC3E}">
        <p14:creationId xmlns:p14="http://schemas.microsoft.com/office/powerpoint/2010/main" val="4183084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18</a:t>
            </a:fld>
            <a:endParaRPr lang="en-US" dirty="0"/>
          </a:p>
        </p:txBody>
      </p:sp>
    </p:spTree>
    <p:extLst>
      <p:ext uri="{BB962C8B-B14F-4D97-AF65-F5344CB8AC3E}">
        <p14:creationId xmlns:p14="http://schemas.microsoft.com/office/powerpoint/2010/main" val="2199644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5</a:t>
            </a:fld>
            <a:endParaRPr lang="en-US" dirty="0"/>
          </a:p>
        </p:txBody>
      </p:sp>
    </p:spTree>
    <p:extLst>
      <p:ext uri="{BB962C8B-B14F-4D97-AF65-F5344CB8AC3E}">
        <p14:creationId xmlns:p14="http://schemas.microsoft.com/office/powerpoint/2010/main" val="1109342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6</a:t>
            </a:fld>
            <a:endParaRPr lang="en-US" dirty="0"/>
          </a:p>
        </p:txBody>
      </p:sp>
    </p:spTree>
    <p:extLst>
      <p:ext uri="{BB962C8B-B14F-4D97-AF65-F5344CB8AC3E}">
        <p14:creationId xmlns:p14="http://schemas.microsoft.com/office/powerpoint/2010/main" val="1921099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7</a:t>
            </a:fld>
            <a:endParaRPr lang="en-US" dirty="0"/>
          </a:p>
        </p:txBody>
      </p:sp>
    </p:spTree>
    <p:extLst>
      <p:ext uri="{BB962C8B-B14F-4D97-AF65-F5344CB8AC3E}">
        <p14:creationId xmlns:p14="http://schemas.microsoft.com/office/powerpoint/2010/main" val="3919017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9</a:t>
            </a:fld>
            <a:endParaRPr lang="en-US" dirty="0"/>
          </a:p>
        </p:txBody>
      </p:sp>
    </p:spTree>
    <p:extLst>
      <p:ext uri="{BB962C8B-B14F-4D97-AF65-F5344CB8AC3E}">
        <p14:creationId xmlns:p14="http://schemas.microsoft.com/office/powerpoint/2010/main" val="2877334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10</a:t>
            </a:fld>
            <a:endParaRPr lang="en-US" dirty="0"/>
          </a:p>
        </p:txBody>
      </p:sp>
    </p:spTree>
    <p:extLst>
      <p:ext uri="{BB962C8B-B14F-4D97-AF65-F5344CB8AC3E}">
        <p14:creationId xmlns:p14="http://schemas.microsoft.com/office/powerpoint/2010/main" val="369380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11</a:t>
            </a:fld>
            <a:endParaRPr lang="en-US" dirty="0"/>
          </a:p>
        </p:txBody>
      </p:sp>
    </p:spTree>
    <p:extLst>
      <p:ext uri="{BB962C8B-B14F-4D97-AF65-F5344CB8AC3E}">
        <p14:creationId xmlns:p14="http://schemas.microsoft.com/office/powerpoint/2010/main" val="4267644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12</a:t>
            </a:fld>
            <a:endParaRPr lang="en-US" dirty="0"/>
          </a:p>
        </p:txBody>
      </p:sp>
    </p:spTree>
    <p:extLst>
      <p:ext uri="{BB962C8B-B14F-4D97-AF65-F5344CB8AC3E}">
        <p14:creationId xmlns:p14="http://schemas.microsoft.com/office/powerpoint/2010/main" val="2199068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13</a:t>
            </a:fld>
            <a:endParaRPr lang="en-US" dirty="0"/>
          </a:p>
        </p:txBody>
      </p:sp>
    </p:spTree>
    <p:extLst>
      <p:ext uri="{BB962C8B-B14F-4D97-AF65-F5344CB8AC3E}">
        <p14:creationId xmlns:p14="http://schemas.microsoft.com/office/powerpoint/2010/main" val="23629503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56BD016B-AD89-8D7D-CE54-66156117530D}"/>
              </a:ext>
            </a:extLst>
          </p:cNvPr>
          <p:cNvSpPr>
            <a:spLocks noGrp="1"/>
          </p:cNvSpPr>
          <p:nvPr>
            <p:ph type="body" sz="quarter" idx="14" hasCustomPrompt="1"/>
          </p:nvPr>
        </p:nvSpPr>
        <p:spPr>
          <a:xfrm>
            <a:off x="855085" y="1935460"/>
            <a:ext cx="10481829" cy="2987079"/>
          </a:xfrm>
          <a:noFill/>
        </p:spPr>
        <p:txBody>
          <a:bodyPr anchor="ctr">
            <a:noAutofit/>
          </a:bodyPr>
          <a:lstStyle>
            <a:lvl1pPr>
              <a:defRPr sz="10000">
                <a:solidFill>
                  <a:srgbClr val="E3C286"/>
                </a:solidFill>
                <a:latin typeface="Trajan Pro 3" panose="02020502050503020301" pitchFamily="18" charset="0"/>
                <a:cs typeface="Arial" panose="020B0604020202020204" pitchFamily="34" charset="0"/>
              </a:defRPr>
            </a:lvl1pPr>
          </a:lstStyle>
          <a:p>
            <a:pPr lvl="0"/>
            <a:r>
              <a:rPr lang="en-US" dirty="0"/>
              <a:t>Add Your Title</a:t>
            </a:r>
          </a:p>
        </p:txBody>
      </p:sp>
    </p:spTree>
    <p:extLst>
      <p:ext uri="{BB962C8B-B14F-4D97-AF65-F5344CB8AC3E}">
        <p14:creationId xmlns:p14="http://schemas.microsoft.com/office/powerpoint/2010/main" val="1018787925"/>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6E2FB733-216C-AFD2-0A8E-DC213AAB4893}"/>
              </a:ext>
            </a:extLst>
          </p:cNvPr>
          <p:cNvSpPr>
            <a:spLocks noGrp="1"/>
          </p:cNvSpPr>
          <p:nvPr>
            <p:ph type="body" sz="quarter" idx="10" hasCustomPrompt="1"/>
          </p:nvPr>
        </p:nvSpPr>
        <p:spPr>
          <a:xfrm>
            <a:off x="400101" y="1505249"/>
            <a:ext cx="11391797" cy="5036868"/>
          </a:xfrm>
        </p:spPr>
        <p:txBody>
          <a:bodyPr anchor="ctr"/>
          <a:lstStyle>
            <a:lvl1pPr algn="ctr">
              <a:defRPr baseline="0">
                <a:solidFill>
                  <a:srgbClr val="E3C286"/>
                </a:solidFill>
                <a:latin typeface="Avenir Book" panose="02000503020000020003" pitchFamily="2" charset="0"/>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366272544"/>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244B0A84-9F12-16EC-5155-31245C75F880}"/>
              </a:ext>
            </a:extLst>
          </p:cNvPr>
          <p:cNvSpPr>
            <a:spLocks noGrp="1"/>
          </p:cNvSpPr>
          <p:nvPr>
            <p:ph type="body" sz="quarter" idx="14" hasCustomPrompt="1"/>
          </p:nvPr>
        </p:nvSpPr>
        <p:spPr>
          <a:xfrm>
            <a:off x="3857626" y="205009"/>
            <a:ext cx="4476746" cy="970251"/>
          </a:xfrm>
          <a:noFill/>
        </p:spPr>
        <p:txBody>
          <a:bodyPr anchor="ctr">
            <a:noAutofit/>
          </a:bodyPr>
          <a:lstStyle>
            <a:lvl1pPr>
              <a:defRPr sz="3000">
                <a:solidFill>
                  <a:srgbClr val="E3C286"/>
                </a:solidFill>
                <a:latin typeface="Trajan Pro 3" panose="02020502050503020301" pitchFamily="18" charset="0"/>
                <a:cs typeface="Arial" panose="020B0604020202020204" pitchFamily="34" charset="0"/>
              </a:defRPr>
            </a:lvl1pPr>
          </a:lstStyle>
          <a:p>
            <a:pPr lvl="0"/>
            <a:r>
              <a:rPr lang="en-US" dirty="0"/>
              <a:t>Add Your Title</a:t>
            </a:r>
          </a:p>
        </p:txBody>
      </p:sp>
      <p:sp>
        <p:nvSpPr>
          <p:cNvPr id="4" name="Text Placeholder 6">
            <a:extLst>
              <a:ext uri="{FF2B5EF4-FFF2-40B4-BE49-F238E27FC236}">
                <a16:creationId xmlns:a16="http://schemas.microsoft.com/office/drawing/2014/main" id="{5375AA25-B5EC-1849-3FD5-0C24951F81D3}"/>
              </a:ext>
            </a:extLst>
          </p:cNvPr>
          <p:cNvSpPr>
            <a:spLocks noGrp="1"/>
          </p:cNvSpPr>
          <p:nvPr>
            <p:ph type="body" sz="quarter" idx="10" hasCustomPrompt="1"/>
          </p:nvPr>
        </p:nvSpPr>
        <p:spPr>
          <a:xfrm>
            <a:off x="400101" y="1505249"/>
            <a:ext cx="11391797" cy="5036868"/>
          </a:xfrm>
        </p:spPr>
        <p:txBody>
          <a:bodyPr anchor="ctr"/>
          <a:lstStyle>
            <a:lvl1pPr algn="ctr">
              <a:defRPr baseline="0">
                <a:solidFill>
                  <a:srgbClr val="E3C286"/>
                </a:solidFill>
                <a:latin typeface="Avenir Book" panose="02000503020000020003" pitchFamily="2" charset="0"/>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EF4A33F7-BFB1-C542-8A36-0F68E5805C51}"/>
              </a:ext>
            </a:extLst>
          </p:cNvPr>
          <p:cNvSpPr>
            <a:spLocks noGrp="1"/>
          </p:cNvSpPr>
          <p:nvPr>
            <p:ph type="body" sz="quarter" idx="10" hasCustomPrompt="1"/>
          </p:nvPr>
        </p:nvSpPr>
        <p:spPr>
          <a:xfrm>
            <a:off x="621450" y="548962"/>
            <a:ext cx="10949099" cy="5760075"/>
          </a:xfrm>
          <a:noFill/>
        </p:spPr>
        <p:txBody>
          <a:bodyPr anchor="ctr"/>
          <a:lstStyle>
            <a:lvl1pPr algn="ctr">
              <a:defRPr baseline="0">
                <a:solidFill>
                  <a:srgbClr val="F8F6DB"/>
                </a:solidFill>
                <a:latin typeface="Gotham Book" panose="02000603040000090004" pitchFamily="2" charset="77"/>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4063350974"/>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11/16/2022</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dirty="0"/>
          </a:p>
        </p:txBody>
      </p:sp>
      <p:sp>
        <p:nvSpPr>
          <p:cNvPr id="7" name="Title Placeholder 6">
            <a:extLst>
              <a:ext uri="{FF2B5EF4-FFF2-40B4-BE49-F238E27FC236}">
                <a16:creationId xmlns:a16="http://schemas.microsoft.com/office/drawing/2014/main" id="{782E48ED-D884-9842-8445-333F3E1AD0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0" r:id="rId5"/>
  </p:sldLayoutIdLst>
  <p:transition spd="slow">
    <p:wipe/>
  </p:transition>
  <p:txStyles>
    <p:titleStyle>
      <a:lvl1pPr algn="ctr" defTabSz="914400" rtl="0" eaLnBrk="1" latinLnBrk="0" hangingPunct="1">
        <a:spcBef>
          <a:spcPct val="0"/>
        </a:spcBef>
        <a:buNone/>
        <a:defRPr sz="4400" kern="1200">
          <a:solidFill>
            <a:schemeClr val="accent3">
              <a:lumMod val="20000"/>
              <a:lumOff val="80000"/>
            </a:schemeClr>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accent3">
              <a:lumMod val="20000"/>
              <a:lumOff val="80000"/>
            </a:schemeClr>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accent3">
              <a:lumMod val="20000"/>
              <a:lumOff val="80000"/>
            </a:schemeClr>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424058"/>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1058238" y="219586"/>
            <a:ext cx="9996755" cy="6192796"/>
          </a:xfrm>
        </p:spPr>
        <p:txBody>
          <a:bodyPr>
            <a:normAutofit/>
          </a:bodyPr>
          <a:lstStyle/>
          <a:p>
            <a:pPr marL="0" marR="0" algn="l">
              <a:lnSpc>
                <a:spcPct val="115000"/>
              </a:lnSpc>
              <a:spcBef>
                <a:spcPts val="0"/>
              </a:spcBef>
              <a:spcAft>
                <a:spcPts val="0"/>
              </a:spcAft>
            </a:pP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The First Day of the Week:</a:t>
            </a:r>
          </a:p>
          <a:p>
            <a:pPr marL="0" marR="0" algn="l">
              <a:lnSpc>
                <a:spcPct val="115000"/>
              </a:lnSpc>
              <a:spcBef>
                <a:spcPts val="0"/>
              </a:spcBef>
              <a:spcAft>
                <a:spcPts val="0"/>
              </a:spcAft>
            </a:pPr>
            <a:endParaRPr lang="en-US" sz="2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marL="457200" indent="-457200" algn="l">
              <a:lnSpc>
                <a:spcPct val="115000"/>
              </a:lnSpc>
              <a:spcBef>
                <a:spcPts val="0"/>
              </a:spcBef>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Women came to the empty tomb. (Lk 24.1)</a:t>
            </a:r>
          </a:p>
          <a:p>
            <a:pPr marL="457200" indent="-457200" algn="l">
              <a:lnSpc>
                <a:spcPct val="115000"/>
              </a:lnSpc>
              <a:spcBef>
                <a:spcPts val="0"/>
              </a:spcBef>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Many gathered together for Pentecost. (Acts 2.1) </a:t>
            </a:r>
          </a:p>
          <a:p>
            <a:pPr marL="457200" indent="-457200" algn="l">
              <a:lnSpc>
                <a:spcPct val="115000"/>
              </a:lnSpc>
              <a:spcBef>
                <a:spcPts val="0"/>
              </a:spcBef>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Gathered together to break bread and listen to Paul. (Acts 20.7) </a:t>
            </a:r>
          </a:p>
          <a:p>
            <a:pPr marL="457200" indent="-457200" algn="l">
              <a:lnSpc>
                <a:spcPct val="115000"/>
              </a:lnSpc>
              <a:spcBef>
                <a:spcPts val="0"/>
              </a:spcBef>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Collection for the saints. (1 Cor 16.1-2) </a:t>
            </a:r>
          </a:p>
          <a:p>
            <a:pPr marL="0" marR="0" algn="l">
              <a:lnSpc>
                <a:spcPct val="115000"/>
              </a:lnSpc>
              <a:spcBef>
                <a:spcPts val="0"/>
              </a:spcBef>
              <a:spcAft>
                <a:spcPts val="0"/>
              </a:spcAft>
            </a:pPr>
            <a:endParaRPr lang="en-US" sz="2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p:txBody>
      </p:sp>
    </p:spTree>
    <p:extLst>
      <p:ext uri="{BB962C8B-B14F-4D97-AF65-F5344CB8AC3E}">
        <p14:creationId xmlns:p14="http://schemas.microsoft.com/office/powerpoint/2010/main" val="3406737259"/>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1058238" y="219586"/>
            <a:ext cx="9996755" cy="6192796"/>
          </a:xfrm>
        </p:spPr>
        <p:txBody>
          <a:bodyPr>
            <a:normAutofit/>
          </a:bodyPr>
          <a:lstStyle/>
          <a:p>
            <a:pPr marL="0" marR="0" algn="l">
              <a:lnSpc>
                <a:spcPct val="115000"/>
              </a:lnSpc>
              <a:spcBef>
                <a:spcPts val="0"/>
              </a:spcBef>
              <a:spcAft>
                <a:spcPts val="0"/>
              </a:spcAft>
            </a:pP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Assemblies of Christians:</a:t>
            </a:r>
          </a:p>
          <a:p>
            <a:pPr marL="0" marR="0" algn="l">
              <a:lnSpc>
                <a:spcPct val="115000"/>
              </a:lnSpc>
              <a:spcBef>
                <a:spcPts val="0"/>
              </a:spcBef>
              <a:spcAft>
                <a:spcPts val="0"/>
              </a:spcAft>
            </a:pPr>
            <a:endParaRPr lang="en-US" sz="2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marL="457200" indent="-457200" algn="l">
              <a:lnSpc>
                <a:spcPct val="115000"/>
              </a:lnSpc>
              <a:spcBef>
                <a:spcPts val="0"/>
              </a:spcBef>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Assembled in the name of the Lord. (1 Cor 5.4)</a:t>
            </a:r>
          </a:p>
          <a:p>
            <a:pPr marL="457200" indent="-457200" algn="l">
              <a:lnSpc>
                <a:spcPct val="115000"/>
              </a:lnSpc>
              <a:spcBef>
                <a:spcPts val="0"/>
              </a:spcBef>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When you come together. (1 Cor 11.17) </a:t>
            </a:r>
          </a:p>
          <a:p>
            <a:pPr marL="457200" indent="-457200" algn="l">
              <a:lnSpc>
                <a:spcPct val="115000"/>
              </a:lnSpc>
              <a:spcBef>
                <a:spcPts val="0"/>
              </a:spcBef>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The whole church comes together. (1 Cor 14.23) </a:t>
            </a:r>
          </a:p>
          <a:p>
            <a:pPr marL="457200" indent="-457200" algn="l">
              <a:lnSpc>
                <a:spcPct val="115000"/>
              </a:lnSpc>
              <a:spcBef>
                <a:spcPts val="0"/>
              </a:spcBef>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Not neglecting to meet together. (Heb 10.24-25) </a:t>
            </a:r>
          </a:p>
          <a:p>
            <a:pPr marL="0" marR="0" algn="l">
              <a:lnSpc>
                <a:spcPct val="115000"/>
              </a:lnSpc>
              <a:spcBef>
                <a:spcPts val="0"/>
              </a:spcBef>
              <a:spcAft>
                <a:spcPts val="0"/>
              </a:spcAft>
            </a:pPr>
            <a:endParaRPr lang="en-US" sz="2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p:txBody>
      </p:sp>
    </p:spTree>
    <p:extLst>
      <p:ext uri="{BB962C8B-B14F-4D97-AF65-F5344CB8AC3E}">
        <p14:creationId xmlns:p14="http://schemas.microsoft.com/office/powerpoint/2010/main" val="3406664581"/>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996593" y="219586"/>
            <a:ext cx="10284432" cy="6192796"/>
          </a:xfrm>
        </p:spPr>
        <p:txBody>
          <a:bodyPr>
            <a:normAutofit/>
          </a:bodyPr>
          <a:lstStyle/>
          <a:p>
            <a:pPr marL="0" marR="0" algn="l">
              <a:lnSpc>
                <a:spcPct val="115000"/>
              </a:lnSpc>
              <a:spcBef>
                <a:spcPts val="0"/>
              </a:spcBef>
              <a:spcAft>
                <a:spcPts val="0"/>
              </a:spcAft>
            </a:pP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God is to be glorified.</a:t>
            </a:r>
          </a:p>
          <a:p>
            <a:pPr marL="0" marR="0" algn="r">
              <a:lnSpc>
                <a:spcPct val="115000"/>
              </a:lnSpc>
              <a:spcBef>
                <a:spcPts val="0"/>
              </a:spcBef>
              <a:spcAft>
                <a:spcPts val="0"/>
              </a:spcAft>
            </a:pP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Disciples are to be built up.</a:t>
            </a:r>
          </a:p>
          <a:p>
            <a:pPr marL="0" marR="0" algn="l">
              <a:lnSpc>
                <a:spcPct val="115000"/>
              </a:lnSpc>
              <a:spcBef>
                <a:spcPts val="0"/>
              </a:spcBef>
              <a:spcAft>
                <a:spcPts val="0"/>
              </a:spcAft>
            </a:pPr>
            <a:endParaRPr lang="en-US" sz="2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marL="457200" indent="-457200" algn="l">
              <a:lnSpc>
                <a:spcPct val="115000"/>
              </a:lnSpc>
              <a:spcBef>
                <a:spcPts val="0"/>
              </a:spcBef>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Offer up a sacrifice of praise to God. (Heb 13.15)</a:t>
            </a:r>
          </a:p>
          <a:p>
            <a:pPr marL="457200" indent="-457200" algn="l">
              <a:lnSpc>
                <a:spcPct val="115000"/>
              </a:lnSpc>
              <a:spcBef>
                <a:spcPts val="0"/>
              </a:spcBef>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Let all things be done for building up. (1 Cor 14.26) </a:t>
            </a:r>
          </a:p>
          <a:p>
            <a:pPr marL="0" marR="0" algn="l">
              <a:lnSpc>
                <a:spcPct val="115000"/>
              </a:lnSpc>
              <a:spcBef>
                <a:spcPts val="0"/>
              </a:spcBef>
              <a:spcAft>
                <a:spcPts val="0"/>
              </a:spcAft>
            </a:pPr>
            <a:endParaRPr lang="en-US" sz="2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p:txBody>
      </p:sp>
    </p:spTree>
    <p:extLst>
      <p:ext uri="{BB962C8B-B14F-4D97-AF65-F5344CB8AC3E}">
        <p14:creationId xmlns:p14="http://schemas.microsoft.com/office/powerpoint/2010/main" val="3294853798"/>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30494" y="219586"/>
            <a:ext cx="10531012" cy="6192796"/>
          </a:xfrm>
        </p:spPr>
        <p:txBody>
          <a:bodyPr>
            <a:normAutofit/>
          </a:bodyPr>
          <a:lstStyle/>
          <a:p>
            <a:pPr marL="0" marR="0">
              <a:lnSpc>
                <a:spcPct val="115000"/>
              </a:lnSpc>
              <a:spcBef>
                <a:spcPts val="0"/>
              </a:spcBef>
              <a:spcAft>
                <a:spcPts val="0"/>
              </a:spcAft>
            </a:pP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How are these ideals accomplished?</a:t>
            </a:r>
          </a:p>
          <a:p>
            <a:pPr marL="0" marR="0" algn="l">
              <a:lnSpc>
                <a:spcPct val="115000"/>
              </a:lnSpc>
              <a:spcBef>
                <a:spcPts val="0"/>
              </a:spcBef>
              <a:spcAft>
                <a:spcPts val="0"/>
              </a:spcAft>
            </a:pPr>
            <a:endParaRPr lang="en-US" sz="2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marL="457200" indent="-457200" algn="l">
              <a:lnSpc>
                <a:spcPct val="115000"/>
              </a:lnSpc>
              <a:spcBef>
                <a:spcPts val="0"/>
              </a:spcBef>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Prayer (Acts 2.42)</a:t>
            </a:r>
          </a:p>
          <a:p>
            <a:pPr marL="457200" indent="-457200" algn="l">
              <a:lnSpc>
                <a:spcPct val="115000"/>
              </a:lnSpc>
              <a:spcBef>
                <a:spcPts val="0"/>
              </a:spcBef>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Singing (Eph 5.18-21; Col 3.16-17)</a:t>
            </a:r>
          </a:p>
          <a:p>
            <a:pPr marL="457200" indent="-457200" algn="l">
              <a:lnSpc>
                <a:spcPct val="115000"/>
              </a:lnSpc>
              <a:spcBef>
                <a:spcPts val="0"/>
              </a:spcBef>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Preaching (Acts 2.42; 2 Tim 3.16-17; 4.1-2)</a:t>
            </a:r>
          </a:p>
          <a:p>
            <a:pPr marL="457200" indent="-457200" algn="l">
              <a:lnSpc>
                <a:spcPct val="115000"/>
              </a:lnSpc>
              <a:spcBef>
                <a:spcPts val="0"/>
              </a:spcBef>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The observance of the Lord’s Supper (1 Cor 11.17-34)</a:t>
            </a:r>
          </a:p>
          <a:p>
            <a:pPr marL="0" marR="0" algn="l">
              <a:lnSpc>
                <a:spcPct val="115000"/>
              </a:lnSpc>
              <a:spcBef>
                <a:spcPts val="0"/>
              </a:spcBef>
              <a:spcAft>
                <a:spcPts val="0"/>
              </a:spcAft>
            </a:pPr>
            <a:endParaRPr lang="en-US" sz="2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p:txBody>
      </p:sp>
    </p:spTree>
    <p:extLst>
      <p:ext uri="{BB962C8B-B14F-4D97-AF65-F5344CB8AC3E}">
        <p14:creationId xmlns:p14="http://schemas.microsoft.com/office/powerpoint/2010/main" val="14230254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down)">
                                      <p:cBhvr>
                                        <p:cTn id="10" dur="500"/>
                                        <p:tgtEl>
                                          <p:spTgt spid="3">
                                            <p:txEl>
                                              <p:pRg st="3" end="3"/>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down)">
                                      <p:cBhvr>
                                        <p:cTn id="13" dur="500"/>
                                        <p:tgtEl>
                                          <p:spTgt spid="3">
                                            <p:txEl>
                                              <p:pRg st="4" end="4"/>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wipe(down)">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6826903"/>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30494" y="219586"/>
            <a:ext cx="10531012" cy="6192796"/>
          </a:xfrm>
        </p:spPr>
        <p:txBody>
          <a:bodyPr>
            <a:normAutofit/>
          </a:bodyPr>
          <a:lstStyle/>
          <a:p>
            <a:pPr marL="571500" indent="-571500" algn="l">
              <a:lnSpc>
                <a:spcPct val="115000"/>
              </a:lnSpc>
              <a:spcBef>
                <a:spcPts val="0"/>
              </a:spcBef>
              <a:buFont typeface="Arial" panose="020B0604020202020204" pitchFamily="34" charset="0"/>
              <a:buChar char="•"/>
            </a:pP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First, is the authority for church music general or specific? </a:t>
            </a:r>
          </a:p>
          <a:p>
            <a:pPr marL="571500" indent="-571500" algn="l">
              <a:lnSpc>
                <a:spcPct val="115000"/>
              </a:lnSpc>
              <a:spcBef>
                <a:spcPts val="0"/>
              </a:spcBef>
              <a:buFont typeface="Arial" panose="020B0604020202020204" pitchFamily="34" charset="0"/>
              <a:buChar char="•"/>
            </a:pPr>
            <a:endParaRPr lang="en-US" sz="2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marL="571500" indent="-571500" algn="l">
              <a:lnSpc>
                <a:spcPct val="115000"/>
              </a:lnSpc>
              <a:spcBef>
                <a:spcPts val="0"/>
              </a:spcBef>
              <a:buFont typeface="Arial" panose="020B0604020202020204" pitchFamily="34" charset="0"/>
              <a:buChar char="•"/>
            </a:pP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And, secondly, if this authority is specific, did God specify vocal music or did He specify instrumental music?</a:t>
            </a:r>
          </a:p>
          <a:p>
            <a:pPr marL="0" marR="0" algn="l">
              <a:lnSpc>
                <a:spcPct val="115000"/>
              </a:lnSpc>
              <a:spcBef>
                <a:spcPts val="0"/>
              </a:spcBef>
              <a:spcAft>
                <a:spcPts val="0"/>
              </a:spcAft>
            </a:pPr>
            <a:endParaRPr lang="en-US" sz="2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p:txBody>
      </p:sp>
    </p:spTree>
    <p:extLst>
      <p:ext uri="{BB962C8B-B14F-4D97-AF65-F5344CB8AC3E}">
        <p14:creationId xmlns:p14="http://schemas.microsoft.com/office/powerpoint/2010/main" val="4078517392"/>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164387" y="133562"/>
            <a:ext cx="11774184" cy="6780944"/>
          </a:xfrm>
        </p:spPr>
        <p:txBody>
          <a:bodyPr>
            <a:normAutofit fontScale="70000" lnSpcReduction="20000"/>
          </a:bodyPr>
          <a:lstStyle/>
          <a:p>
            <a:pPr marL="0" marR="0">
              <a:lnSpc>
                <a:spcPct val="115000"/>
              </a:lnSpc>
              <a:spcBef>
                <a:spcPts val="0"/>
              </a:spcBef>
              <a:spcAft>
                <a:spcPts val="0"/>
              </a:spcAft>
            </a:pP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The NT on Music</a:t>
            </a:r>
          </a:p>
          <a:p>
            <a:pPr marL="0" marR="0" algn="l">
              <a:lnSpc>
                <a:spcPct val="115000"/>
              </a:lnSpc>
              <a:spcBef>
                <a:spcPts val="0"/>
              </a:spcBef>
              <a:spcAft>
                <a:spcPts val="0"/>
              </a:spcAft>
            </a:pPr>
            <a:endParaRPr lang="en-US" sz="2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marL="457200" indent="-457200" algn="l">
              <a:lnSpc>
                <a:spcPct val="115000"/>
              </a:lnSpc>
              <a:spcBef>
                <a:spcPts val="0"/>
              </a:spcBef>
              <a:buFont typeface="Arial" panose="020B0604020202020204" pitchFamily="34" charset="0"/>
              <a:buChar char="•"/>
            </a:pPr>
            <a:r>
              <a:rPr lang="en-US" sz="3400" b="1" u="sng" dirty="0" err="1">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Mtt</a:t>
            </a:r>
            <a:r>
              <a:rPr lang="en-US" sz="3400" b="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26.30</a:t>
            </a:r>
            <a:r>
              <a:rPr lang="en-US" sz="3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 “When they had sung a hymn, they went out to the Mount of Olives.”</a:t>
            </a:r>
          </a:p>
          <a:p>
            <a:pPr marL="457200" indent="-457200" algn="l">
              <a:lnSpc>
                <a:spcPct val="115000"/>
              </a:lnSpc>
              <a:spcBef>
                <a:spcPts val="0"/>
              </a:spcBef>
              <a:buFont typeface="Arial" panose="020B0604020202020204" pitchFamily="34" charset="0"/>
              <a:buChar char="•"/>
            </a:pPr>
            <a:r>
              <a:rPr lang="en-US" sz="3400" b="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Acts 16.25</a:t>
            </a:r>
            <a:r>
              <a:rPr lang="en-US" sz="3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 “About midnight Paul and Silas were praying and singing hymns to God, and the other prisoners were listening to them.”</a:t>
            </a:r>
          </a:p>
          <a:p>
            <a:pPr marL="457200" indent="-457200" algn="l">
              <a:lnSpc>
                <a:spcPct val="115000"/>
              </a:lnSpc>
              <a:spcBef>
                <a:spcPts val="0"/>
              </a:spcBef>
              <a:buFont typeface="Arial" panose="020B0604020202020204" pitchFamily="34" charset="0"/>
              <a:buChar char="•"/>
            </a:pPr>
            <a:r>
              <a:rPr lang="en-US" sz="3400" b="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Rom 15.9</a:t>
            </a:r>
            <a:r>
              <a:rPr lang="en-US" sz="3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 “so that the Gentiles may glorify God for his mercy, as it is written: ‘Therefore I will praise you among the Gentiles; I will sing hymns to your name’.”</a:t>
            </a:r>
          </a:p>
          <a:p>
            <a:pPr marL="457200" indent="-457200" algn="l">
              <a:lnSpc>
                <a:spcPct val="115000"/>
              </a:lnSpc>
              <a:spcBef>
                <a:spcPts val="0"/>
              </a:spcBef>
              <a:buFont typeface="Arial" panose="020B0604020202020204" pitchFamily="34" charset="0"/>
              <a:buChar char="•"/>
            </a:pPr>
            <a:r>
              <a:rPr lang="en-US" sz="3400" b="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1 Cor 14.15</a:t>
            </a:r>
            <a:r>
              <a:rPr lang="en-US" sz="3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 “So what shall I do? I will pray with my spirit, but I will also pray with my mind; I will sing with my spirit, but I will also sing with my mind.”</a:t>
            </a:r>
          </a:p>
          <a:p>
            <a:pPr marL="457200" indent="-457200" algn="l">
              <a:lnSpc>
                <a:spcPct val="115000"/>
              </a:lnSpc>
              <a:spcBef>
                <a:spcPts val="0"/>
              </a:spcBef>
              <a:buFont typeface="Arial" panose="020B0604020202020204" pitchFamily="34" charset="0"/>
              <a:buChar char="•"/>
            </a:pPr>
            <a:r>
              <a:rPr lang="en-US" sz="3400" b="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Eph 5.19</a:t>
            </a:r>
            <a:r>
              <a:rPr lang="en-US" sz="3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 “Speak to one another with psalms, hymns and spiritual songs. Sing and make music in your heart to the Lord,”</a:t>
            </a:r>
          </a:p>
          <a:p>
            <a:pPr marL="457200" indent="-457200" algn="l">
              <a:lnSpc>
                <a:spcPct val="115000"/>
              </a:lnSpc>
              <a:spcBef>
                <a:spcPts val="0"/>
              </a:spcBef>
              <a:buFont typeface="Arial" panose="020B0604020202020204" pitchFamily="34" charset="0"/>
              <a:buChar char="•"/>
            </a:pPr>
            <a:r>
              <a:rPr lang="en-US" sz="3400" b="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Col 3.16</a:t>
            </a:r>
            <a:r>
              <a:rPr lang="en-US" sz="3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 “Let the word of Christ dwell in you richly as you teach and admonish one another with all wisdom, and as you sing psalms, hymns and spiritual songs with gratitude in your hearts to God.”</a:t>
            </a:r>
          </a:p>
          <a:p>
            <a:pPr marL="457200" indent="-457200" algn="l">
              <a:lnSpc>
                <a:spcPct val="115000"/>
              </a:lnSpc>
              <a:spcBef>
                <a:spcPts val="0"/>
              </a:spcBef>
              <a:buFont typeface="Arial" panose="020B0604020202020204" pitchFamily="34" charset="0"/>
              <a:buChar char="•"/>
            </a:pPr>
            <a:r>
              <a:rPr lang="en-US" sz="3400" b="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Heb 2.12</a:t>
            </a:r>
            <a:r>
              <a:rPr lang="en-US" sz="3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 “He says, ‘I will declare your name to my brothers; in the presence of the congregation I will sing your praises’.”</a:t>
            </a:r>
          </a:p>
          <a:p>
            <a:pPr marL="0" marR="0" algn="l">
              <a:lnSpc>
                <a:spcPct val="115000"/>
              </a:lnSpc>
              <a:spcBef>
                <a:spcPts val="0"/>
              </a:spcBef>
              <a:spcAft>
                <a:spcPts val="0"/>
              </a:spcAft>
            </a:pPr>
            <a:endParaRPr lang="en-US" sz="2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p:txBody>
      </p:sp>
    </p:spTree>
    <p:extLst>
      <p:ext uri="{BB962C8B-B14F-4D97-AF65-F5344CB8AC3E}">
        <p14:creationId xmlns:p14="http://schemas.microsoft.com/office/powerpoint/2010/main" val="4028711972"/>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462337" y="414795"/>
            <a:ext cx="11445411" cy="6192796"/>
          </a:xfrm>
        </p:spPr>
        <p:txBody>
          <a:bodyPr>
            <a:normAutofit/>
          </a:bodyPr>
          <a:lstStyle/>
          <a:p>
            <a:pPr>
              <a:lnSpc>
                <a:spcPct val="115000"/>
              </a:lnSpc>
              <a:spcBef>
                <a:spcPts val="0"/>
              </a:spcBef>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Why does the NT contrast so powerfully to the OT regarding instrumental music? </a:t>
            </a:r>
          </a:p>
          <a:p>
            <a:pPr>
              <a:lnSpc>
                <a:spcPct val="115000"/>
              </a:lnSpc>
              <a:spcBef>
                <a:spcPts val="0"/>
              </a:spcBef>
            </a:pPr>
            <a:endParaRPr lang="en-US" sz="2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a:lnSpc>
                <a:spcPct val="115000"/>
              </a:lnSpc>
              <a:spcBef>
                <a:spcPts val="0"/>
              </a:spcBef>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If God still wants it today, why does He not clearly mention it in the NT, as He mentioned it in the OT?</a:t>
            </a:r>
          </a:p>
          <a:p>
            <a:pPr>
              <a:lnSpc>
                <a:spcPct val="115000"/>
              </a:lnSpc>
              <a:spcBef>
                <a:spcPts val="0"/>
              </a:spcBef>
            </a:pPr>
            <a:endParaRPr lang="en-US" sz="2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a:lnSpc>
                <a:spcPct val="115000"/>
              </a:lnSpc>
              <a:spcBef>
                <a:spcPts val="0"/>
              </a:spcBef>
            </a:pP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a:t>
            </a: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He mentions instruments in the NT, but never for our praise to God. Why not?</a:t>
            </a:r>
          </a:p>
        </p:txBody>
      </p:sp>
    </p:spTree>
    <p:extLst>
      <p:ext uri="{BB962C8B-B14F-4D97-AF65-F5344CB8AC3E}">
        <p14:creationId xmlns:p14="http://schemas.microsoft.com/office/powerpoint/2010/main" val="1807849313"/>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30494" y="414795"/>
            <a:ext cx="10531012" cy="6192796"/>
          </a:xfrm>
        </p:spPr>
        <p:txBody>
          <a:bodyPr>
            <a:normAutofit fontScale="85000" lnSpcReduction="20000"/>
          </a:bodyPr>
          <a:lstStyle/>
          <a:p>
            <a:pPr>
              <a:lnSpc>
                <a:spcPct val="115000"/>
              </a:lnSpc>
              <a:spcBef>
                <a:spcPts val="0"/>
              </a:spcBef>
            </a:pP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Outside of divine revelation, we have no basis for faith or religious action.</a:t>
            </a:r>
          </a:p>
          <a:p>
            <a:pPr>
              <a:lnSpc>
                <a:spcPct val="115000"/>
              </a:lnSpc>
              <a:spcBef>
                <a:spcPts val="0"/>
              </a:spcBef>
            </a:pPr>
            <a:endParaRPr lang="en-US" sz="2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a:lnSpc>
                <a:spcPct val="115000"/>
              </a:lnSpc>
              <a:spcBef>
                <a:spcPts val="0"/>
              </a:spcBef>
            </a:pP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If we are discontent with Bible-directed worship, we can certainly introduce our own preferences as creatures of free choice. </a:t>
            </a:r>
          </a:p>
          <a:p>
            <a:pPr>
              <a:lnSpc>
                <a:spcPct val="115000"/>
              </a:lnSpc>
              <a:spcBef>
                <a:spcPts val="0"/>
              </a:spcBef>
            </a:pPr>
            <a:endParaRPr lang="en-US" sz="2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a:lnSpc>
                <a:spcPct val="115000"/>
              </a:lnSpc>
              <a:spcBef>
                <a:spcPts val="0"/>
              </a:spcBef>
            </a:pP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But we’d best not expect our actions to have the approval of heaven.</a:t>
            </a:r>
          </a:p>
          <a:p>
            <a:pPr>
              <a:lnSpc>
                <a:spcPct val="115000"/>
              </a:lnSpc>
              <a:spcBef>
                <a:spcPts val="0"/>
              </a:spcBef>
            </a:pPr>
            <a:endParaRPr lang="en-US" sz="2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a:lnSpc>
                <a:spcPct val="115000"/>
              </a:lnSpc>
              <a:spcBef>
                <a:spcPts val="0"/>
              </a:spcBef>
            </a:pP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If our aim is “acceptable worship,” we must submit ourselves to the authority of our heavenly King.</a:t>
            </a:r>
          </a:p>
          <a:p>
            <a:pPr marL="0" marR="0" algn="l">
              <a:lnSpc>
                <a:spcPct val="115000"/>
              </a:lnSpc>
              <a:spcBef>
                <a:spcPts val="0"/>
              </a:spcBef>
              <a:spcAft>
                <a:spcPts val="0"/>
              </a:spcAft>
            </a:pPr>
            <a:endParaRPr lang="en-US" sz="2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p:txBody>
      </p:sp>
    </p:spTree>
    <p:extLst>
      <p:ext uri="{BB962C8B-B14F-4D97-AF65-F5344CB8AC3E}">
        <p14:creationId xmlns:p14="http://schemas.microsoft.com/office/powerpoint/2010/main" val="24792423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down)">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F80930-1B01-3F82-8B1C-6FE53081F214}"/>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414500250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3325291"/>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1000"/>
            <a:lum/>
          </a:blip>
          <a:srcRect/>
          <a:stretch>
            <a:fillRect t="-27000" b="-51000"/>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359596" y="244011"/>
            <a:ext cx="11476233" cy="6369977"/>
          </a:xfrm>
        </p:spPr>
        <p:txBody>
          <a:bodyPr>
            <a:noAutofit/>
          </a:bodyPr>
          <a:lstStyle/>
          <a:p>
            <a:pPr>
              <a:lnSpc>
                <a:spcPct val="115000"/>
              </a:lnSpc>
              <a:spcBef>
                <a:spcPts val="0"/>
              </a:spcBef>
            </a:pPr>
            <a:r>
              <a:rPr lang="en-US" sz="28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May I not rejoice in anything</a:t>
            </a:r>
          </a:p>
          <a:p>
            <a:pPr>
              <a:lnSpc>
                <a:spcPct val="115000"/>
              </a:lnSpc>
              <a:spcBef>
                <a:spcPts val="0"/>
              </a:spcBef>
            </a:pPr>
            <a:r>
              <a:rPr lang="en-US" sz="28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unless it leads me to You;</a:t>
            </a:r>
          </a:p>
          <a:p>
            <a:pPr>
              <a:lnSpc>
                <a:spcPct val="115000"/>
              </a:lnSpc>
              <a:spcBef>
                <a:spcPts val="0"/>
              </a:spcBef>
            </a:pPr>
            <a:r>
              <a:rPr lang="en-US" sz="28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may I not be saddened by anything</a:t>
            </a:r>
          </a:p>
          <a:p>
            <a:pPr>
              <a:lnSpc>
                <a:spcPct val="115000"/>
              </a:lnSpc>
              <a:spcBef>
                <a:spcPts val="0"/>
              </a:spcBef>
            </a:pPr>
            <a:r>
              <a:rPr lang="en-US" sz="28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unless it turns me from You.</a:t>
            </a:r>
          </a:p>
          <a:p>
            <a:pPr>
              <a:lnSpc>
                <a:spcPct val="115000"/>
              </a:lnSpc>
              <a:spcBef>
                <a:spcPts val="0"/>
              </a:spcBef>
            </a:pPr>
            <a:r>
              <a:rPr lang="en-US" sz="28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May I desire to please no one,</a:t>
            </a:r>
          </a:p>
          <a:p>
            <a:pPr>
              <a:lnSpc>
                <a:spcPct val="115000"/>
              </a:lnSpc>
              <a:spcBef>
                <a:spcPts val="0"/>
              </a:spcBef>
            </a:pPr>
            <a:r>
              <a:rPr lang="en-US" sz="28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nor fear to displease anyone, but You.</a:t>
            </a:r>
          </a:p>
          <a:p>
            <a:pPr>
              <a:lnSpc>
                <a:spcPct val="115000"/>
              </a:lnSpc>
              <a:spcBef>
                <a:spcPts val="0"/>
              </a:spcBef>
            </a:pPr>
            <a:r>
              <a:rPr lang="en-US" sz="28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May all transitory things, O Lord,</a:t>
            </a:r>
          </a:p>
          <a:p>
            <a:pPr>
              <a:lnSpc>
                <a:spcPct val="115000"/>
              </a:lnSpc>
              <a:spcBef>
                <a:spcPts val="0"/>
              </a:spcBef>
            </a:pPr>
            <a:r>
              <a:rPr lang="en-US" sz="28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be worthless to me</a:t>
            </a:r>
          </a:p>
          <a:p>
            <a:pPr>
              <a:lnSpc>
                <a:spcPct val="115000"/>
              </a:lnSpc>
              <a:spcBef>
                <a:spcPts val="0"/>
              </a:spcBef>
            </a:pPr>
            <a:r>
              <a:rPr lang="en-US" sz="28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and may all things eternal</a:t>
            </a:r>
          </a:p>
          <a:p>
            <a:pPr>
              <a:lnSpc>
                <a:spcPct val="115000"/>
              </a:lnSpc>
              <a:spcBef>
                <a:spcPts val="0"/>
              </a:spcBef>
            </a:pPr>
            <a:r>
              <a:rPr lang="en-US" sz="28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be ever cherished by me.</a:t>
            </a:r>
          </a:p>
          <a:p>
            <a:pPr>
              <a:lnSpc>
                <a:spcPct val="115000"/>
              </a:lnSpc>
              <a:spcBef>
                <a:spcPts val="0"/>
              </a:spcBef>
            </a:pPr>
            <a:r>
              <a:rPr lang="en-US" sz="28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May any joy without You</a:t>
            </a:r>
          </a:p>
          <a:p>
            <a:pPr>
              <a:lnSpc>
                <a:spcPct val="115000"/>
              </a:lnSpc>
              <a:spcBef>
                <a:spcPts val="0"/>
              </a:spcBef>
            </a:pPr>
            <a:r>
              <a:rPr lang="en-US" sz="28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be burdensome for me</a:t>
            </a:r>
          </a:p>
          <a:p>
            <a:pPr>
              <a:lnSpc>
                <a:spcPct val="115000"/>
              </a:lnSpc>
              <a:spcBef>
                <a:spcPts val="0"/>
              </a:spcBef>
            </a:pPr>
            <a:r>
              <a:rPr lang="en-US" sz="28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and may I not desire anything else</a:t>
            </a:r>
          </a:p>
          <a:p>
            <a:pPr>
              <a:lnSpc>
                <a:spcPct val="115000"/>
              </a:lnSpc>
              <a:spcBef>
                <a:spcPts val="0"/>
              </a:spcBef>
            </a:pPr>
            <a:r>
              <a:rPr lang="en-US" sz="28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besides You.</a:t>
            </a:r>
          </a:p>
        </p:txBody>
      </p:sp>
    </p:spTree>
    <p:extLst>
      <p:ext uri="{BB962C8B-B14F-4D97-AF65-F5344CB8AC3E}">
        <p14:creationId xmlns:p14="http://schemas.microsoft.com/office/powerpoint/2010/main" val="13003146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arn(inVertical)">
                                      <p:cBhvr>
                                        <p:cTn id="25" dur="500"/>
                                        <p:tgtEl>
                                          <p:spTgt spid="3">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arn(inVertical)">
                                      <p:cBhvr>
                                        <p:cTn id="28" dur="500"/>
                                        <p:tgtEl>
                                          <p:spTgt spid="3">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arn(inVertical)">
                                      <p:cBhvr>
                                        <p:cTn id="31" dur="500"/>
                                        <p:tgtEl>
                                          <p:spTgt spid="3">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barn(inVertical)">
                                      <p:cBhvr>
                                        <p:cTn id="34" dur="500"/>
                                        <p:tgtEl>
                                          <p:spTgt spid="3">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barn(inVertical)">
                                      <p:cBhvr>
                                        <p:cTn id="37" dur="500"/>
                                        <p:tgtEl>
                                          <p:spTgt spid="3">
                                            <p:txEl>
                                              <p:pRg st="10" end="10"/>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barn(inVertical)">
                                      <p:cBhvr>
                                        <p:cTn id="40" dur="500"/>
                                        <p:tgtEl>
                                          <p:spTgt spid="3">
                                            <p:txEl>
                                              <p:pRg st="11" end="11"/>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barn(inVertical)">
                                      <p:cBhvr>
                                        <p:cTn id="43" dur="500"/>
                                        <p:tgtEl>
                                          <p:spTgt spid="3">
                                            <p:txEl>
                                              <p:pRg st="12" end="12"/>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3">
                                            <p:txEl>
                                              <p:pRg st="13" end="13"/>
                                            </p:txEl>
                                          </p:spTgt>
                                        </p:tgtEl>
                                        <p:attrNameLst>
                                          <p:attrName>style.visibility</p:attrName>
                                        </p:attrNameLst>
                                      </p:cBhvr>
                                      <p:to>
                                        <p:strVal val="visible"/>
                                      </p:to>
                                    </p:set>
                                    <p:animEffect transition="in" filter="barn(inVertical)">
                                      <p:cBhvr>
                                        <p:cTn id="46"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2306548" y="765510"/>
            <a:ext cx="7578904" cy="5036868"/>
          </a:xfrm>
        </p:spPr>
        <p:txBody>
          <a:bodyPr>
            <a:normAutofit/>
          </a:bodyPr>
          <a:lstStyle/>
          <a:p>
            <a:r>
              <a:rPr lang="en-US" sz="5400" b="1" dirty="0">
                <a:solidFill>
                  <a:schemeClr val="tx1"/>
                </a:solidFill>
                <a:effectLst>
                  <a:outerShdw blurRad="38100" dist="38100" dir="2700000" algn="tl">
                    <a:srgbClr val="000000">
                      <a:alpha val="43137"/>
                    </a:srgbClr>
                  </a:outerShdw>
                </a:effectLst>
                <a:latin typeface="Trebuchet MS" panose="020B0603020202020204" pitchFamily="34" charset="0"/>
              </a:rPr>
              <a:t>Can Man Worship as He Pleases?</a:t>
            </a:r>
          </a:p>
        </p:txBody>
      </p:sp>
    </p:spTree>
    <p:extLst>
      <p:ext uri="{BB962C8B-B14F-4D97-AF65-F5344CB8AC3E}">
        <p14:creationId xmlns:p14="http://schemas.microsoft.com/office/powerpoint/2010/main" val="1490586806"/>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01384" y="445618"/>
            <a:ext cx="10541286" cy="6192796"/>
          </a:xfrm>
        </p:spPr>
        <p:txBody>
          <a:bodyPr>
            <a:normAutofit/>
          </a:bodyPr>
          <a:lstStyle/>
          <a:p>
            <a:pPr marR="0" algn="l">
              <a:lnSpc>
                <a:spcPct val="115000"/>
              </a:lnSpc>
              <a:spcBef>
                <a:spcPts val="0"/>
              </a:spcBef>
              <a:spcAft>
                <a:spcPts val="0"/>
              </a:spcAft>
            </a:pP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Vain worship (</a:t>
            </a:r>
            <a:r>
              <a:rPr lang="en-US" sz="4400" b="1" dirty="0" err="1">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Mtt</a:t>
            </a: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15.7-9)</a:t>
            </a:r>
          </a:p>
          <a:p>
            <a:pPr marR="0" algn="l">
              <a:lnSpc>
                <a:spcPct val="115000"/>
              </a:lnSpc>
              <a:spcBef>
                <a:spcPts val="0"/>
              </a:spcBef>
              <a:spcAft>
                <a:spcPts val="0"/>
              </a:spcAft>
            </a:pPr>
            <a:endParaRPr lang="en-US" sz="2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marL="0" marR="0" algn="r">
              <a:lnSpc>
                <a:spcPct val="115000"/>
              </a:lnSpc>
              <a:spcBef>
                <a:spcPts val="0"/>
              </a:spcBef>
              <a:spcAft>
                <a:spcPts val="0"/>
              </a:spcAft>
            </a:pP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Ignorant worship (Acts 17.22-23)</a:t>
            </a:r>
          </a:p>
          <a:p>
            <a:pPr marL="0" marR="0" algn="r">
              <a:lnSpc>
                <a:spcPct val="115000"/>
              </a:lnSpc>
              <a:spcBef>
                <a:spcPts val="0"/>
              </a:spcBef>
              <a:spcAft>
                <a:spcPts val="0"/>
              </a:spcAft>
            </a:pPr>
            <a:endParaRPr lang="en-US" sz="2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marL="0" marR="0" algn="l">
              <a:lnSpc>
                <a:spcPct val="115000"/>
              </a:lnSpc>
              <a:spcBef>
                <a:spcPts val="0"/>
              </a:spcBef>
              <a:spcAft>
                <a:spcPts val="0"/>
              </a:spcAft>
            </a:pP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Self-made worship (Col 2.20-23)</a:t>
            </a:r>
          </a:p>
          <a:p>
            <a:pPr marL="0" marR="0" algn="l">
              <a:lnSpc>
                <a:spcPct val="115000"/>
              </a:lnSpc>
              <a:spcBef>
                <a:spcPts val="0"/>
              </a:spcBef>
              <a:spcAft>
                <a:spcPts val="0"/>
              </a:spcAft>
            </a:pPr>
            <a:endParaRPr lang="en-US" sz="2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marL="0" marR="0" algn="r">
              <a:lnSpc>
                <a:spcPct val="115000"/>
              </a:lnSpc>
              <a:spcBef>
                <a:spcPts val="0"/>
              </a:spcBef>
              <a:spcAft>
                <a:spcPts val="0"/>
              </a:spcAft>
            </a:pP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Acceptable worship (Heb 12.28-29)</a:t>
            </a:r>
          </a:p>
          <a:p>
            <a:pPr marL="0" marR="0">
              <a:lnSpc>
                <a:spcPct val="115000"/>
              </a:lnSpc>
              <a:spcBef>
                <a:spcPts val="0"/>
              </a:spcBef>
              <a:spcAft>
                <a:spcPts val="0"/>
              </a:spcAft>
            </a:pPr>
            <a:endPar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marL="0" marR="0">
              <a:lnSpc>
                <a:spcPct val="115000"/>
              </a:lnSpc>
              <a:spcBef>
                <a:spcPts val="0"/>
              </a:spcBef>
              <a:spcAft>
                <a:spcPts val="0"/>
              </a:spcAft>
            </a:pPr>
            <a:endParaRPr lang="en-US" sz="2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p:txBody>
      </p:sp>
    </p:spTree>
    <p:extLst>
      <p:ext uri="{BB962C8B-B14F-4D97-AF65-F5344CB8AC3E}">
        <p14:creationId xmlns:p14="http://schemas.microsoft.com/office/powerpoint/2010/main" val="187317652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359596" y="219586"/>
            <a:ext cx="11455685" cy="6192796"/>
          </a:xfrm>
        </p:spPr>
        <p:txBody>
          <a:bodyPr>
            <a:normAutofit/>
          </a:bodyPr>
          <a:lstStyle/>
          <a:p>
            <a:pPr marL="0" marR="0">
              <a:lnSpc>
                <a:spcPct val="115000"/>
              </a:lnSpc>
              <a:spcBef>
                <a:spcPts val="0"/>
              </a:spcBef>
              <a:spcAft>
                <a:spcPts val="0"/>
              </a:spcAft>
            </a:pPr>
            <a:r>
              <a:rPr lang="en-US" sz="28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28 </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Therefore let us be grateful for receiving a kingdom that cannot be shaken, and thus let us offer to God </a:t>
            </a:r>
            <a:r>
              <a:rPr lang="en-US" sz="4000" b="1" i="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acceptable worship</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with reverence and awe, </a:t>
            </a:r>
            <a:r>
              <a:rPr lang="en-US" sz="28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29</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for our God is a consuming fire.</a:t>
            </a:r>
          </a:p>
          <a:p>
            <a:pPr marL="0" marR="0" algn="r">
              <a:lnSpc>
                <a:spcPct val="115000"/>
              </a:lnSpc>
              <a:spcBef>
                <a:spcPts val="0"/>
              </a:spcBef>
              <a:spcAft>
                <a:spcPts val="0"/>
              </a:spcAft>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Hebrews 12.28-29 (ESV)</a:t>
            </a:r>
            <a:endParaRPr lang="en-US" sz="36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8227165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01384" y="219586"/>
            <a:ext cx="10541286" cy="6192796"/>
          </a:xfrm>
        </p:spPr>
        <p:txBody>
          <a:bodyPr>
            <a:normAutofit/>
          </a:bodyPr>
          <a:lstStyle/>
          <a:p>
            <a:pPr marL="0" marR="0">
              <a:lnSpc>
                <a:spcPct val="115000"/>
              </a:lnSpc>
              <a:spcBef>
                <a:spcPts val="0"/>
              </a:spcBef>
              <a:spcAft>
                <a:spcPts val="0"/>
              </a:spcAft>
            </a:pPr>
            <a:r>
              <a:rPr lang="en-US" sz="5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What is acceptable worship?</a:t>
            </a:r>
            <a:endParaRPr lang="en-US" sz="54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27982899"/>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979469" y="765510"/>
            <a:ext cx="10233061" cy="5036868"/>
          </a:xfrm>
        </p:spPr>
        <p:txBody>
          <a:bodyPr>
            <a:normAutofit/>
          </a:bodyPr>
          <a:lstStyle/>
          <a:p>
            <a:r>
              <a:rPr lang="en-US" sz="5400" b="1" dirty="0">
                <a:solidFill>
                  <a:schemeClr val="tx1"/>
                </a:solidFill>
                <a:effectLst>
                  <a:outerShdw blurRad="38100" dist="38100" dir="2700000" algn="tl">
                    <a:srgbClr val="000000">
                      <a:alpha val="43137"/>
                    </a:srgbClr>
                  </a:outerShdw>
                </a:effectLst>
                <a:latin typeface="Trebuchet MS" panose="020B0603020202020204" pitchFamily="34" charset="0"/>
              </a:rPr>
              <a:t>Worship in the New Testament</a:t>
            </a:r>
          </a:p>
        </p:txBody>
      </p:sp>
    </p:spTree>
    <p:extLst>
      <p:ext uri="{BB962C8B-B14F-4D97-AF65-F5344CB8AC3E}">
        <p14:creationId xmlns:p14="http://schemas.microsoft.com/office/powerpoint/2010/main" val="333763256"/>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01384" y="219586"/>
            <a:ext cx="10541286" cy="6192796"/>
          </a:xfrm>
        </p:spPr>
        <p:txBody>
          <a:bodyPr>
            <a:normAutofit/>
          </a:bodyPr>
          <a:lstStyle/>
          <a:p>
            <a:pPr marL="0" marR="0">
              <a:lnSpc>
                <a:spcPct val="115000"/>
              </a:lnSpc>
              <a:spcBef>
                <a:spcPts val="0"/>
              </a:spcBef>
              <a:spcAft>
                <a:spcPts val="0"/>
              </a:spcAft>
            </a:pP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In light of passages like Luke 24.1 and Acts 2.1, why do you think the first day of the week came to carry great significance for the earliest disciples of Jesus?</a:t>
            </a:r>
            <a:endParaRPr lang="en-US" sz="44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64899021"/>
      </p:ext>
    </p:extLst>
  </p:cSld>
  <p:clrMapOvr>
    <a:masterClrMapping/>
  </p:clrMapOvr>
  <p:transition spd="slow">
    <p:wipe/>
  </p:transition>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6879</TotalTime>
  <Words>791</Words>
  <Application>Microsoft Office PowerPoint</Application>
  <PresentationFormat>Widescreen</PresentationFormat>
  <Paragraphs>88</Paragraphs>
  <Slides>19</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Avenir Book</vt:lpstr>
      <vt:lpstr>Calibri</vt:lpstr>
      <vt:lpstr>Georgia</vt:lpstr>
      <vt:lpstr>Gotham Book</vt:lpstr>
      <vt:lpstr>Trajan Pro 3</vt:lpstr>
      <vt:lpstr>Trebuchet MS</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Eric Sanders</cp:lastModifiedBy>
  <cp:revision>68</cp:revision>
  <dcterms:created xsi:type="dcterms:W3CDTF">2014-03-26T14:03:34Z</dcterms:created>
  <dcterms:modified xsi:type="dcterms:W3CDTF">2022-11-16T21:30:21Z</dcterms:modified>
</cp:coreProperties>
</file>