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62" r:id="rId6"/>
    <p:sldId id="256" r:id="rId7"/>
    <p:sldId id="260" r:id="rId8"/>
    <p:sldId id="257" r:id="rId9"/>
    <p:sldId id="259" r:id="rId10"/>
    <p:sldId id="264" r:id="rId11"/>
    <p:sldId id="265" r:id="rId12"/>
    <p:sldId id="266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5C4A8-F5B7-4198-BF1C-D02900B02B81}" v="3" dt="2022-10-17T23:15:41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9F3A-7B9B-4A7C-A91C-56B6F6C26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D5689-1F4F-4C4F-A702-08016B6D8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63EAC-6652-4B01-95E7-FAF8C3FA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4F2CE-02EF-4BAC-BC1C-47C44CC6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5BDC5-52AD-4C29-88BA-75214E76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4318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8A3E-4080-41D9-A8C7-1E2FAA29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9B990-0B9F-46FF-B399-1FAFAF185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7BE1C-FF68-4313-92DB-2F5BD6DB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FA734-6249-4F1F-B815-49DF1B7E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E7B2-D6FE-4072-B238-B0AC9D06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8141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B9955-22F6-43A3-A789-CCE8530AF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8168C-A149-4530-B178-78626EE8E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AF77B-8864-4950-9932-CC286148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92741-C7C8-4D9E-BB51-8D3F3779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1D4EB-93A0-4A02-80D4-67A80288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07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E6EC-FF66-4BEF-A461-32301C2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2D156-9A93-4329-B257-9D579D1A9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C977-B018-421B-BB9B-794F273C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CD10A-A93B-4CB5-AA6C-DF778ECD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5491E-1282-4487-AB49-84386BA2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030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43691-F32C-401D-B978-7336414F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926BA-8153-4C6E-B669-3C2CE3DB8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817EF-4277-43BE-BA1F-0FEDE9F9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15352-1DB7-4E4E-AC48-2227EB06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1B85-B1C2-4C98-B552-C5EFF921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29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8F68-B376-4B90-8FB1-78AE3875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9A0C3-FC94-4880-88D5-CDAA904D6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A391B-479A-482D-A74C-B20D9E936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97B02-83B4-424A-86C3-83368379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1484B-8B0C-47E5-AA84-52A30663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6C791-7D10-4E4C-8298-F7F535B8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189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B445-BBEB-4891-970D-671930EF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8EE1E-5653-4768-99F5-150D9CF4F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D0C8D-0F8E-46DD-86B7-528EDF328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1CF64-9129-454E-9373-AEBFC1BE9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FA5AD-D14F-421A-BC36-8C34D1F51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2A537B-226F-48EA-B36E-5E902E3B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1A1A9-C720-4217-938A-7BBB5E8A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BFF02-DDEE-43BC-BA95-6088E358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83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12F6-2C1A-4135-8CE7-E99966C1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258B1-9818-48C0-BD28-3E7A0641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114C-828E-4115-ABCB-D019E2A1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7B085-3FD7-43B9-A189-FEEE0145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33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FA451-210C-48EB-BF55-4B2275C4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F924-0946-43E1-A3E7-DF59DE0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9D91A-1D3C-441E-AE33-433D8F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01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95D7-8AE3-41A7-8A85-CCB8481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6FE3C-8E7B-4C33-AD0E-5651AC8E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B5BAA-E5EE-4C31-9C10-80822ED99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9379B-9507-4DB6-B216-CD842FA4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7471E-7720-418E-8F2E-5C2CC03E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EF5D0-23DC-4BE2-B230-0B7DCE53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8803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6F7D6-98A6-454A-BACD-09AFC2B2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B31212-DDE6-4401-8FE2-6D37B7024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84ED0-F269-44FF-80A7-DA9302CD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04C4C-FC3F-4C31-91FB-F7705244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5A758-B200-4EF9-9B38-B6037176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FFEDD-7F9E-41F1-B54C-66C9BF60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245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8D590-6A23-4753-B852-CBB0C239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EBBF1-6CA0-4E36-B109-117A9EDF6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7103A-0B62-4115-AFEA-A33846980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0003D-E979-45AB-927C-2F9EEE65AC2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71FAF-2721-4491-BFAE-5F060DEB6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1B3E2-7599-4F0D-AD3A-F36127D9A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3439B-AC73-4F4F-9317-FDCC709C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92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Father'sDay-Back2.jpg">
            <a:extLst>
              <a:ext uri="{FF2B5EF4-FFF2-40B4-BE49-F238E27FC236}">
                <a16:creationId xmlns:a16="http://schemas.microsoft.com/office/drawing/2014/main" id="{84CAB47A-0B21-4A45-91F9-4B951FD3A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b="36946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BE3DDB-C7E8-5215-73A6-CE32556A1796}"/>
              </a:ext>
            </a:extLst>
          </p:cNvPr>
          <p:cNvSpPr txBox="1"/>
          <p:nvPr/>
        </p:nvSpPr>
        <p:spPr>
          <a:xfrm>
            <a:off x="632847" y="4889377"/>
            <a:ext cx="109263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5"/>
            </a:pPr>
            <a:r>
              <a:rPr lang="en-US" sz="4400" dirty="0">
                <a:solidFill>
                  <a:schemeClr val="bg1"/>
                </a:solidFill>
              </a:rPr>
              <a:t>Teach them the conclusion....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Ecclesiastes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0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10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78938-8923-310B-E394-B43EDC4A0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F75C-5A08-4CCF-9996-012D641FC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F47DB-15E6-452A-9211-EC6039000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Father'sDay-Theme-Blank.jpg">
            <a:extLst>
              <a:ext uri="{FF2B5EF4-FFF2-40B4-BE49-F238E27FC236}">
                <a16:creationId xmlns:a16="http://schemas.microsoft.com/office/drawing/2014/main" id="{EC50A55F-13D8-497A-887A-0991785ED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" y="-8657"/>
            <a:ext cx="12192092" cy="68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D02B91-E702-4F90-8713-EF7E5237D10A}"/>
              </a:ext>
            </a:extLst>
          </p:cNvPr>
          <p:cNvSpPr/>
          <p:nvPr/>
        </p:nvSpPr>
        <p:spPr>
          <a:xfrm>
            <a:off x="175933" y="1566952"/>
            <a:ext cx="823334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k Free" panose="03080402000500000000" pitchFamily="66" charset="0"/>
                <a:cs typeface="Aldhabi" panose="01000000000000000000" pitchFamily="2" charset="-78"/>
              </a:rPr>
              <a:t>Godly Parent</a:t>
            </a:r>
            <a:endParaRPr lang="en-US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nk Free" panose="03080402000500000000" pitchFamily="66" charset="0"/>
              <a:cs typeface="Aldhabi" panose="01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8A1EC4-FF0C-4815-9738-BA5FF444F25F}"/>
              </a:ext>
            </a:extLst>
          </p:cNvPr>
          <p:cNvSpPr/>
          <p:nvPr/>
        </p:nvSpPr>
        <p:spPr>
          <a:xfrm>
            <a:off x="1524000" y="559828"/>
            <a:ext cx="57727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istral" panose="03090702030407020403" pitchFamily="66" charset="0"/>
              </a:rPr>
              <a:t>The Power of a</a:t>
            </a:r>
          </a:p>
        </p:txBody>
      </p:sp>
    </p:spTree>
    <p:extLst>
      <p:ext uri="{BB962C8B-B14F-4D97-AF65-F5344CB8AC3E}">
        <p14:creationId xmlns:p14="http://schemas.microsoft.com/office/powerpoint/2010/main" val="34021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508DF-733F-0481-6647-52EA58C7C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9" y="0"/>
            <a:ext cx="10941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25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Father'sDay-Back1.jpg">
            <a:extLst>
              <a:ext uri="{FF2B5EF4-FFF2-40B4-BE49-F238E27FC236}">
                <a16:creationId xmlns:a16="http://schemas.microsoft.com/office/drawing/2014/main" id="{22E68558-AFAA-424E-B7EF-A9EE67E12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00" y="457200"/>
            <a:ext cx="10566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2B94DE-6FFC-4954-A8DA-54FF2FDB6C02}"/>
              </a:ext>
            </a:extLst>
          </p:cNvPr>
          <p:cNvSpPr txBox="1"/>
          <p:nvPr/>
        </p:nvSpPr>
        <p:spPr>
          <a:xfrm>
            <a:off x="1100381" y="876299"/>
            <a:ext cx="100429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Unless the Lord builds the house, they labor in vain who build it.</a:t>
            </a:r>
          </a:p>
          <a:p>
            <a:endParaRPr lang="en-US" sz="6600" dirty="0"/>
          </a:p>
          <a:p>
            <a:pPr algn="r"/>
            <a:r>
              <a:rPr lang="en-US" sz="6600" dirty="0"/>
              <a:t>Psalm 127:1</a:t>
            </a:r>
          </a:p>
        </p:txBody>
      </p:sp>
    </p:spTree>
    <p:extLst>
      <p:ext uri="{BB962C8B-B14F-4D97-AF65-F5344CB8AC3E}">
        <p14:creationId xmlns:p14="http://schemas.microsoft.com/office/powerpoint/2010/main" val="415779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Father'sDay-Back2.jpg">
            <a:extLst>
              <a:ext uri="{FF2B5EF4-FFF2-40B4-BE49-F238E27FC236}">
                <a16:creationId xmlns:a16="http://schemas.microsoft.com/office/drawing/2014/main" id="{84CAB47A-0B21-4A45-91F9-4B951FD3A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b="36946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BE3DDB-C7E8-5215-73A6-CE32556A1796}"/>
              </a:ext>
            </a:extLst>
          </p:cNvPr>
          <p:cNvSpPr txBox="1"/>
          <p:nvPr/>
        </p:nvSpPr>
        <p:spPr>
          <a:xfrm>
            <a:off x="632847" y="4889377"/>
            <a:ext cx="10926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Show your kids what loving God looks like.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Deuteronomy 6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2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Father'sDay-Back2.jpg">
            <a:extLst>
              <a:ext uri="{FF2B5EF4-FFF2-40B4-BE49-F238E27FC236}">
                <a16:creationId xmlns:a16="http://schemas.microsoft.com/office/drawing/2014/main" id="{84CAB47A-0B21-4A45-91F9-4B951FD3A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b="36946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BE3DDB-C7E8-5215-73A6-CE32556A1796}"/>
              </a:ext>
            </a:extLst>
          </p:cNvPr>
          <p:cNvSpPr txBox="1"/>
          <p:nvPr/>
        </p:nvSpPr>
        <p:spPr>
          <a:xfrm>
            <a:off x="632847" y="4889377"/>
            <a:ext cx="10926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2.   Teach your your kids about God daily.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Deuteronomy 6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3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Father'sDay-Back2.jpg">
            <a:extLst>
              <a:ext uri="{FF2B5EF4-FFF2-40B4-BE49-F238E27FC236}">
                <a16:creationId xmlns:a16="http://schemas.microsoft.com/office/drawing/2014/main" id="{84CAB47A-0B21-4A45-91F9-4B951FD3A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b="36946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BE3DDB-C7E8-5215-73A6-CE32556A1796}"/>
              </a:ext>
            </a:extLst>
          </p:cNvPr>
          <p:cNvSpPr txBox="1"/>
          <p:nvPr/>
        </p:nvSpPr>
        <p:spPr>
          <a:xfrm>
            <a:off x="632847" y="4889377"/>
            <a:ext cx="10926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3. Give them good, solid, biblical answers. 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Genesis-Revelation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9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Father'sDay-Back2.jpg">
            <a:extLst>
              <a:ext uri="{FF2B5EF4-FFF2-40B4-BE49-F238E27FC236}">
                <a16:creationId xmlns:a16="http://schemas.microsoft.com/office/drawing/2014/main" id="{84CAB47A-0B21-4A45-91F9-4B951FD3A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b="36946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BE3DDB-C7E8-5215-73A6-CE32556A1796}"/>
              </a:ext>
            </a:extLst>
          </p:cNvPr>
          <p:cNvSpPr txBox="1"/>
          <p:nvPr/>
        </p:nvSpPr>
        <p:spPr>
          <a:xfrm>
            <a:off x="632847" y="4889377"/>
            <a:ext cx="10926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4.  Teach them about God’s righteous order. 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Genesis 1:26-27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0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6F17F973A1F4186022616B2E0DA5D" ma:contentTypeVersion="11" ma:contentTypeDescription="Create a new document." ma:contentTypeScope="" ma:versionID="40f7bea7ef5702b92fed05e433e4c567">
  <xsd:schema xmlns:xsd="http://www.w3.org/2001/XMLSchema" xmlns:xs="http://www.w3.org/2001/XMLSchema" xmlns:p="http://schemas.microsoft.com/office/2006/metadata/properties" xmlns:ns3="b78b46ab-71d7-40e7-8824-f687824644a1" targetNamespace="http://schemas.microsoft.com/office/2006/metadata/properties" ma:root="true" ma:fieldsID="8348ee339f2279310d36143932cedc4f" ns3:_="">
    <xsd:import namespace="b78b46ab-71d7-40e7-8824-f687824644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b46ab-71d7-40e7-8824-f68782464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9E8506-C2BB-41DE-9F45-2B4B600C7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8b46ab-71d7-40e7-8824-f687824644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CBD17E-87A3-4152-82FE-F5906A607E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ECA037-357D-426F-B22E-80418469EE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76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Ink Free</vt:lpstr>
      <vt:lpstr>Mistral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Boser, Jared A.</dc:creator>
  <cp:lastModifiedBy>kenny moorer</cp:lastModifiedBy>
  <cp:revision>4</cp:revision>
  <dcterms:created xsi:type="dcterms:W3CDTF">2022-10-17T23:12:41Z</dcterms:created>
  <dcterms:modified xsi:type="dcterms:W3CDTF">2022-11-05T03:43:57Z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0x01010097B6F17F973A1F4186022616B2E0DA5D</vt:lpwstr>
  </property>
</Properties>
</file>