
<file path=[Content_Types].xml><?xml version="1.0" encoding="utf-8"?>
<Types xmlns="http://schemas.openxmlformats.org/package/2006/content-types">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3670" r:id="rId5"/>
  </p:sldMasterIdLst>
  <p:notesMasterIdLst>
    <p:notesMasterId r:id="rId23"/>
  </p:notesMasterIdLst>
  <p:handoutMasterIdLst>
    <p:handoutMasterId r:id="rId24"/>
  </p:handoutMasterIdLst>
  <p:sldIdLst>
    <p:sldId id="257" r:id="rId6"/>
    <p:sldId id="271" r:id="rId7"/>
    <p:sldId id="258" r:id="rId8"/>
    <p:sldId id="259" r:id="rId9"/>
    <p:sldId id="260" r:id="rId10"/>
    <p:sldId id="263" r:id="rId11"/>
    <p:sldId id="261" r:id="rId12"/>
    <p:sldId id="262" r:id="rId13"/>
    <p:sldId id="264" r:id="rId14"/>
    <p:sldId id="273" r:id="rId15"/>
    <p:sldId id="265" r:id="rId16"/>
    <p:sldId id="266" r:id="rId17"/>
    <p:sldId id="267" r:id="rId18"/>
    <p:sldId id="268" r:id="rId19"/>
    <p:sldId id="270" r:id="rId20"/>
    <p:sldId id="269" r:id="rId21"/>
    <p:sldId id="272" r:id="rId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0A62019-84AF-8B41-6B4C-C1F0EE7D82BE}" v="1333" dt="2023-01-11T20:59:51.16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660" autoAdjust="0"/>
    <p:restoredTop sz="94495" autoAdjust="0"/>
  </p:normalViewPr>
  <p:slideViewPr>
    <p:cSldViewPr snapToGrid="0">
      <p:cViewPr>
        <p:scale>
          <a:sx n="100" d="100"/>
          <a:sy n="100" d="100"/>
        </p:scale>
        <p:origin x="96" y="-499"/>
      </p:cViewPr>
      <p:guideLst>
        <p:guide orient="horz" pos="2736"/>
        <p:guide orient="horz" pos="2376"/>
        <p:guide orient="horz" pos="2976"/>
        <p:guide pos="3840"/>
      </p:guideLst>
    </p:cSldViewPr>
  </p:slideViewPr>
  <p:outlineViewPr>
    <p:cViewPr>
      <p:scale>
        <a:sx n="33" d="100"/>
        <a:sy n="33" d="100"/>
      </p:scale>
      <p:origin x="0" y="-9960"/>
    </p:cViewPr>
  </p:outlineViewPr>
  <p:notesTextViewPr>
    <p:cViewPr>
      <p:scale>
        <a:sx n="1" d="1"/>
        <a:sy n="1" d="1"/>
      </p:scale>
      <p:origin x="0" y="0"/>
    </p:cViewPr>
  </p:notesTextViewPr>
  <p:sorterViewPr>
    <p:cViewPr>
      <p:scale>
        <a:sx n="60" d="100"/>
        <a:sy n="60" d="100"/>
      </p:scale>
      <p:origin x="0" y="0"/>
    </p:cViewPr>
  </p:sorterViewPr>
  <p:notesViewPr>
    <p:cSldViewPr snapToGrid="0">
      <p:cViewPr varScale="1">
        <p:scale>
          <a:sx n="65" d="100"/>
          <a:sy n="65" d="100"/>
        </p:scale>
        <p:origin x="2299" y="43"/>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handoutMaster" Target="handoutMasters/handout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notesMaster" Target="notesMasters/notesMaster1.xml"/><Relationship Id="rId28"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viewProps" Target="viewProps.xml"/><Relationship Id="rId30" Type="http://schemas.microsoft.com/office/2015/10/relationships/revisionInfo" Target="revisionInfo.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5205D04-F2FE-4800-9F83-C1B55869FD57}" type="datetimeFigureOut">
              <a:rPr lang="en-US" smtClean="0"/>
              <a:t>1/11/2023</a:t>
            </a:fld>
            <a:endParaRPr lang="en-US" dirty="0"/>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F8E25BC-CF5C-46DD-9507-39926BD44EF0}" type="slidenum">
              <a:rPr lang="en-US" smtClean="0"/>
              <a:t>‹#›</a:t>
            </a:fld>
            <a:endParaRPr lang="en-US" dirty="0"/>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42E5EE-F6BA-47CB-80D3-F51D9054775F}" type="datetimeFigureOut">
              <a:rPr lang="en-US" smtClean="0"/>
              <a:t>1/11/2023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1945DD-FB71-4009-A20E-2BAF030D7630}" type="slidenum">
              <a:rPr lang="en-US" smtClean="0"/>
              <a:t>‹#›</a:t>
            </a:fld>
            <a:endParaRPr lang="en-US" dirty="0"/>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dirty="0"/>
              <a:t>Click to edit Master title style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8395834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311240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dirty="0"/>
              <a:t>Click to edit Master title style</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2437582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dirty="0"/>
              <a:t>Click to edit Master title style</a:t>
            </a:r>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98596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8022968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dirty="0"/>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4894937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dirty="0"/>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4152376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42357339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eam Layout option 1">
    <p:bg>
      <p:bgPr>
        <a:solidFill>
          <a:schemeClr val="accent1"/>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095B4A4-A005-46DB-8819-84E84C02887A}"/>
              </a:ext>
              <a:ext uri="{C183D7F6-B498-43B3-948B-1728B52AA6E4}">
                <adec:decorative xmlns:adec="http://schemas.microsoft.com/office/drawing/2017/decorative" val="1"/>
              </a:ext>
            </a:extLst>
          </p:cNvPr>
          <p:cNvSpPr/>
          <p:nvPr userDrawn="1"/>
        </p:nvSpPr>
        <p:spPr>
          <a:xfrm rot="5400000">
            <a:off x="4721218" y="-1751535"/>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30" name="Title 1">
            <a:extLst>
              <a:ext uri="{FF2B5EF4-FFF2-40B4-BE49-F238E27FC236}">
                <a16:creationId xmlns:a16="http://schemas.microsoft.com/office/drawing/2014/main" id="{23EE5F20-9AEC-4AAA-82D8-717565F7D917}"/>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1487181" y="2769176"/>
            <a:ext cx="1845511" cy="2151820"/>
          </a:xfrm>
          <a:solidFill>
            <a:schemeClr val="bg1">
              <a:lumMod val="95000"/>
            </a:schemeClr>
          </a:solidFill>
        </p:spPr>
        <p:txBody>
          <a:bodyPr/>
          <a:lstStyle/>
          <a:p>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487181" y="5121535"/>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487181" y="5409685"/>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3836914" y="2769176"/>
            <a:ext cx="1845511" cy="2151820"/>
          </a:xfrm>
          <a:solidFill>
            <a:schemeClr val="bg1">
              <a:lumMod val="95000"/>
            </a:schemeClr>
          </a:solidFill>
        </p:spPr>
        <p:txBody>
          <a:bodyPr/>
          <a:lstStyle/>
          <a:p>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836913" y="5136217"/>
            <a:ext cx="1855949"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836913" y="5424367"/>
            <a:ext cx="1855949"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327578" y="2769176"/>
            <a:ext cx="1845511" cy="2151820"/>
          </a:xfrm>
          <a:solidFill>
            <a:schemeClr val="bg1">
              <a:lumMod val="95000"/>
            </a:schemeClr>
          </a:solidFill>
        </p:spPr>
        <p:txBody>
          <a:bodyPr/>
          <a:lstStyle/>
          <a:p>
            <a:pPr lvl="1"/>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327577" y="5136217"/>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327577" y="5424367"/>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747458" y="2769176"/>
            <a:ext cx="1845511" cy="2151820"/>
          </a:xfrm>
          <a:solidFill>
            <a:schemeClr val="bg1">
              <a:lumMod val="95000"/>
            </a:schemeClr>
          </a:solidFill>
        </p:spPr>
        <p:txBody>
          <a:bodyPr/>
          <a:lstStyle/>
          <a:p>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747458" y="5121535"/>
            <a:ext cx="1845510"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747458" y="5409685"/>
            <a:ext cx="1845510"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1">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1">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1">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284156073"/>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Layout 2">
    <p:bg>
      <p:bgPr>
        <a:solidFill>
          <a:schemeClr val="accent2"/>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D7DB290B-1F5B-490E-B40F-0D4B1036425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36" name="Title 1">
            <a:extLst>
              <a:ext uri="{FF2B5EF4-FFF2-40B4-BE49-F238E27FC236}">
                <a16:creationId xmlns:a16="http://schemas.microsoft.com/office/drawing/2014/main" id="{9B5FE4D7-8B32-4396-B59C-B5E5C8168D0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2192870" y="2428875"/>
            <a:ext cx="1066800" cy="1066800"/>
          </a:xfrm>
          <a:solidFill>
            <a:schemeClr val="tx1"/>
          </a:solidFill>
        </p:spPr>
        <p:txBody>
          <a:bodyPr>
            <a:normAutofit/>
          </a:bodyPr>
          <a:lstStyle>
            <a:lvl1pPr>
              <a:defRPr sz="900"/>
            </a:lvl1pPr>
          </a:lstStyle>
          <a:p>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645267" y="3654378"/>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645267" y="3810614"/>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4449459" y="2428875"/>
            <a:ext cx="1066800" cy="1066800"/>
          </a:xfrm>
          <a:solidFill>
            <a:schemeClr val="tx1"/>
          </a:solidFill>
        </p:spPr>
        <p:txBody>
          <a:bodyPr>
            <a:normAutofit/>
          </a:bodyPr>
          <a:lstStyle>
            <a:lvl1pPr>
              <a:defRPr sz="900"/>
            </a:lvl1pPr>
          </a:lstStyle>
          <a:p>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920123"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920123"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706048" y="2428875"/>
            <a:ext cx="1066800" cy="1066800"/>
          </a:xfrm>
          <a:solidFill>
            <a:schemeClr val="tx1"/>
          </a:solidFill>
        </p:spPr>
        <p:txBody>
          <a:bodyPr>
            <a:normAutofit/>
          </a:bodyPr>
          <a:lstStyle>
            <a:lvl2pPr>
              <a:defRPr sz="900"/>
            </a:lvl2pPr>
          </a:lstStyle>
          <a:p>
            <a:pPr lvl="1"/>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186201"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186201"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962638" y="2428875"/>
            <a:ext cx="1066800" cy="1066800"/>
          </a:xfrm>
          <a:solidFill>
            <a:schemeClr val="tx1"/>
          </a:solidFill>
        </p:spPr>
        <p:txBody>
          <a:bodyPr>
            <a:normAutofit/>
          </a:bodyPr>
          <a:lstStyle>
            <a:lvl1pPr>
              <a:defRPr sz="900"/>
            </a:lvl1pPr>
          </a:lstStyle>
          <a:p>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443613" y="3663903"/>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447337" y="3820139"/>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5" name="Picture Placeholder 10">
            <a:extLst>
              <a:ext uri="{FF2B5EF4-FFF2-40B4-BE49-F238E27FC236}">
                <a16:creationId xmlns:a16="http://schemas.microsoft.com/office/drawing/2014/main" id="{1EBAEB1D-A7F9-4F90-B642-4277D3802BAB}"/>
              </a:ext>
            </a:extLst>
          </p:cNvPr>
          <p:cNvSpPr>
            <a:spLocks noGrp="1"/>
          </p:cNvSpPr>
          <p:nvPr>
            <p:ph type="pic" sz="quarter" idx="26"/>
          </p:nvPr>
        </p:nvSpPr>
        <p:spPr>
          <a:xfrm>
            <a:off x="2192870" y="4287711"/>
            <a:ext cx="1066800" cy="1066800"/>
          </a:xfrm>
          <a:solidFill>
            <a:schemeClr val="tx1"/>
          </a:solidFill>
        </p:spPr>
        <p:txBody>
          <a:bodyPr>
            <a:normAutofit/>
          </a:bodyPr>
          <a:lstStyle>
            <a:lvl1pPr>
              <a:defRPr sz="900"/>
            </a:lvl1pPr>
          </a:lstStyle>
          <a:p>
            <a:endParaRPr lang="en-US" dirty="0"/>
          </a:p>
        </p:txBody>
      </p:sp>
      <p:sp>
        <p:nvSpPr>
          <p:cNvPr id="54" name="Text Placeholder 2">
            <a:extLst>
              <a:ext uri="{FF2B5EF4-FFF2-40B4-BE49-F238E27FC236}">
                <a16:creationId xmlns:a16="http://schemas.microsoft.com/office/drawing/2014/main" id="{22930C5B-603C-494E-A467-8B394D01D406}"/>
              </a:ext>
            </a:extLst>
          </p:cNvPr>
          <p:cNvSpPr>
            <a:spLocks noGrp="1"/>
          </p:cNvSpPr>
          <p:nvPr>
            <p:ph type="body" idx="25"/>
          </p:nvPr>
        </p:nvSpPr>
        <p:spPr>
          <a:xfrm>
            <a:off x="1645267" y="5513214"/>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2" name="Text Placeholder 2">
            <a:extLst>
              <a:ext uri="{FF2B5EF4-FFF2-40B4-BE49-F238E27FC236}">
                <a16:creationId xmlns:a16="http://schemas.microsoft.com/office/drawing/2014/main" id="{540C455F-A23B-493F-B95E-AB485D91DA6A}"/>
              </a:ext>
            </a:extLst>
          </p:cNvPr>
          <p:cNvSpPr>
            <a:spLocks noGrp="1"/>
          </p:cNvSpPr>
          <p:nvPr>
            <p:ph type="body" idx="33"/>
          </p:nvPr>
        </p:nvSpPr>
        <p:spPr>
          <a:xfrm>
            <a:off x="1645267" y="5669450"/>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6" name="Picture Placeholder 10">
            <a:extLst>
              <a:ext uri="{FF2B5EF4-FFF2-40B4-BE49-F238E27FC236}">
                <a16:creationId xmlns:a16="http://schemas.microsoft.com/office/drawing/2014/main" id="{9461A69E-14C8-4325-89AF-D4257C1C05BA}"/>
              </a:ext>
            </a:extLst>
          </p:cNvPr>
          <p:cNvSpPr>
            <a:spLocks noGrp="1"/>
          </p:cNvSpPr>
          <p:nvPr>
            <p:ph type="pic" sz="quarter" idx="27"/>
          </p:nvPr>
        </p:nvSpPr>
        <p:spPr>
          <a:xfrm>
            <a:off x="4449459" y="4287711"/>
            <a:ext cx="1066800" cy="1066800"/>
          </a:xfrm>
          <a:solidFill>
            <a:schemeClr val="tx1"/>
          </a:solidFill>
        </p:spPr>
        <p:txBody>
          <a:bodyPr>
            <a:normAutofit/>
          </a:bodyPr>
          <a:lstStyle>
            <a:lvl1pPr>
              <a:defRPr sz="900"/>
            </a:lvl1pPr>
          </a:lstStyle>
          <a:p>
            <a:endParaRPr lang="en-US" dirty="0"/>
          </a:p>
        </p:txBody>
      </p:sp>
      <p:sp>
        <p:nvSpPr>
          <p:cNvPr id="59" name="Text Placeholder 2">
            <a:extLst>
              <a:ext uri="{FF2B5EF4-FFF2-40B4-BE49-F238E27FC236}">
                <a16:creationId xmlns:a16="http://schemas.microsoft.com/office/drawing/2014/main" id="{6D1C374C-DAF7-40EF-B279-4EC7A2AFE6A2}"/>
              </a:ext>
            </a:extLst>
          </p:cNvPr>
          <p:cNvSpPr>
            <a:spLocks noGrp="1"/>
          </p:cNvSpPr>
          <p:nvPr>
            <p:ph type="body" idx="30"/>
          </p:nvPr>
        </p:nvSpPr>
        <p:spPr>
          <a:xfrm>
            <a:off x="3920123"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3" name="Text Placeholder 2">
            <a:extLst>
              <a:ext uri="{FF2B5EF4-FFF2-40B4-BE49-F238E27FC236}">
                <a16:creationId xmlns:a16="http://schemas.microsoft.com/office/drawing/2014/main" id="{421FF438-E4E8-4643-BCB3-4A1C12429042}"/>
              </a:ext>
            </a:extLst>
          </p:cNvPr>
          <p:cNvSpPr>
            <a:spLocks noGrp="1"/>
          </p:cNvSpPr>
          <p:nvPr>
            <p:ph type="body" idx="34"/>
          </p:nvPr>
        </p:nvSpPr>
        <p:spPr>
          <a:xfrm>
            <a:off x="3920123"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7" name="Picture Placeholder 10">
            <a:extLst>
              <a:ext uri="{FF2B5EF4-FFF2-40B4-BE49-F238E27FC236}">
                <a16:creationId xmlns:a16="http://schemas.microsoft.com/office/drawing/2014/main" id="{0FB38616-82FB-4DAD-A82E-3777ACB41148}"/>
              </a:ext>
            </a:extLst>
          </p:cNvPr>
          <p:cNvSpPr>
            <a:spLocks noGrp="1"/>
          </p:cNvSpPr>
          <p:nvPr>
            <p:ph type="pic" sz="quarter" idx="28"/>
          </p:nvPr>
        </p:nvSpPr>
        <p:spPr>
          <a:xfrm>
            <a:off x="6706048" y="4287711"/>
            <a:ext cx="1066800" cy="1066800"/>
          </a:xfrm>
          <a:solidFill>
            <a:schemeClr val="tx1"/>
          </a:solidFill>
        </p:spPr>
        <p:txBody>
          <a:bodyPr>
            <a:normAutofit/>
          </a:bodyPr>
          <a:lstStyle>
            <a:lvl2pPr>
              <a:defRPr sz="900"/>
            </a:lvl2pPr>
          </a:lstStyle>
          <a:p>
            <a:pPr lvl="1"/>
            <a:endParaRPr lang="en-US" dirty="0"/>
          </a:p>
        </p:txBody>
      </p:sp>
      <p:sp>
        <p:nvSpPr>
          <p:cNvPr id="60" name="Text Placeholder 2">
            <a:extLst>
              <a:ext uri="{FF2B5EF4-FFF2-40B4-BE49-F238E27FC236}">
                <a16:creationId xmlns:a16="http://schemas.microsoft.com/office/drawing/2014/main" id="{D4FEDD19-A7BA-45BB-93A0-F1E896C9F26D}"/>
              </a:ext>
            </a:extLst>
          </p:cNvPr>
          <p:cNvSpPr>
            <a:spLocks noGrp="1"/>
          </p:cNvSpPr>
          <p:nvPr>
            <p:ph type="body" idx="31"/>
          </p:nvPr>
        </p:nvSpPr>
        <p:spPr>
          <a:xfrm>
            <a:off x="6186201"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4" name="Text Placeholder 2">
            <a:extLst>
              <a:ext uri="{FF2B5EF4-FFF2-40B4-BE49-F238E27FC236}">
                <a16:creationId xmlns:a16="http://schemas.microsoft.com/office/drawing/2014/main" id="{A12F0175-7AEE-46B1-9590-D4A427680DC7}"/>
              </a:ext>
            </a:extLst>
          </p:cNvPr>
          <p:cNvSpPr>
            <a:spLocks noGrp="1"/>
          </p:cNvSpPr>
          <p:nvPr>
            <p:ph type="body" idx="35"/>
          </p:nvPr>
        </p:nvSpPr>
        <p:spPr>
          <a:xfrm>
            <a:off x="6186201"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8" name="Picture Placeholder 10">
            <a:extLst>
              <a:ext uri="{FF2B5EF4-FFF2-40B4-BE49-F238E27FC236}">
                <a16:creationId xmlns:a16="http://schemas.microsoft.com/office/drawing/2014/main" id="{622ED9F4-EB9B-4588-8501-BFECB846EE73}"/>
              </a:ext>
            </a:extLst>
          </p:cNvPr>
          <p:cNvSpPr>
            <a:spLocks noGrp="1"/>
          </p:cNvSpPr>
          <p:nvPr>
            <p:ph type="pic" sz="quarter" idx="29"/>
          </p:nvPr>
        </p:nvSpPr>
        <p:spPr>
          <a:xfrm>
            <a:off x="8962638" y="4287711"/>
            <a:ext cx="1066800" cy="1066800"/>
          </a:xfrm>
          <a:solidFill>
            <a:schemeClr val="tx1"/>
          </a:solidFill>
        </p:spPr>
        <p:txBody>
          <a:bodyPr>
            <a:normAutofit/>
          </a:bodyPr>
          <a:lstStyle>
            <a:lvl1pPr>
              <a:defRPr sz="900"/>
            </a:lvl1pPr>
          </a:lstStyle>
          <a:p>
            <a:endParaRPr lang="en-US" dirty="0"/>
          </a:p>
        </p:txBody>
      </p:sp>
      <p:sp>
        <p:nvSpPr>
          <p:cNvPr id="61" name="Text Placeholder 2">
            <a:extLst>
              <a:ext uri="{FF2B5EF4-FFF2-40B4-BE49-F238E27FC236}">
                <a16:creationId xmlns:a16="http://schemas.microsoft.com/office/drawing/2014/main" id="{5026D39F-46AB-4680-9A52-F367344A3531}"/>
              </a:ext>
            </a:extLst>
          </p:cNvPr>
          <p:cNvSpPr>
            <a:spLocks noGrp="1"/>
          </p:cNvSpPr>
          <p:nvPr>
            <p:ph type="body" idx="32"/>
          </p:nvPr>
        </p:nvSpPr>
        <p:spPr>
          <a:xfrm>
            <a:off x="8443613" y="5522739"/>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5" name="Text Placeholder 2">
            <a:extLst>
              <a:ext uri="{FF2B5EF4-FFF2-40B4-BE49-F238E27FC236}">
                <a16:creationId xmlns:a16="http://schemas.microsoft.com/office/drawing/2014/main" id="{04E11FE2-6320-4E8C-A5B3-8104AF329ADA}"/>
              </a:ext>
            </a:extLst>
          </p:cNvPr>
          <p:cNvSpPr>
            <a:spLocks noGrp="1"/>
          </p:cNvSpPr>
          <p:nvPr>
            <p:ph type="body" idx="36"/>
          </p:nvPr>
        </p:nvSpPr>
        <p:spPr>
          <a:xfrm>
            <a:off x="8447337" y="5678975"/>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126725866"/>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dirty="0"/>
              <a:t>Click to edit</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dirty="0"/>
              <a:t>Click to edit</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dirty="0"/>
              <a:t>Click to edit</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dirty="0"/>
              <a:t>Click to edit</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dirty="0"/>
              <a:t>Click to edit</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dirty="0"/>
              <a:t>Click to edit</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dirty="0"/>
              <a:t>Click to edit</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dirty="0"/>
              <a:t>Click to edit</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83799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dirty="0"/>
              <a:t>Click to edit</a:t>
            </a:r>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dirty="0"/>
              <a:t>Click to edit</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226984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39566992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dirty="0"/>
              <a:t>Click to edit</a:t>
            </a:r>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2">
            <a:lumMod val="75000"/>
          </a:schemeClr>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261872" y="758952"/>
            <a:ext cx="9418320" cy="4041648"/>
          </a:xfrm>
        </p:spPr>
        <p:txBody>
          <a:bodyPr anchor="b">
            <a:normAutofit/>
          </a:bodyPr>
          <a:lstStyle>
            <a:lvl1pPr algn="l">
              <a:lnSpc>
                <a:spcPct val="85000"/>
              </a:lnSpc>
              <a:defRPr sz="7200" baseline="0">
                <a:solidFill>
                  <a:schemeClr val="tx1"/>
                </a:solidFill>
              </a:defRPr>
            </a:lvl1pPr>
          </a:lstStyle>
          <a:p>
            <a:r>
              <a:rPr lang="en-US"/>
              <a:t>Click to edit Master title style</a:t>
            </a:r>
            <a:endParaRPr lang="en-US" dirty="0"/>
          </a:p>
        </p:txBody>
      </p:sp>
      <p:sp>
        <p:nvSpPr>
          <p:cNvPr id="3" name="Subtitle 2"/>
          <p:cNvSpPr>
            <a:spLocks noGrp="1"/>
          </p:cNvSpPr>
          <p:nvPr>
            <p:ph type="subTitle" idx="1"/>
          </p:nvPr>
        </p:nvSpPr>
        <p:spPr>
          <a:xfrm>
            <a:off x="1261872" y="4800600"/>
            <a:ext cx="9418320" cy="1691640"/>
          </a:xfrm>
        </p:spPr>
        <p:txBody>
          <a:bodyPr>
            <a:normAutofit/>
          </a:bodyPr>
          <a:lstStyle>
            <a:lvl1pPr marL="0" indent="0" algn="l">
              <a:buNone/>
              <a:defRPr sz="2200" baseline="0">
                <a:solidFill>
                  <a:schemeClr val="tx1">
                    <a:lumMod val="75000"/>
                  </a:schemeClr>
                </a:solidFill>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defRPr>
                <a:solidFill>
                  <a:schemeClr val="tx1">
                    <a:lumMod val="50000"/>
                  </a:schemeClr>
                </a:solidFill>
              </a:defRPr>
            </a:lvl1pPr>
          </a:lstStyle>
          <a:p>
            <a:fld id="{9184DA70-C731-4C70-880D-CCD4705E623C}" type="datetime1">
              <a:rPr lang="en-US" smtClean="0"/>
              <a:t>1/11/2023</a:t>
            </a:fld>
            <a:endParaRPr lang="en-US" dirty="0"/>
          </a:p>
        </p:txBody>
      </p:sp>
      <p:sp>
        <p:nvSpPr>
          <p:cNvPr id="5" name="Footer Placeholder 4"/>
          <p:cNvSpPr>
            <a:spLocks noGrp="1"/>
          </p:cNvSpPr>
          <p:nvPr>
            <p:ph type="ftr" sz="quarter" idx="11"/>
          </p:nvPr>
        </p:nvSpPr>
        <p:spPr/>
        <p:txBody>
          <a:bodyPr/>
          <a:lstStyle>
            <a:lvl1pPr>
              <a:defRPr>
                <a:solidFill>
                  <a:schemeClr val="tx1">
                    <a:lumMod val="65000"/>
                  </a:schemeClr>
                </a:solidFill>
              </a:defRPr>
            </a:lvl1pPr>
          </a:lstStyle>
          <a:p>
            <a:endParaRPr lang="en-US" dirty="0"/>
          </a:p>
        </p:txBody>
      </p:sp>
      <p:sp>
        <p:nvSpPr>
          <p:cNvPr id="6" name="Slide Number Placeholder 5"/>
          <p:cNvSpPr>
            <a:spLocks noGrp="1"/>
          </p:cNvSpPr>
          <p:nvPr>
            <p:ph type="sldNum" sz="quarter" idx="12"/>
          </p:nvPr>
        </p:nvSpPr>
        <p:spPr/>
        <p:txBody>
          <a:bodyPr/>
          <a:lstStyle>
            <a:lvl1pPr>
              <a:defRPr>
                <a:solidFill>
                  <a:schemeClr val="tx1">
                    <a:lumMod val="65000"/>
                  </a:schemeClr>
                </a:solidFill>
              </a:defRPr>
            </a:lvl1pPr>
          </a:lstStyle>
          <a:p>
            <a:fld id="{3A98EE3D-8CD1-4C3F-BD1C-C98C9596463C}" type="slidenum">
              <a:rPr lang="en-US" smtClean="0"/>
              <a:t>‹#›</a:t>
            </a:fld>
            <a:endParaRPr lang="en-US" dirty="0"/>
          </a:p>
        </p:txBody>
      </p:sp>
      <p:sp>
        <p:nvSpPr>
          <p:cNvPr id="7" name="Rectangle 6"/>
          <p:cNvSpPr/>
          <p:nvPr/>
        </p:nvSpPr>
        <p:spPr>
          <a:xfrm>
            <a:off x="0" y="0"/>
            <a:ext cx="4572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2219103585"/>
      </p:ext>
    </p:extLst>
  </p:cSld>
  <p:clrMapOvr>
    <a:overrideClrMapping bg1="dk1" tx1="lt1" bg2="dk2" tx2="lt2" accent1="accent1" accent2="accent2" accent3="accent3" accent4="accent4" accent5="accent5" accent6="accent6" hlink="hlink" folHlink="folHlink"/>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BE1D723-8F53-4F53-90B0-1982A396982E}" type="datetime1">
              <a:rPr lang="en-US" smtClean="0"/>
              <a:t>1/11/2023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938024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61872" y="758952"/>
            <a:ext cx="9418320" cy="4041648"/>
          </a:xfrm>
        </p:spPr>
        <p:txBody>
          <a:bodyPr anchor="b">
            <a:normAutofit/>
          </a:bodyPr>
          <a:lstStyle>
            <a:lvl1pPr>
              <a:lnSpc>
                <a:spcPct val="85000"/>
              </a:lnSpc>
              <a:defRPr sz="7200" b="0"/>
            </a:lvl1pPr>
          </a:lstStyle>
          <a:p>
            <a:r>
              <a:rPr lang="en-US"/>
              <a:t>Click to edit Master title style</a:t>
            </a:r>
            <a:endParaRPr lang="en-US" dirty="0"/>
          </a:p>
        </p:txBody>
      </p:sp>
      <p:sp>
        <p:nvSpPr>
          <p:cNvPr id="3" name="Text Placeholder 2"/>
          <p:cNvSpPr>
            <a:spLocks noGrp="1"/>
          </p:cNvSpPr>
          <p:nvPr>
            <p:ph type="body" idx="1"/>
          </p:nvPr>
        </p:nvSpPr>
        <p:spPr>
          <a:xfrm>
            <a:off x="1261872" y="4800600"/>
            <a:ext cx="9418320" cy="1691640"/>
          </a:xfrm>
        </p:spPr>
        <p:txBody>
          <a:bodyPr anchor="t">
            <a:normAutofit/>
          </a:bodyPr>
          <a:lstStyle>
            <a:lvl1pPr marL="0" indent="0">
              <a:buNone/>
              <a:defRPr sz="22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7669AF7-7BEB-44E4-9852-375E34362B5B}" type="datetime1">
              <a:rPr lang="en-US" smtClean="0"/>
              <a:t>1/11/2023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
        <p:nvSpPr>
          <p:cNvPr id="7" name="Rectangle 6"/>
          <p:cNvSpPr/>
          <p:nvPr/>
        </p:nvSpPr>
        <p:spPr>
          <a:xfrm>
            <a:off x="0" y="0"/>
            <a:ext cx="4572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32760680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261872" y="1828800"/>
            <a:ext cx="4480560" cy="4351337"/>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26480" y="1828800"/>
            <a:ext cx="4480560" cy="4351337"/>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BAAAC38D-0552-4C82-B593-E6124DFADBE2}" type="datetime1">
              <a:rPr lang="en-US" smtClean="0"/>
              <a:t>1/11/2023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6816177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261872" y="1713655"/>
            <a:ext cx="4480560" cy="731520"/>
          </a:xfrm>
        </p:spPr>
        <p:txBody>
          <a:bodyPr anchor="b">
            <a:normAutofit/>
          </a:bodyPr>
          <a:lstStyle>
            <a:lvl1pPr marL="0" indent="0">
              <a:spcBef>
                <a:spcPts val="0"/>
              </a:spcBef>
              <a:buNone/>
              <a:defRPr sz="2000" b="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261872" y="2507550"/>
            <a:ext cx="4480560" cy="3664650"/>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26480" y="1713655"/>
            <a:ext cx="4480560" cy="731520"/>
          </a:xfrm>
        </p:spPr>
        <p:txBody>
          <a:bodyPr anchor="b">
            <a:normAutofit/>
          </a:bodyPr>
          <a:lstStyle>
            <a:lvl1pPr marL="0" indent="0">
              <a:lnSpc>
                <a:spcPct val="95000"/>
              </a:lnSpc>
              <a:spcBef>
                <a:spcPts val="0"/>
              </a:spcBef>
              <a:buNone/>
              <a:defRPr lang="en-US" sz="2000" b="0" kern="1200" dirty="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2000"/>
              </a:spcBef>
              <a:buFontTx/>
              <a:buNone/>
            </a:pPr>
            <a:r>
              <a:rPr lang="en-US"/>
              <a:t>Click to edit Master text styles</a:t>
            </a:r>
          </a:p>
        </p:txBody>
      </p:sp>
      <p:sp>
        <p:nvSpPr>
          <p:cNvPr id="6" name="Content Placeholder 5"/>
          <p:cNvSpPr>
            <a:spLocks noGrp="1"/>
          </p:cNvSpPr>
          <p:nvPr>
            <p:ph sz="quarter" idx="4"/>
          </p:nvPr>
        </p:nvSpPr>
        <p:spPr>
          <a:xfrm>
            <a:off x="6126480" y="2507550"/>
            <a:ext cx="4480560" cy="3664650"/>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9DF0F1C-5577-4ACB-BB62-DF8F3C494C7E}" type="datetime1">
              <a:rPr lang="en-US" smtClean="0"/>
              <a:t>1/11/2023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4325988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775B394-D9F9-4F0C-B15D-605F45CB9E9F}" type="datetime1">
              <a:rPr lang="en-US" smtClean="0"/>
              <a:t>1/11/2023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181153366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9667345-2558-425A-8533-9BFDBCE15005}" type="datetime1">
              <a:rPr lang="en-US" smtClean="0"/>
              <a:t>1/11/2023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240206960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1248" y="457200"/>
            <a:ext cx="3200400" cy="1600197"/>
          </a:xfrm>
        </p:spPr>
        <p:txBody>
          <a:bodyPr anchor="b">
            <a:normAutofit/>
          </a:bodyPr>
          <a:lstStyle>
            <a:lvl1pPr>
              <a:defRPr sz="3200" b="0" baseline="0"/>
            </a:lvl1pPr>
          </a:lstStyle>
          <a:p>
            <a:r>
              <a:rPr lang="en-US"/>
              <a:t>Click to edit Master title style</a:t>
            </a:r>
            <a:endParaRPr lang="en-US" dirty="0"/>
          </a:p>
        </p:txBody>
      </p:sp>
      <p:sp>
        <p:nvSpPr>
          <p:cNvPr id="3" name="Content Placeholder 2"/>
          <p:cNvSpPr>
            <a:spLocks noGrp="1"/>
          </p:cNvSpPr>
          <p:nvPr>
            <p:ph idx="1"/>
          </p:nvPr>
        </p:nvSpPr>
        <p:spPr>
          <a:xfrm>
            <a:off x="4504267" y="685800"/>
            <a:ext cx="6079066" cy="5486400"/>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41248" y="2099734"/>
            <a:ext cx="3200400" cy="3810001"/>
          </a:xfrm>
        </p:spPr>
        <p:txBody>
          <a:bodyPr>
            <a:normAutofit/>
          </a:bodyPr>
          <a:lstStyle>
            <a:lvl1pPr marL="0" indent="0">
              <a:lnSpc>
                <a:spcPct val="114000"/>
              </a:lnSpc>
              <a:spcBef>
                <a:spcPts val="800"/>
              </a:spcBef>
              <a:buNone/>
              <a:defRPr sz="13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2BEA474-078D-4E9B-9B14-09A87B19DC46}" type="datetime1">
              <a:rPr lang="en-US" smtClean="0"/>
              <a:t>1/11/2023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pPr/>
              <a:t>‹#›</a:t>
            </a:fld>
            <a:endParaRPr lang="en-US" dirty="0"/>
          </a:p>
        </p:txBody>
      </p:sp>
    </p:spTree>
    <p:extLst>
      <p:ext uri="{BB962C8B-B14F-4D97-AF65-F5344CB8AC3E}">
        <p14:creationId xmlns:p14="http://schemas.microsoft.com/office/powerpoint/2010/main" val="2959620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4666501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5105400"/>
            <a:ext cx="11292840" cy="17526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914400" y="5257800"/>
            <a:ext cx="9982200" cy="914400"/>
          </a:xfrm>
        </p:spPr>
        <p:txBody>
          <a:bodyPr anchor="b">
            <a:normAutofit/>
          </a:bodyPr>
          <a:lstStyle>
            <a:lvl1pPr>
              <a:defRPr sz="2800" b="0">
                <a:solidFill>
                  <a:schemeClr val="bg1"/>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11292840" cy="5128923"/>
          </a:xfrm>
          <a:solidFill>
            <a:schemeClr val="accent1"/>
          </a:solidFill>
        </p:spPr>
        <p:txBody>
          <a:bodyPr anchor="t"/>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914400" y="6108589"/>
            <a:ext cx="9982200" cy="597011"/>
          </a:xfrm>
        </p:spPr>
        <p:txBody>
          <a:bodyPr>
            <a:normAutofit/>
          </a:bodyPr>
          <a:lstStyle>
            <a:lvl1pPr marL="0" indent="0">
              <a:lnSpc>
                <a:spcPct val="100000"/>
              </a:lnSpc>
              <a:spcBef>
                <a:spcPts val="800"/>
              </a:spcBef>
              <a:buNone/>
              <a:defRPr sz="1300">
                <a:solidFill>
                  <a:schemeClr val="bg1">
                    <a:lumMod val="8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907D986-8816-4272-A432-0437A28A9828}" type="datetime1">
              <a:rPr lang="en-US" smtClean="0"/>
              <a:t>1/11/2023</a:t>
            </a:fld>
            <a:endParaRPr lang="en-US" dirty="0"/>
          </a:p>
        </p:txBody>
      </p:sp>
      <p:sp>
        <p:nvSpPr>
          <p:cNvPr id="6" name="Footer Placeholder 5"/>
          <p:cNvSpPr>
            <a:spLocks noGrp="1"/>
          </p:cNvSpPr>
          <p:nvPr>
            <p:ph type="ftr" sz="quarter" idx="11"/>
          </p:nvPr>
        </p:nvSpPr>
        <p:spPr/>
        <p:txBody>
          <a:bodyPr/>
          <a:lstStyle/>
          <a:p>
            <a:pPr algn="l"/>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89016691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2D6E202-B606-4609-B914-27C9371A1F6D}" type="datetime1">
              <a:rPr lang="en-US" smtClean="0"/>
              <a:t>1/11/2023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285773382"/>
      </p:ext>
    </p:extLst>
  </p:cSld>
  <p:clrMapOvr>
    <a:masterClrMapping/>
  </p:clrMapOvr>
  <p:hf sldNum="0" hdr="0" ftr="0" dt="0"/>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48700" y="381000"/>
            <a:ext cx="2476500" cy="5897562"/>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762000" y="381000"/>
            <a:ext cx="7734300" cy="58975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2D6E202-B606-4609-B914-27C9371A1F6D}" type="datetime1">
              <a:rPr lang="en-US" smtClean="0"/>
              <a:t>1/11/2023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232648641"/>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dirty="0"/>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680186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19214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595039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dirty="0"/>
              <a:t>Click to edit Master title style</a:t>
            </a:r>
          </a:p>
        </p:txBody>
      </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dirty="0"/>
              <a:t>Click to edit Master title</a:t>
            </a:r>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79303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7428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theme" Target="../theme/theme2.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88" r:id="rId2"/>
    <p:sldLayoutId id="2147483687" r:id="rId3"/>
    <p:sldLayoutId id="2147483686" r:id="rId4"/>
    <p:sldLayoutId id="2147483665" r:id="rId5"/>
    <p:sldLayoutId id="2147483666" r:id="rId6"/>
    <p:sldLayoutId id="2147483651" r:id="rId7"/>
    <p:sldLayoutId id="2147483667" r:id="rId8"/>
    <p:sldLayoutId id="2147483691" r:id="rId9"/>
    <p:sldLayoutId id="2147483689" r:id="rId10"/>
    <p:sldLayoutId id="2147483690" r:id="rId11"/>
    <p:sldLayoutId id="2147483685" r:id="rId12"/>
    <p:sldLayoutId id="2147483682" r:id="rId13"/>
    <p:sldLayoutId id="2147483652" r:id="rId14"/>
    <p:sldLayoutId id="2147483664" r:id="rId15"/>
    <p:sldLayoutId id="2147483684" r:id="rId16"/>
    <p:sldLayoutId id="2147483669" r:id="rId17"/>
    <p:sldLayoutId id="2147483683" r:id="rId18"/>
    <p:sldLayoutId id="2147483692" r:id="rId19"/>
    <p:sldLayoutId id="2147483654" r:id="rId20"/>
    <p:sldLayoutId id="2147483650" r:id="rId21"/>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11292840" y="0"/>
            <a:ext cx="914400"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261872" y="365760"/>
            <a:ext cx="9692640" cy="1325562"/>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261872" y="1828800"/>
            <a:ext cx="8595360" cy="435133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rot="16200000">
            <a:off x="10797542" y="998537"/>
            <a:ext cx="1904999" cy="365125"/>
          </a:xfrm>
          <a:prstGeom prst="rect">
            <a:avLst/>
          </a:prstGeom>
        </p:spPr>
        <p:txBody>
          <a:bodyPr vert="horz" lIns="91440" tIns="45720" rIns="91440" bIns="45720" rtlCol="0" anchor="ctr"/>
          <a:lstStyle>
            <a:lvl1pPr algn="r">
              <a:defRPr sz="1050" b="0">
                <a:solidFill>
                  <a:schemeClr val="tx2">
                    <a:lumMod val="20000"/>
                    <a:lumOff val="80000"/>
                  </a:schemeClr>
                </a:solidFill>
              </a:defRPr>
            </a:lvl1pPr>
          </a:lstStyle>
          <a:p>
            <a:fld id="{62D6E202-B606-4609-B914-27C9371A1F6D}" type="datetime1">
              <a:rPr lang="en-US" smtClean="0"/>
              <a:t>1/11/2023</a:t>
            </a:fld>
            <a:endParaRPr lang="en-US" dirty="0"/>
          </a:p>
        </p:txBody>
      </p:sp>
      <p:sp>
        <p:nvSpPr>
          <p:cNvPr id="5" name="Footer Placeholder 4"/>
          <p:cNvSpPr>
            <a:spLocks noGrp="1"/>
          </p:cNvSpPr>
          <p:nvPr>
            <p:ph type="ftr" sz="quarter" idx="3"/>
          </p:nvPr>
        </p:nvSpPr>
        <p:spPr>
          <a:xfrm rot="16200000">
            <a:off x="9959341" y="4046537"/>
            <a:ext cx="3581400" cy="365125"/>
          </a:xfrm>
          <a:prstGeom prst="rect">
            <a:avLst/>
          </a:prstGeom>
        </p:spPr>
        <p:txBody>
          <a:bodyPr vert="horz" lIns="91440" tIns="45720" rIns="91440" bIns="45720" rtlCol="0" anchor="ctr"/>
          <a:lstStyle>
            <a:lvl1pPr algn="l">
              <a:defRPr sz="1050">
                <a:solidFill>
                  <a:schemeClr val="tx2">
                    <a:lumMod val="20000"/>
                    <a:lumOff val="80000"/>
                  </a:schemeClr>
                </a:solidFill>
              </a:defRPr>
            </a:lvl1pPr>
          </a:lstStyle>
          <a:p>
            <a:endParaRPr lang="en-US" dirty="0"/>
          </a:p>
        </p:txBody>
      </p:sp>
      <p:sp>
        <p:nvSpPr>
          <p:cNvPr id="6" name="Slide Number Placeholder 5"/>
          <p:cNvSpPr>
            <a:spLocks noGrp="1"/>
          </p:cNvSpPr>
          <p:nvPr>
            <p:ph type="sldNum" sz="quarter" idx="4"/>
          </p:nvPr>
        </p:nvSpPr>
        <p:spPr>
          <a:xfrm>
            <a:off x="11292840" y="6172200"/>
            <a:ext cx="914400" cy="593725"/>
          </a:xfrm>
          <a:prstGeom prst="rect">
            <a:avLst/>
          </a:prstGeom>
        </p:spPr>
        <p:txBody>
          <a:bodyPr vert="horz" lIns="45720" tIns="45720" rIns="45720" bIns="45720" rtlCol="0" anchor="ctr">
            <a:normAutofit/>
          </a:bodyPr>
          <a:lstStyle>
            <a:lvl1pPr algn="ctr">
              <a:defRPr sz="3600">
                <a:solidFill>
                  <a:schemeClr val="tx2">
                    <a:lumMod val="60000"/>
                    <a:lumOff val="40000"/>
                  </a:schemeClr>
                </a:solidFill>
              </a:defRPr>
            </a:lvl1pPr>
          </a:lstStyle>
          <a:p>
            <a:fld id="{3A98EE3D-8CD1-4C3F-BD1C-C98C9596463C}" type="slidenum">
              <a:rPr lang="en-US" smtClean="0"/>
              <a:t>‹#›</a:t>
            </a:fld>
            <a:endParaRPr lang="en-US" dirty="0"/>
          </a:p>
        </p:txBody>
      </p:sp>
    </p:spTree>
    <p:extLst>
      <p:ext uri="{BB962C8B-B14F-4D97-AF65-F5344CB8AC3E}">
        <p14:creationId xmlns:p14="http://schemas.microsoft.com/office/powerpoint/2010/main" val="3960168852"/>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Lst>
  <p:hf sldNum="0" hdr="0" ftr="0" dt="0"/>
  <p:txStyles>
    <p:titleStyle>
      <a:lvl1pPr algn="l" defTabSz="914400" rtl="0" eaLnBrk="1" latinLnBrk="0" hangingPunct="1">
        <a:lnSpc>
          <a:spcPct val="90000"/>
        </a:lnSpc>
        <a:spcBef>
          <a:spcPct val="0"/>
        </a:spcBef>
        <a:buNone/>
        <a:defRPr sz="4400" kern="1200" spc="-50" baseline="0">
          <a:solidFill>
            <a:schemeClr val="tx1"/>
          </a:solidFill>
          <a:latin typeface="+mj-lt"/>
          <a:ea typeface="+mj-ea"/>
          <a:cs typeface="+mj-cs"/>
        </a:defRPr>
      </a:lvl1pPr>
    </p:titleStyle>
    <p:bodyStyle>
      <a:lvl1pPr marL="182880" indent="-182880" algn="l" defTabSz="914400" rtl="0" eaLnBrk="1" latinLnBrk="0" hangingPunct="1">
        <a:lnSpc>
          <a:spcPct val="95000"/>
        </a:lnSpc>
        <a:spcBef>
          <a:spcPts val="1400"/>
        </a:spcBef>
        <a:spcAft>
          <a:spcPts val="200"/>
        </a:spcAft>
        <a:buClr>
          <a:schemeClr val="accent1"/>
        </a:buClr>
        <a:buSzPct val="80000"/>
        <a:buFont typeface="Arial" pitchFamily="34" charset="0"/>
        <a:buChar char="•"/>
        <a:defRPr sz="1800" kern="1200" spc="10" baseline="0">
          <a:solidFill>
            <a:schemeClr val="tx1"/>
          </a:solidFill>
          <a:latin typeface="+mn-lt"/>
          <a:ea typeface="+mn-ea"/>
          <a:cs typeface="+mn-cs"/>
        </a:defRPr>
      </a:lvl1pPr>
      <a:lvl2pPr marL="457200" indent="-182880" algn="l" defTabSz="914400" rtl="0" eaLnBrk="1" latinLnBrk="0" hangingPunct="1">
        <a:lnSpc>
          <a:spcPct val="90000"/>
        </a:lnSpc>
        <a:spcBef>
          <a:spcPts val="300"/>
        </a:spcBef>
        <a:spcAft>
          <a:spcPts val="300"/>
        </a:spcAft>
        <a:buClr>
          <a:schemeClr val="accent1"/>
        </a:buClr>
        <a:buFont typeface="Wingdings 2" pitchFamily="18" charset="2"/>
        <a:buChar char=""/>
        <a:defRPr sz="1600" kern="1200">
          <a:solidFill>
            <a:schemeClr val="tx1">
              <a:lumMod val="85000"/>
              <a:lumOff val="15000"/>
            </a:schemeClr>
          </a:solidFill>
          <a:latin typeface="+mn-lt"/>
          <a:ea typeface="+mn-ea"/>
          <a:cs typeface="+mn-cs"/>
        </a:defRPr>
      </a:lvl2pPr>
      <a:lvl3pPr marL="731520" indent="-182880" algn="l" defTabSz="914400" rtl="0" eaLnBrk="1" latinLnBrk="0" hangingPunct="1">
        <a:lnSpc>
          <a:spcPct val="90000"/>
        </a:lnSpc>
        <a:spcBef>
          <a:spcPts val="300"/>
        </a:spcBef>
        <a:spcAft>
          <a:spcPts val="300"/>
        </a:spcAft>
        <a:buClr>
          <a:schemeClr val="accent1"/>
        </a:buClr>
        <a:buFont typeface="Wingdings 2" pitchFamily="18" charset="2"/>
        <a:buChar char=""/>
        <a:defRPr sz="1400" kern="1200">
          <a:solidFill>
            <a:schemeClr val="tx1">
              <a:lumMod val="85000"/>
              <a:lumOff val="15000"/>
            </a:schemeClr>
          </a:solidFill>
          <a:latin typeface="+mn-lt"/>
          <a:ea typeface="+mn-ea"/>
          <a:cs typeface="+mn-cs"/>
        </a:defRPr>
      </a:lvl3pPr>
      <a:lvl4pPr marL="1005840" indent="-182880" algn="l" defTabSz="914400" rtl="0" eaLnBrk="1" latinLnBrk="0" hangingPunct="1">
        <a:lnSpc>
          <a:spcPct val="90000"/>
        </a:lnSpc>
        <a:spcBef>
          <a:spcPts val="300"/>
        </a:spcBef>
        <a:spcAft>
          <a:spcPts val="300"/>
        </a:spcAft>
        <a:buClr>
          <a:schemeClr val="accent1"/>
        </a:buClr>
        <a:buFont typeface="Wingdings 2" pitchFamily="18" charset="2"/>
        <a:buChar char=""/>
        <a:defRPr sz="1400" kern="1200">
          <a:solidFill>
            <a:schemeClr val="tx1">
              <a:lumMod val="85000"/>
              <a:lumOff val="15000"/>
            </a:schemeClr>
          </a:solidFill>
          <a:latin typeface="+mn-lt"/>
          <a:ea typeface="+mn-ea"/>
          <a:cs typeface="+mn-cs"/>
        </a:defRPr>
      </a:lvl4pPr>
      <a:lvl5pPr marL="1280160" indent="-182880" algn="l" defTabSz="914400" rtl="0" eaLnBrk="1" latinLnBrk="0" hangingPunct="1">
        <a:lnSpc>
          <a:spcPct val="90000"/>
        </a:lnSpc>
        <a:spcBef>
          <a:spcPts val="300"/>
        </a:spcBef>
        <a:spcAft>
          <a:spcPts val="300"/>
        </a:spcAft>
        <a:buClr>
          <a:schemeClr val="accent1"/>
        </a:buClr>
        <a:buFont typeface="Wingdings 2" pitchFamily="18" charset="2"/>
        <a:buChar char=""/>
        <a:defRPr sz="1400" kern="1200">
          <a:solidFill>
            <a:schemeClr val="tx1">
              <a:lumMod val="85000"/>
              <a:lumOff val="15000"/>
            </a:schemeClr>
          </a:solidFill>
          <a:latin typeface="+mn-lt"/>
          <a:ea typeface="+mn-ea"/>
          <a:cs typeface="+mn-cs"/>
        </a:defRPr>
      </a:lvl5pPr>
      <a:lvl6pPr marL="1600000" indent="-228600" algn="l" defTabSz="914400" rtl="0" eaLnBrk="1" latinLnBrk="0" hangingPunct="1">
        <a:lnSpc>
          <a:spcPct val="90000"/>
        </a:lnSpc>
        <a:spcBef>
          <a:spcPts val="300"/>
        </a:spcBef>
        <a:spcAft>
          <a:spcPts val="300"/>
        </a:spcAft>
        <a:buClr>
          <a:schemeClr val="accent1"/>
        </a:buClr>
        <a:buFont typeface="Wingdings 2" pitchFamily="18" charset="2"/>
        <a:buChar char=""/>
        <a:defRPr sz="1400" kern="1200">
          <a:solidFill>
            <a:schemeClr val="tx1">
              <a:lumMod val="85000"/>
              <a:lumOff val="15000"/>
            </a:schemeClr>
          </a:solidFill>
          <a:latin typeface="+mn-lt"/>
          <a:ea typeface="+mn-ea"/>
          <a:cs typeface="+mn-cs"/>
        </a:defRPr>
      </a:lvl6pPr>
      <a:lvl7pPr marL="1900000" indent="-228600" algn="l" defTabSz="914400" rtl="0" eaLnBrk="1" latinLnBrk="0" hangingPunct="1">
        <a:lnSpc>
          <a:spcPct val="90000"/>
        </a:lnSpc>
        <a:spcBef>
          <a:spcPts val="300"/>
        </a:spcBef>
        <a:spcAft>
          <a:spcPts val="300"/>
        </a:spcAft>
        <a:buClr>
          <a:schemeClr val="accent1"/>
        </a:buClr>
        <a:buFont typeface="Wingdings 2" pitchFamily="18" charset="2"/>
        <a:buChar char=""/>
        <a:defRPr sz="1400" kern="1200">
          <a:solidFill>
            <a:schemeClr val="tx1">
              <a:lumMod val="85000"/>
              <a:lumOff val="15000"/>
            </a:schemeClr>
          </a:solidFill>
          <a:latin typeface="+mn-lt"/>
          <a:ea typeface="+mn-ea"/>
          <a:cs typeface="+mn-cs"/>
        </a:defRPr>
      </a:lvl7pPr>
      <a:lvl8pPr marL="2200000" indent="-228600" algn="l" defTabSz="914400" rtl="0" eaLnBrk="1" latinLnBrk="0" hangingPunct="1">
        <a:lnSpc>
          <a:spcPct val="90000"/>
        </a:lnSpc>
        <a:spcBef>
          <a:spcPts val="300"/>
        </a:spcBef>
        <a:spcAft>
          <a:spcPts val="300"/>
        </a:spcAft>
        <a:buClr>
          <a:schemeClr val="accent1"/>
        </a:buClr>
        <a:buFont typeface="Wingdings 2" pitchFamily="18" charset="2"/>
        <a:buChar char=""/>
        <a:defRPr sz="1400" kern="1200">
          <a:solidFill>
            <a:schemeClr val="tx1">
              <a:lumMod val="85000"/>
              <a:lumOff val="15000"/>
            </a:schemeClr>
          </a:solidFill>
          <a:latin typeface="+mn-lt"/>
          <a:ea typeface="+mn-ea"/>
          <a:cs typeface="+mn-cs"/>
        </a:defRPr>
      </a:lvl8pPr>
      <a:lvl9pPr marL="2500000" indent="-228600" algn="l" defTabSz="914400" rtl="0" eaLnBrk="1" latinLnBrk="0" hangingPunct="1">
        <a:lnSpc>
          <a:spcPct val="90000"/>
        </a:lnSpc>
        <a:spcBef>
          <a:spcPts val="300"/>
        </a:spcBef>
        <a:spcAft>
          <a:spcPts val="300"/>
        </a:spcAft>
        <a:buClr>
          <a:schemeClr val="accent1"/>
        </a:buClr>
        <a:buFont typeface="Wingdings 2" pitchFamily="18" charset="2"/>
        <a:buChar char=""/>
        <a:defRPr sz="14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AED30C-1326-4F24-8363-CA7E6406F7C2}"/>
              </a:ext>
            </a:extLst>
          </p:cNvPr>
          <p:cNvSpPr>
            <a:spLocks noGrp="1"/>
          </p:cNvSpPr>
          <p:nvPr>
            <p:ph type="ctrTitle"/>
          </p:nvPr>
        </p:nvSpPr>
        <p:spPr/>
        <p:txBody>
          <a:bodyPr/>
          <a:lstStyle/>
          <a:p>
            <a:r>
              <a:rPr lang="en-US" dirty="0"/>
              <a:t>Revelation 8</a:t>
            </a:r>
          </a:p>
        </p:txBody>
      </p:sp>
      <p:sp>
        <p:nvSpPr>
          <p:cNvPr id="3" name="Subtitle 2">
            <a:extLst>
              <a:ext uri="{FF2B5EF4-FFF2-40B4-BE49-F238E27FC236}">
                <a16:creationId xmlns:a16="http://schemas.microsoft.com/office/drawing/2014/main" id="{CCA15327-3C89-4A5A-BAA5-9E9901D18155}"/>
              </a:ext>
            </a:extLst>
          </p:cNvPr>
          <p:cNvSpPr>
            <a:spLocks noGrp="1"/>
          </p:cNvSpPr>
          <p:nvPr>
            <p:ph type="subTitle" idx="1"/>
          </p:nvPr>
        </p:nvSpPr>
        <p:spPr/>
        <p:txBody>
          <a:bodyPr/>
          <a:lstStyle/>
          <a:p>
            <a:endParaRPr lang="en-US" dirty="0"/>
          </a:p>
        </p:txBody>
      </p:sp>
    </p:spTree>
    <p:extLst>
      <p:ext uri="{BB962C8B-B14F-4D97-AF65-F5344CB8AC3E}">
        <p14:creationId xmlns:p14="http://schemas.microsoft.com/office/powerpoint/2010/main" val="20932404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7DED33-71F6-9EEB-45DA-201A2E75A782}"/>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A197D558-42CE-FBBF-C266-C3CE483C407E}"/>
              </a:ext>
            </a:extLst>
          </p:cNvPr>
          <p:cNvSpPr>
            <a:spLocks noGrp="1"/>
          </p:cNvSpPr>
          <p:nvPr>
            <p:ph idx="1"/>
          </p:nvPr>
        </p:nvSpPr>
        <p:spPr/>
        <p:txBody>
          <a:bodyPr vert="horz" lIns="91440" tIns="45720" rIns="91440" bIns="45720" rtlCol="0" anchor="t">
            <a:normAutofit/>
          </a:bodyPr>
          <a:lstStyle/>
          <a:p>
            <a:r>
              <a:rPr lang="en-US" dirty="0">
                <a:ea typeface="+mn-lt"/>
                <a:cs typeface="+mn-lt"/>
              </a:rPr>
              <a:t>https://museumsvictoria.com.au/learning/ancient-roman-empire/recreation-of-vesuvius-erupting/</a:t>
            </a:r>
            <a:endParaRPr lang="en-US"/>
          </a:p>
        </p:txBody>
      </p:sp>
    </p:spTree>
    <p:extLst>
      <p:ext uri="{BB962C8B-B14F-4D97-AF65-F5344CB8AC3E}">
        <p14:creationId xmlns:p14="http://schemas.microsoft.com/office/powerpoint/2010/main" val="38901631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2904C3-4B85-88BC-C446-74D8E34C2299}"/>
              </a:ext>
            </a:extLst>
          </p:cNvPr>
          <p:cNvSpPr>
            <a:spLocks noGrp="1"/>
          </p:cNvSpPr>
          <p:nvPr>
            <p:ph type="title"/>
          </p:nvPr>
        </p:nvSpPr>
        <p:spPr>
          <a:xfrm>
            <a:off x="924415" y="93617"/>
            <a:ext cx="9692640" cy="1325562"/>
          </a:xfrm>
        </p:spPr>
        <p:txBody>
          <a:bodyPr/>
          <a:lstStyle/>
          <a:p>
            <a:r>
              <a:rPr lang="en-US" dirty="0"/>
              <a:t>The star is wormwood</a:t>
            </a:r>
          </a:p>
        </p:txBody>
      </p:sp>
      <p:sp>
        <p:nvSpPr>
          <p:cNvPr id="3" name="Content Placeholder 2">
            <a:extLst>
              <a:ext uri="{FF2B5EF4-FFF2-40B4-BE49-F238E27FC236}">
                <a16:creationId xmlns:a16="http://schemas.microsoft.com/office/drawing/2014/main" id="{ED4A382F-4D27-0327-8C5E-3F71844119B7}"/>
              </a:ext>
            </a:extLst>
          </p:cNvPr>
          <p:cNvSpPr>
            <a:spLocks noGrp="1"/>
          </p:cNvSpPr>
          <p:nvPr>
            <p:ph idx="1"/>
          </p:nvPr>
        </p:nvSpPr>
        <p:spPr>
          <a:xfrm>
            <a:off x="1240101" y="1415143"/>
            <a:ext cx="8595360" cy="4351337"/>
          </a:xfrm>
        </p:spPr>
        <p:txBody>
          <a:bodyPr vert="horz" lIns="91440" tIns="45720" rIns="91440" bIns="45720" rtlCol="0" anchor="t">
            <a:noAutofit/>
          </a:bodyPr>
          <a:lstStyle/>
          <a:p>
            <a:r>
              <a:rPr lang="en-US" sz="2400" b="1" dirty="0"/>
              <a:t>Revelation 8:10</a:t>
            </a:r>
            <a:r>
              <a:rPr lang="en-US" sz="2400" dirty="0"/>
              <a:t> </a:t>
            </a:r>
            <a:r>
              <a:rPr lang="en-US" sz="2400" dirty="0">
                <a:ea typeface="+mn-lt"/>
                <a:cs typeface="+mn-lt"/>
              </a:rPr>
              <a:t>The third angel blew his trumpet, and a great star fell from heaven, blazing like a torch, and it fell on a third of the rivers and on the springs of water. </a:t>
            </a:r>
            <a:r>
              <a:rPr lang="en-US" sz="2400" b="1" baseline="30000" dirty="0">
                <a:ea typeface="+mn-lt"/>
                <a:cs typeface="+mn-lt"/>
              </a:rPr>
              <a:t>11 </a:t>
            </a:r>
            <a:r>
              <a:rPr lang="en-US" sz="2400" u="sng" dirty="0">
                <a:ea typeface="+mn-lt"/>
                <a:cs typeface="+mn-lt"/>
              </a:rPr>
              <a:t>The name of the star is Wormwood. A third of the waters became wormwood, and many died from the water, because it was made bitter.</a:t>
            </a:r>
            <a:r>
              <a:rPr lang="en-US" sz="2400" b="1" baseline="30000" dirty="0">
                <a:ea typeface="+mn-lt"/>
                <a:cs typeface="+mn-lt"/>
              </a:rPr>
              <a:t>12 </a:t>
            </a:r>
            <a:r>
              <a:rPr lang="en-US" sz="2400" dirty="0">
                <a:ea typeface="+mn-lt"/>
                <a:cs typeface="+mn-lt"/>
              </a:rPr>
              <a:t>The fourth angel blew his trumpet, and a third of the sun was struck, and a third of the moon, and a third of the stars, so that a third of their light was darkened; a third of the day was kept from shining, and likewise the night.</a:t>
            </a:r>
            <a:r>
              <a:rPr lang="en-US" sz="2400" b="1" baseline="30000" dirty="0">
                <a:ea typeface="+mn-lt"/>
                <a:cs typeface="+mn-lt"/>
              </a:rPr>
              <a:t>13 </a:t>
            </a:r>
            <a:r>
              <a:rPr lang="en-US" sz="2400" dirty="0">
                <a:ea typeface="+mn-lt"/>
                <a:cs typeface="+mn-lt"/>
              </a:rPr>
              <a:t>Then I looked, and I heard an eagle crying with a loud voice as it flew in mid-heaven, ‘Woe, woe, woe to the inhabitants of the earth, at the blasts of the other trumpets that the three angels are about to blow!’</a:t>
            </a:r>
            <a:endParaRPr lang="en-US" sz="2400" dirty="0"/>
          </a:p>
          <a:p>
            <a:endParaRPr lang="en-US" dirty="0"/>
          </a:p>
        </p:txBody>
      </p:sp>
    </p:spTree>
    <p:extLst>
      <p:ext uri="{BB962C8B-B14F-4D97-AF65-F5344CB8AC3E}">
        <p14:creationId xmlns:p14="http://schemas.microsoft.com/office/powerpoint/2010/main" val="363715321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AA5BBA-9F89-4C34-8262-7256C52D8AE1}"/>
              </a:ext>
            </a:extLst>
          </p:cNvPr>
          <p:cNvSpPr>
            <a:spLocks noGrp="1"/>
          </p:cNvSpPr>
          <p:nvPr>
            <p:ph type="title"/>
          </p:nvPr>
        </p:nvSpPr>
        <p:spPr/>
        <p:txBody>
          <a:bodyPr/>
          <a:lstStyle/>
          <a:p>
            <a:r>
              <a:rPr lang="en-US" dirty="0"/>
              <a:t>Wormwood</a:t>
            </a:r>
          </a:p>
        </p:txBody>
      </p:sp>
      <p:sp>
        <p:nvSpPr>
          <p:cNvPr id="3" name="Content Placeholder 2">
            <a:extLst>
              <a:ext uri="{FF2B5EF4-FFF2-40B4-BE49-F238E27FC236}">
                <a16:creationId xmlns:a16="http://schemas.microsoft.com/office/drawing/2014/main" id="{0BF985C7-C5E3-3756-A74D-B370C30658B1}"/>
              </a:ext>
            </a:extLst>
          </p:cNvPr>
          <p:cNvSpPr>
            <a:spLocks noGrp="1"/>
          </p:cNvSpPr>
          <p:nvPr>
            <p:ph idx="1"/>
          </p:nvPr>
        </p:nvSpPr>
        <p:spPr/>
        <p:txBody>
          <a:bodyPr vert="horz" lIns="91440" tIns="45720" rIns="91440" bIns="45720" rtlCol="0" anchor="t">
            <a:normAutofit/>
          </a:bodyPr>
          <a:lstStyle/>
          <a:p>
            <a:r>
              <a:rPr lang="en-US" sz="2800" b="1" dirty="0"/>
              <a:t>Proverbs 5:3</a:t>
            </a:r>
            <a:r>
              <a:rPr lang="en-US" sz="2800" dirty="0"/>
              <a:t> </a:t>
            </a:r>
            <a:r>
              <a:rPr lang="en-US" sz="2800" dirty="0">
                <a:ea typeface="+mn-lt"/>
                <a:cs typeface="+mn-lt"/>
              </a:rPr>
              <a:t>For the lips of a loose woman drip honey,</a:t>
            </a:r>
            <a:br>
              <a:rPr lang="en-US" sz="2800" dirty="0">
                <a:ea typeface="+mn-lt"/>
                <a:cs typeface="+mn-lt"/>
              </a:rPr>
            </a:br>
            <a:r>
              <a:rPr lang="en-US" sz="2800" dirty="0">
                <a:ea typeface="+mn-lt"/>
                <a:cs typeface="+mn-lt"/>
              </a:rPr>
              <a:t>    and her speech is smoother than oil;</a:t>
            </a:r>
            <a:br>
              <a:rPr lang="en-US" sz="2800" dirty="0">
                <a:ea typeface="+mn-lt"/>
                <a:cs typeface="+mn-lt"/>
              </a:rPr>
            </a:br>
            <a:r>
              <a:rPr lang="en-US" sz="2800" dirty="0">
                <a:ea typeface="+mn-lt"/>
                <a:cs typeface="+mn-lt"/>
              </a:rPr>
              <a:t>4 but in the end she is bitter as wormwood,</a:t>
            </a:r>
            <a:br>
              <a:rPr lang="en-US" sz="2800" dirty="0">
                <a:ea typeface="+mn-lt"/>
                <a:cs typeface="+mn-lt"/>
              </a:rPr>
            </a:br>
            <a:r>
              <a:rPr lang="en-US" sz="2800" dirty="0">
                <a:ea typeface="+mn-lt"/>
                <a:cs typeface="+mn-lt"/>
              </a:rPr>
              <a:t>    sharp as a two-edged sword.</a:t>
            </a:r>
          </a:p>
          <a:p>
            <a:r>
              <a:rPr lang="en-US" sz="2800" b="1" dirty="0"/>
              <a:t>Jeremiah 9:15</a:t>
            </a:r>
            <a:r>
              <a:rPr lang="en-US" sz="2800" dirty="0"/>
              <a:t> </a:t>
            </a:r>
            <a:r>
              <a:rPr lang="en-US" sz="2800" b="1" baseline="30000" dirty="0">
                <a:ea typeface="+mn-lt"/>
                <a:cs typeface="+mn-lt"/>
              </a:rPr>
              <a:t> </a:t>
            </a:r>
            <a:r>
              <a:rPr lang="en-US" sz="2800" dirty="0">
                <a:ea typeface="+mn-lt"/>
                <a:cs typeface="+mn-lt"/>
              </a:rPr>
              <a:t>Therefore, thus says the </a:t>
            </a:r>
            <a:r>
              <a:rPr lang="en-US" sz="2800" cap="small" dirty="0">
                <a:ea typeface="+mn-lt"/>
                <a:cs typeface="+mn-lt"/>
              </a:rPr>
              <a:t>Lord</a:t>
            </a:r>
            <a:r>
              <a:rPr lang="en-US" sz="2800" dirty="0">
                <a:ea typeface="+mn-lt"/>
                <a:cs typeface="+mn-lt"/>
              </a:rPr>
              <a:t> of hosts, the God of Israel: </a:t>
            </a:r>
            <a:r>
              <a:rPr lang="en-US" sz="2800" u="sng" dirty="0">
                <a:ea typeface="+mn-lt"/>
                <a:cs typeface="+mn-lt"/>
              </a:rPr>
              <a:t>I am feeding this people with wormwood, and giving them poisonous water to drink.</a:t>
            </a:r>
            <a:endParaRPr lang="en-US" sz="2800" u="sng" dirty="0"/>
          </a:p>
        </p:txBody>
      </p:sp>
    </p:spTree>
    <p:extLst>
      <p:ext uri="{BB962C8B-B14F-4D97-AF65-F5344CB8AC3E}">
        <p14:creationId xmlns:p14="http://schemas.microsoft.com/office/powerpoint/2010/main" val="336723488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BE35C8-73EA-1B39-971A-C38AAED93BF5}"/>
              </a:ext>
            </a:extLst>
          </p:cNvPr>
          <p:cNvSpPr>
            <a:spLocks noGrp="1"/>
          </p:cNvSpPr>
          <p:nvPr>
            <p:ph type="title"/>
          </p:nvPr>
        </p:nvSpPr>
        <p:spPr/>
        <p:txBody>
          <a:bodyPr/>
          <a:lstStyle/>
          <a:p>
            <a:r>
              <a:rPr lang="en-US" dirty="0"/>
              <a:t>A star fell from heaven</a:t>
            </a:r>
          </a:p>
        </p:txBody>
      </p:sp>
      <p:sp>
        <p:nvSpPr>
          <p:cNvPr id="3" name="Content Placeholder 2">
            <a:extLst>
              <a:ext uri="{FF2B5EF4-FFF2-40B4-BE49-F238E27FC236}">
                <a16:creationId xmlns:a16="http://schemas.microsoft.com/office/drawing/2014/main" id="{FCAC4434-1100-B89A-DE6B-8A00A1DA2CD5}"/>
              </a:ext>
            </a:extLst>
          </p:cNvPr>
          <p:cNvSpPr>
            <a:spLocks noGrp="1"/>
          </p:cNvSpPr>
          <p:nvPr>
            <p:ph idx="1"/>
          </p:nvPr>
        </p:nvSpPr>
        <p:spPr/>
        <p:txBody>
          <a:bodyPr vert="horz" lIns="91440" tIns="45720" rIns="91440" bIns="45720" rtlCol="0" anchor="t">
            <a:normAutofit/>
          </a:bodyPr>
          <a:lstStyle/>
          <a:p>
            <a:r>
              <a:rPr lang="en-US" sz="2400" b="1" dirty="0"/>
              <a:t>Revelation 9:1</a:t>
            </a:r>
            <a:r>
              <a:rPr lang="en-US" sz="2400" dirty="0"/>
              <a:t> </a:t>
            </a:r>
            <a:r>
              <a:rPr lang="en-US" sz="2400" dirty="0">
                <a:ea typeface="+mn-lt"/>
                <a:cs typeface="+mn-lt"/>
              </a:rPr>
              <a:t>And the fifth angel blew his trumpet, and </a:t>
            </a:r>
            <a:r>
              <a:rPr lang="en-US" sz="2400" u="sng" dirty="0">
                <a:ea typeface="+mn-lt"/>
                <a:cs typeface="+mn-lt"/>
              </a:rPr>
              <a:t>I saw a star that had fallen from heaven to earth, and he was given the key to the shaft of the bottomless pit;</a:t>
            </a:r>
            <a:r>
              <a:rPr lang="en-US" sz="2400" dirty="0">
                <a:ea typeface="+mn-lt"/>
                <a:cs typeface="+mn-lt"/>
              </a:rPr>
              <a:t> </a:t>
            </a:r>
            <a:r>
              <a:rPr lang="en-US" sz="2400" b="1" baseline="30000" dirty="0">
                <a:ea typeface="+mn-lt"/>
                <a:cs typeface="+mn-lt"/>
              </a:rPr>
              <a:t>2 </a:t>
            </a:r>
            <a:r>
              <a:rPr lang="en-US" sz="2400" dirty="0">
                <a:ea typeface="+mn-lt"/>
                <a:cs typeface="+mn-lt"/>
              </a:rPr>
              <a:t>he opened the shaft of the bottomless pit, and from the shaft rose smoke like the smoke of a great furnace, and the sun and the air were darkened with the smoke from the shaft. </a:t>
            </a:r>
            <a:r>
              <a:rPr lang="en-US" sz="2400" b="1" baseline="30000" dirty="0">
                <a:ea typeface="+mn-lt"/>
                <a:cs typeface="+mn-lt"/>
              </a:rPr>
              <a:t>3 </a:t>
            </a:r>
            <a:r>
              <a:rPr lang="en-US" sz="2400" dirty="0">
                <a:ea typeface="+mn-lt"/>
                <a:cs typeface="+mn-lt"/>
              </a:rPr>
              <a:t>Then from the smoke came locusts on the earth, and they were given authority like the authority of scorpions of the earth.</a:t>
            </a:r>
            <a:endParaRPr lang="en-US" sz="2400" dirty="0"/>
          </a:p>
        </p:txBody>
      </p:sp>
    </p:spTree>
    <p:extLst>
      <p:ext uri="{BB962C8B-B14F-4D97-AF65-F5344CB8AC3E}">
        <p14:creationId xmlns:p14="http://schemas.microsoft.com/office/powerpoint/2010/main" val="22220112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1D78F0-5983-3780-CF98-650BE0694F04}"/>
              </a:ext>
            </a:extLst>
          </p:cNvPr>
          <p:cNvSpPr>
            <a:spLocks noGrp="1"/>
          </p:cNvSpPr>
          <p:nvPr>
            <p:ph type="title"/>
          </p:nvPr>
        </p:nvSpPr>
        <p:spPr/>
        <p:txBody>
          <a:bodyPr/>
          <a:lstStyle/>
          <a:p>
            <a:r>
              <a:rPr lang="en-US" dirty="0"/>
              <a:t>The abyss or bottomless pit</a:t>
            </a:r>
          </a:p>
        </p:txBody>
      </p:sp>
      <p:sp>
        <p:nvSpPr>
          <p:cNvPr id="3" name="Content Placeholder 2">
            <a:extLst>
              <a:ext uri="{FF2B5EF4-FFF2-40B4-BE49-F238E27FC236}">
                <a16:creationId xmlns:a16="http://schemas.microsoft.com/office/drawing/2014/main" id="{684D1570-AAAE-EA04-5E1F-2CBF60ABCDDE}"/>
              </a:ext>
            </a:extLst>
          </p:cNvPr>
          <p:cNvSpPr>
            <a:spLocks noGrp="1"/>
          </p:cNvSpPr>
          <p:nvPr>
            <p:ph sz="half" idx="1"/>
          </p:nvPr>
        </p:nvSpPr>
        <p:spPr/>
        <p:txBody>
          <a:bodyPr vert="horz" lIns="91440" tIns="45720" rIns="91440" bIns="45720" rtlCol="0" anchor="t">
            <a:normAutofit fontScale="92500"/>
          </a:bodyPr>
          <a:lstStyle/>
          <a:p>
            <a:r>
              <a:rPr lang="en-US" sz="2400" dirty="0"/>
              <a:t>A place where demonic beings inhabit and is ruled by Abaddon (9:11)</a:t>
            </a:r>
          </a:p>
          <a:p>
            <a:r>
              <a:rPr lang="en-US" sz="2400" dirty="0" err="1"/>
              <a:t>Locustlike</a:t>
            </a:r>
            <a:r>
              <a:rPr lang="en-US" sz="2400" dirty="0"/>
              <a:t> creatures emerge and torture people (9:3-10)</a:t>
            </a:r>
          </a:p>
          <a:p>
            <a:r>
              <a:rPr lang="en-US" sz="2400" dirty="0"/>
              <a:t>The beast that persecutes the saints comes from here (11:7; 17:8)</a:t>
            </a:r>
          </a:p>
          <a:p>
            <a:r>
              <a:rPr lang="en-US" sz="2400" dirty="0"/>
              <a:t>Satan is confined there for a 1000 years before being thrown into the lake of fire (20:1-3)</a:t>
            </a:r>
          </a:p>
        </p:txBody>
      </p:sp>
      <p:sp>
        <p:nvSpPr>
          <p:cNvPr id="4" name="Content Placeholder 3">
            <a:extLst>
              <a:ext uri="{FF2B5EF4-FFF2-40B4-BE49-F238E27FC236}">
                <a16:creationId xmlns:a16="http://schemas.microsoft.com/office/drawing/2014/main" id="{EF35669C-CA71-6B56-0A86-79FD2E8C24FC}"/>
              </a:ext>
            </a:extLst>
          </p:cNvPr>
          <p:cNvSpPr>
            <a:spLocks noGrp="1"/>
          </p:cNvSpPr>
          <p:nvPr>
            <p:ph sz="half" idx="2"/>
          </p:nvPr>
        </p:nvSpPr>
        <p:spPr/>
        <p:txBody>
          <a:bodyPr vert="horz" lIns="91440" tIns="45720" rIns="91440" bIns="45720" rtlCol="0" anchor="t">
            <a:normAutofit fontScale="92500"/>
          </a:bodyPr>
          <a:lstStyle/>
          <a:p>
            <a:r>
              <a:rPr lang="en-US" sz="2400" b="1" dirty="0"/>
              <a:t>Seems to be different from Hades and the lake of fire</a:t>
            </a:r>
          </a:p>
          <a:p>
            <a:endParaRPr lang="en-US" sz="2400" b="1" dirty="0"/>
          </a:p>
          <a:p>
            <a:endParaRPr lang="en-US" sz="2400" b="1" dirty="0"/>
          </a:p>
          <a:p>
            <a:r>
              <a:rPr lang="en-US" sz="2400" b="1" dirty="0"/>
              <a:t>The demonic realm</a:t>
            </a:r>
          </a:p>
          <a:p>
            <a:endParaRPr lang="en-US" dirty="0"/>
          </a:p>
        </p:txBody>
      </p:sp>
    </p:spTree>
    <p:extLst>
      <p:ext uri="{BB962C8B-B14F-4D97-AF65-F5344CB8AC3E}">
        <p14:creationId xmlns:p14="http://schemas.microsoft.com/office/powerpoint/2010/main" val="15400421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C5FC65-7885-B200-A2E2-8DFC99EAC5C5}"/>
              </a:ext>
            </a:extLst>
          </p:cNvPr>
          <p:cNvSpPr>
            <a:spLocks noGrp="1"/>
          </p:cNvSpPr>
          <p:nvPr>
            <p:ph type="title"/>
          </p:nvPr>
        </p:nvSpPr>
        <p:spPr/>
        <p:txBody>
          <a:bodyPr/>
          <a:lstStyle/>
          <a:p>
            <a:r>
              <a:rPr lang="en-US" dirty="0"/>
              <a:t>The king of the Abyss</a:t>
            </a:r>
          </a:p>
        </p:txBody>
      </p:sp>
      <p:sp>
        <p:nvSpPr>
          <p:cNvPr id="3" name="Content Placeholder 2">
            <a:extLst>
              <a:ext uri="{FF2B5EF4-FFF2-40B4-BE49-F238E27FC236}">
                <a16:creationId xmlns:a16="http://schemas.microsoft.com/office/drawing/2014/main" id="{602FA617-4A68-D601-FD9E-3336B2F5A9C1}"/>
              </a:ext>
            </a:extLst>
          </p:cNvPr>
          <p:cNvSpPr>
            <a:spLocks noGrp="1"/>
          </p:cNvSpPr>
          <p:nvPr>
            <p:ph idx="1"/>
          </p:nvPr>
        </p:nvSpPr>
        <p:spPr/>
        <p:txBody>
          <a:bodyPr vert="horz" lIns="91440" tIns="45720" rIns="91440" bIns="45720" rtlCol="0" anchor="t">
            <a:normAutofit/>
          </a:bodyPr>
          <a:lstStyle/>
          <a:p>
            <a:r>
              <a:rPr lang="en-US" sz="2400" b="1" dirty="0"/>
              <a:t>Revelation 9:7</a:t>
            </a:r>
            <a:r>
              <a:rPr lang="en-US" sz="2400" dirty="0"/>
              <a:t> </a:t>
            </a:r>
            <a:r>
              <a:rPr lang="en-US" sz="2400" dirty="0">
                <a:ea typeface="+mn-lt"/>
                <a:cs typeface="+mn-lt"/>
              </a:rPr>
              <a:t>In appearance the locusts were like horses equipped for battle. On their heads were what looked like crowns of gold; their faces were like human faces, </a:t>
            </a:r>
            <a:r>
              <a:rPr lang="en-US" sz="2400" b="1" baseline="30000" dirty="0">
                <a:ea typeface="+mn-lt"/>
                <a:cs typeface="+mn-lt"/>
              </a:rPr>
              <a:t>8 </a:t>
            </a:r>
            <a:r>
              <a:rPr lang="en-US" sz="2400" dirty="0">
                <a:ea typeface="+mn-lt"/>
                <a:cs typeface="+mn-lt"/>
              </a:rPr>
              <a:t>their hair like women’s hair, and their teeth like lions’ teeth; </a:t>
            </a:r>
            <a:r>
              <a:rPr lang="en-US" sz="2400" b="1" baseline="30000" dirty="0">
                <a:ea typeface="+mn-lt"/>
                <a:cs typeface="+mn-lt"/>
              </a:rPr>
              <a:t>9 </a:t>
            </a:r>
            <a:r>
              <a:rPr lang="en-US" sz="2400" dirty="0">
                <a:ea typeface="+mn-lt"/>
                <a:cs typeface="+mn-lt"/>
              </a:rPr>
              <a:t>they had scales like iron breastplates, and the noise of their wings was like the noise of many chariots with horses rushing into battle. </a:t>
            </a:r>
            <a:r>
              <a:rPr lang="en-US" sz="2400" b="1" baseline="30000" dirty="0">
                <a:ea typeface="+mn-lt"/>
                <a:cs typeface="+mn-lt"/>
              </a:rPr>
              <a:t>10 </a:t>
            </a:r>
            <a:r>
              <a:rPr lang="en-US" sz="2400" dirty="0">
                <a:ea typeface="+mn-lt"/>
                <a:cs typeface="+mn-lt"/>
              </a:rPr>
              <a:t>They have tails like scorpions, with stings, and in their tails is their power to harm people for five months. </a:t>
            </a:r>
            <a:r>
              <a:rPr lang="en-US" sz="2400" b="1" baseline="30000" dirty="0">
                <a:ea typeface="+mn-lt"/>
                <a:cs typeface="+mn-lt"/>
              </a:rPr>
              <a:t>11 </a:t>
            </a:r>
            <a:r>
              <a:rPr lang="en-US" sz="2400" u="sng" dirty="0">
                <a:ea typeface="+mn-lt"/>
                <a:cs typeface="+mn-lt"/>
              </a:rPr>
              <a:t>They have as king over them </a:t>
            </a:r>
            <a:r>
              <a:rPr lang="en-US" sz="2400" i="1" u="sng" dirty="0">
                <a:ea typeface="+mn-lt"/>
                <a:cs typeface="+mn-lt"/>
              </a:rPr>
              <a:t>the</a:t>
            </a:r>
            <a:r>
              <a:rPr lang="en-US" sz="2400" u="sng" dirty="0">
                <a:ea typeface="+mn-lt"/>
                <a:cs typeface="+mn-lt"/>
              </a:rPr>
              <a:t> angel of the bottomless pit; his name in Hebrew is Abaddon, and in Greek he is called Apollyon</a:t>
            </a:r>
            <a:endParaRPr lang="en-US" sz="2400"/>
          </a:p>
        </p:txBody>
      </p:sp>
    </p:spTree>
    <p:extLst>
      <p:ext uri="{BB962C8B-B14F-4D97-AF65-F5344CB8AC3E}">
        <p14:creationId xmlns:p14="http://schemas.microsoft.com/office/powerpoint/2010/main" val="122202439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EF862A-E9E6-E398-A03E-B16736806614}"/>
              </a:ext>
            </a:extLst>
          </p:cNvPr>
          <p:cNvSpPr>
            <a:spLocks noGrp="1"/>
          </p:cNvSpPr>
          <p:nvPr>
            <p:ph type="title"/>
          </p:nvPr>
        </p:nvSpPr>
        <p:spPr/>
        <p:txBody>
          <a:bodyPr/>
          <a:lstStyle/>
          <a:p>
            <a:r>
              <a:rPr lang="en-US" dirty="0"/>
              <a:t>The king of the Abyss, Abaddon</a:t>
            </a:r>
          </a:p>
        </p:txBody>
      </p:sp>
      <p:sp>
        <p:nvSpPr>
          <p:cNvPr id="3" name="Content Placeholder 2">
            <a:extLst>
              <a:ext uri="{FF2B5EF4-FFF2-40B4-BE49-F238E27FC236}">
                <a16:creationId xmlns:a16="http://schemas.microsoft.com/office/drawing/2014/main" id="{62ECAD34-2A34-5F55-9492-872B16FD4C43}"/>
              </a:ext>
            </a:extLst>
          </p:cNvPr>
          <p:cNvSpPr>
            <a:spLocks noGrp="1"/>
          </p:cNvSpPr>
          <p:nvPr>
            <p:ph sz="half" idx="1"/>
          </p:nvPr>
        </p:nvSpPr>
        <p:spPr/>
        <p:txBody>
          <a:bodyPr vert="horz" lIns="91440" tIns="45720" rIns="91440" bIns="45720" rtlCol="0" anchor="t">
            <a:normAutofit/>
          </a:bodyPr>
          <a:lstStyle/>
          <a:p>
            <a:r>
              <a:rPr lang="en-US" sz="3200" dirty="0"/>
              <a:t>"[Cursed be you Ange]l of the Pit, and Spir[it of Aba]</a:t>
            </a:r>
            <a:r>
              <a:rPr lang="en-US" sz="3200" dirty="0" err="1"/>
              <a:t>ddon</a:t>
            </a:r>
            <a:r>
              <a:rPr lang="en-US" sz="3200" dirty="0"/>
              <a:t>," 4Q280 10 ii 7.</a:t>
            </a:r>
          </a:p>
        </p:txBody>
      </p:sp>
      <p:sp>
        <p:nvSpPr>
          <p:cNvPr id="4" name="Content Placeholder 3">
            <a:extLst>
              <a:ext uri="{FF2B5EF4-FFF2-40B4-BE49-F238E27FC236}">
                <a16:creationId xmlns:a16="http://schemas.microsoft.com/office/drawing/2014/main" id="{7BDF7539-21E2-7F2E-365F-1AE1D5631149}"/>
              </a:ext>
            </a:extLst>
          </p:cNvPr>
          <p:cNvSpPr>
            <a:spLocks noGrp="1"/>
          </p:cNvSpPr>
          <p:nvPr>
            <p:ph sz="half" idx="2"/>
          </p:nvPr>
        </p:nvSpPr>
        <p:spPr/>
        <p:txBody>
          <a:bodyPr vert="horz" lIns="91440" tIns="45720" rIns="91440" bIns="45720" rtlCol="0" anchor="t">
            <a:normAutofit/>
          </a:bodyPr>
          <a:lstStyle/>
          <a:p>
            <a:r>
              <a:rPr lang="en-US" sz="3200" b="1" dirty="0"/>
              <a:t>Job 26:6</a:t>
            </a:r>
            <a:r>
              <a:rPr lang="en-US" sz="3200" dirty="0"/>
              <a:t> </a:t>
            </a:r>
            <a:r>
              <a:rPr lang="en-US" sz="3200" dirty="0" err="1">
                <a:ea typeface="+mn-lt"/>
                <a:cs typeface="+mn-lt"/>
              </a:rPr>
              <a:t>Sheol</a:t>
            </a:r>
            <a:r>
              <a:rPr lang="en-US" sz="3200" dirty="0">
                <a:ea typeface="+mn-lt"/>
                <a:cs typeface="+mn-lt"/>
              </a:rPr>
              <a:t> is naked before God;</a:t>
            </a:r>
            <a:br>
              <a:rPr lang="en-US" sz="3200" dirty="0">
                <a:ea typeface="+mn-lt"/>
                <a:cs typeface="+mn-lt"/>
              </a:rPr>
            </a:br>
            <a:r>
              <a:rPr lang="en-US" sz="3200" dirty="0">
                <a:ea typeface="+mn-lt"/>
                <a:cs typeface="+mn-lt"/>
              </a:rPr>
              <a:t>    Abaddon lies uncovered.</a:t>
            </a:r>
            <a:endParaRPr lang="en-US" sz="3200" dirty="0"/>
          </a:p>
        </p:txBody>
      </p:sp>
    </p:spTree>
    <p:extLst>
      <p:ext uri="{BB962C8B-B14F-4D97-AF65-F5344CB8AC3E}">
        <p14:creationId xmlns:p14="http://schemas.microsoft.com/office/powerpoint/2010/main" val="2275242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75EE0-FD99-2CE6-627D-ACEDC63F2AAB}"/>
              </a:ext>
            </a:extLst>
          </p:cNvPr>
          <p:cNvSpPr>
            <a:spLocks noGrp="1"/>
          </p:cNvSpPr>
          <p:nvPr>
            <p:ph type="title"/>
          </p:nvPr>
        </p:nvSpPr>
        <p:spPr/>
        <p:txBody>
          <a:bodyPr/>
          <a:lstStyle/>
          <a:p>
            <a:r>
              <a:rPr lang="en-US" dirty="0"/>
              <a:t>The response?</a:t>
            </a:r>
          </a:p>
        </p:txBody>
      </p:sp>
      <p:sp>
        <p:nvSpPr>
          <p:cNvPr id="3" name="Content Placeholder 2">
            <a:extLst>
              <a:ext uri="{FF2B5EF4-FFF2-40B4-BE49-F238E27FC236}">
                <a16:creationId xmlns:a16="http://schemas.microsoft.com/office/drawing/2014/main" id="{3D141A3A-1017-0667-DA87-1FF66A870B7D}"/>
              </a:ext>
            </a:extLst>
          </p:cNvPr>
          <p:cNvSpPr>
            <a:spLocks noGrp="1"/>
          </p:cNvSpPr>
          <p:nvPr>
            <p:ph idx="1"/>
          </p:nvPr>
        </p:nvSpPr>
        <p:spPr/>
        <p:txBody>
          <a:bodyPr vert="horz" lIns="91440" tIns="45720" rIns="91440" bIns="45720" rtlCol="0" anchor="t">
            <a:normAutofit/>
          </a:bodyPr>
          <a:lstStyle/>
          <a:p>
            <a:r>
              <a:rPr lang="en-US" sz="3200" b="1" dirty="0"/>
              <a:t>Revelation 9:20</a:t>
            </a:r>
            <a:r>
              <a:rPr lang="en-US" sz="3200" dirty="0"/>
              <a:t> </a:t>
            </a:r>
            <a:r>
              <a:rPr lang="en-US" sz="3200" dirty="0">
                <a:ea typeface="+mn-lt"/>
                <a:cs typeface="+mn-lt"/>
              </a:rPr>
              <a:t>The rest of humankind, who were not killed by these plagues, did not repent of the works of their hands or give up worshipping demons and idols of gold and silver and bronze and stone and wood, which cannot see or hear or walk. </a:t>
            </a:r>
            <a:r>
              <a:rPr lang="en-US" sz="3200" b="1" baseline="30000" dirty="0">
                <a:ea typeface="+mn-lt"/>
                <a:cs typeface="+mn-lt"/>
              </a:rPr>
              <a:t>21 </a:t>
            </a:r>
            <a:r>
              <a:rPr lang="en-US" sz="3200" dirty="0">
                <a:ea typeface="+mn-lt"/>
                <a:cs typeface="+mn-lt"/>
              </a:rPr>
              <a:t>And they did not repent of their murders or their sorceries or their fornication or their thefts.</a:t>
            </a:r>
            <a:endParaRPr lang="en-US" sz="3200" dirty="0"/>
          </a:p>
        </p:txBody>
      </p:sp>
    </p:spTree>
    <p:extLst>
      <p:ext uri="{BB962C8B-B14F-4D97-AF65-F5344CB8AC3E}">
        <p14:creationId xmlns:p14="http://schemas.microsoft.com/office/powerpoint/2010/main" val="410214625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79E6AE-9BD1-BD17-7B5A-CEE4F8361FFC}"/>
              </a:ext>
            </a:extLst>
          </p:cNvPr>
          <p:cNvSpPr>
            <a:spLocks noGrp="1"/>
          </p:cNvSpPr>
          <p:nvPr>
            <p:ph type="title"/>
          </p:nvPr>
        </p:nvSpPr>
        <p:spPr>
          <a:xfrm>
            <a:off x="1207443" y="-145869"/>
            <a:ext cx="9692640" cy="1325562"/>
          </a:xfrm>
        </p:spPr>
        <p:txBody>
          <a:bodyPr/>
          <a:lstStyle/>
          <a:p>
            <a:r>
              <a:rPr lang="en-US" dirty="0"/>
              <a:t>Some potential questions</a:t>
            </a:r>
          </a:p>
        </p:txBody>
      </p:sp>
      <p:sp>
        <p:nvSpPr>
          <p:cNvPr id="3" name="Content Placeholder 2">
            <a:extLst>
              <a:ext uri="{FF2B5EF4-FFF2-40B4-BE49-F238E27FC236}">
                <a16:creationId xmlns:a16="http://schemas.microsoft.com/office/drawing/2014/main" id="{6ABE3406-EFA3-3AA7-F711-20A7BD3176E8}"/>
              </a:ext>
            </a:extLst>
          </p:cNvPr>
          <p:cNvSpPr>
            <a:spLocks noGrp="1"/>
          </p:cNvSpPr>
          <p:nvPr>
            <p:ph idx="1"/>
          </p:nvPr>
        </p:nvSpPr>
        <p:spPr>
          <a:xfrm>
            <a:off x="728472" y="1632857"/>
            <a:ext cx="8595360" cy="4351337"/>
          </a:xfrm>
        </p:spPr>
        <p:txBody>
          <a:bodyPr vert="horz" lIns="91440" tIns="45720" rIns="91440" bIns="45720" rtlCol="0" anchor="t">
            <a:normAutofit/>
          </a:bodyPr>
          <a:lstStyle/>
          <a:p>
            <a:r>
              <a:rPr lang="en-US" sz="3200" dirty="0"/>
              <a:t>Why is Revelation like it is?</a:t>
            </a:r>
          </a:p>
          <a:p>
            <a:endParaRPr lang="en-US" sz="3200" dirty="0"/>
          </a:p>
          <a:p>
            <a:endParaRPr lang="en-US" sz="3200" dirty="0"/>
          </a:p>
          <a:p>
            <a:r>
              <a:rPr lang="en-US" sz="3200" dirty="0"/>
              <a:t>What is its function in the canon?</a:t>
            </a:r>
          </a:p>
        </p:txBody>
      </p:sp>
    </p:spTree>
    <p:extLst>
      <p:ext uri="{BB962C8B-B14F-4D97-AF65-F5344CB8AC3E}">
        <p14:creationId xmlns:p14="http://schemas.microsoft.com/office/powerpoint/2010/main" val="38163940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8BDDA7-9E43-43BE-906D-CAF0E4316B52}"/>
              </a:ext>
            </a:extLst>
          </p:cNvPr>
          <p:cNvSpPr>
            <a:spLocks noGrp="1"/>
          </p:cNvSpPr>
          <p:nvPr>
            <p:ph type="title"/>
          </p:nvPr>
        </p:nvSpPr>
        <p:spPr/>
        <p:txBody>
          <a:bodyPr/>
          <a:lstStyle/>
          <a:p>
            <a:r>
              <a:rPr lang="en-US" dirty="0"/>
              <a:t>He will shelter them</a:t>
            </a:r>
          </a:p>
        </p:txBody>
      </p:sp>
      <p:sp>
        <p:nvSpPr>
          <p:cNvPr id="3" name="Content Placeholder 2">
            <a:extLst>
              <a:ext uri="{FF2B5EF4-FFF2-40B4-BE49-F238E27FC236}">
                <a16:creationId xmlns:a16="http://schemas.microsoft.com/office/drawing/2014/main" id="{ADA4408A-8CA7-4E24-918F-78B929E64AB0}"/>
              </a:ext>
            </a:extLst>
          </p:cNvPr>
          <p:cNvSpPr>
            <a:spLocks noGrp="1"/>
          </p:cNvSpPr>
          <p:nvPr>
            <p:ph idx="1"/>
          </p:nvPr>
        </p:nvSpPr>
        <p:spPr/>
        <p:txBody>
          <a:bodyPr/>
          <a:lstStyle/>
          <a:p>
            <a:pPr algn="l"/>
            <a:r>
              <a:rPr lang="en-US" sz="2000" b="1" dirty="0"/>
              <a:t>Revelation 7:13 </a:t>
            </a:r>
            <a:r>
              <a:rPr lang="en-US" sz="2000" b="1" i="0" baseline="30000" dirty="0">
                <a:solidFill>
                  <a:srgbClr val="000000"/>
                </a:solidFill>
                <a:effectLst/>
                <a:latin typeface="system-ui"/>
              </a:rPr>
              <a:t> </a:t>
            </a:r>
            <a:r>
              <a:rPr lang="en-US" sz="2000" b="0" i="0" dirty="0">
                <a:solidFill>
                  <a:srgbClr val="000000"/>
                </a:solidFill>
                <a:effectLst/>
                <a:latin typeface="system-ui"/>
              </a:rPr>
              <a:t>Then one of the elders addressed me, saying, ‘Who are these, robed in white, and where have they come from?’ </a:t>
            </a:r>
            <a:r>
              <a:rPr lang="en-US" sz="2000" b="1" i="0" baseline="30000" dirty="0">
                <a:solidFill>
                  <a:srgbClr val="000000"/>
                </a:solidFill>
                <a:effectLst/>
                <a:latin typeface="system-ui"/>
              </a:rPr>
              <a:t>14 </a:t>
            </a:r>
            <a:r>
              <a:rPr lang="en-US" sz="2000" b="0" i="0" dirty="0">
                <a:solidFill>
                  <a:srgbClr val="000000"/>
                </a:solidFill>
                <a:effectLst/>
                <a:latin typeface="system-ui"/>
              </a:rPr>
              <a:t>I said to him, ‘Sir, you are the one that knows.’ Then he said to me, ‘These are they who have come out of the great ordeal; they have washed their robes and made them white in the blood of the Lamb.</a:t>
            </a:r>
            <a:r>
              <a:rPr lang="en-US" sz="2000" b="1" i="0" baseline="30000" dirty="0">
                <a:solidFill>
                  <a:srgbClr val="000000"/>
                </a:solidFill>
                <a:effectLst/>
                <a:latin typeface="system-ui"/>
              </a:rPr>
              <a:t>15 </a:t>
            </a:r>
            <a:r>
              <a:rPr lang="en-US" sz="2000" b="0" i="0" dirty="0">
                <a:solidFill>
                  <a:srgbClr val="000000"/>
                </a:solidFill>
                <a:effectLst/>
                <a:latin typeface="system-ui"/>
              </a:rPr>
              <a:t>For this reason they are before the throne of God,</a:t>
            </a:r>
            <a:br>
              <a:rPr lang="en-US" sz="2000" b="0" i="0" dirty="0">
                <a:solidFill>
                  <a:srgbClr val="000000"/>
                </a:solidFill>
                <a:effectLst/>
                <a:latin typeface="system-ui"/>
              </a:rPr>
            </a:br>
            <a:r>
              <a:rPr lang="en-US" sz="2000" b="0" i="0" dirty="0">
                <a:solidFill>
                  <a:srgbClr val="000000"/>
                </a:solidFill>
                <a:effectLst/>
                <a:latin typeface="Courier New" panose="02070309020205020404" pitchFamily="49" charset="0"/>
              </a:rPr>
              <a:t>    </a:t>
            </a:r>
            <a:r>
              <a:rPr lang="en-US" sz="2000" b="0" i="0" dirty="0">
                <a:solidFill>
                  <a:srgbClr val="000000"/>
                </a:solidFill>
                <a:effectLst/>
                <a:latin typeface="system-ui"/>
              </a:rPr>
              <a:t>and worship him day and night within his temple,</a:t>
            </a:r>
            <a:br>
              <a:rPr lang="en-US" sz="2000" b="0" i="0" dirty="0">
                <a:solidFill>
                  <a:srgbClr val="000000"/>
                </a:solidFill>
                <a:effectLst/>
                <a:latin typeface="system-ui"/>
              </a:rPr>
            </a:br>
            <a:r>
              <a:rPr lang="en-US" sz="2000" b="0" i="0" dirty="0">
                <a:solidFill>
                  <a:srgbClr val="000000"/>
                </a:solidFill>
                <a:effectLst/>
                <a:latin typeface="Courier New" panose="02070309020205020404" pitchFamily="49" charset="0"/>
              </a:rPr>
              <a:t>    </a:t>
            </a:r>
            <a:r>
              <a:rPr lang="en-US" sz="2000" b="0" i="0" dirty="0">
                <a:solidFill>
                  <a:srgbClr val="000000"/>
                </a:solidFill>
                <a:effectLst/>
                <a:latin typeface="system-ui"/>
              </a:rPr>
              <a:t>and the one who is seated on the throne will shelter them </a:t>
            </a:r>
            <a:r>
              <a:rPr lang="en-US" sz="2000" b="1" i="0" baseline="30000" dirty="0">
                <a:solidFill>
                  <a:srgbClr val="000000"/>
                </a:solidFill>
                <a:effectLst/>
                <a:latin typeface="system-ui"/>
              </a:rPr>
              <a:t>16 </a:t>
            </a:r>
            <a:r>
              <a:rPr lang="en-US" sz="2000" b="0" i="0" dirty="0">
                <a:solidFill>
                  <a:srgbClr val="000000"/>
                </a:solidFill>
                <a:effectLst/>
                <a:latin typeface="system-ui"/>
              </a:rPr>
              <a:t>They will hunger no more, and thirst no more;</a:t>
            </a:r>
            <a:br>
              <a:rPr lang="en-US" sz="2000" b="0" i="0" dirty="0">
                <a:solidFill>
                  <a:srgbClr val="000000"/>
                </a:solidFill>
                <a:effectLst/>
                <a:latin typeface="system-ui"/>
              </a:rPr>
            </a:br>
            <a:r>
              <a:rPr lang="en-US" sz="2000" b="0" i="0" dirty="0">
                <a:solidFill>
                  <a:srgbClr val="000000"/>
                </a:solidFill>
                <a:effectLst/>
                <a:latin typeface="Courier New" panose="02070309020205020404" pitchFamily="49" charset="0"/>
              </a:rPr>
              <a:t>    </a:t>
            </a:r>
            <a:r>
              <a:rPr lang="en-US" sz="2000" b="0" i="0" dirty="0">
                <a:solidFill>
                  <a:srgbClr val="000000"/>
                </a:solidFill>
                <a:effectLst/>
                <a:latin typeface="system-ui"/>
              </a:rPr>
              <a:t>the sun will not strike them,</a:t>
            </a:r>
            <a:br>
              <a:rPr lang="en-US" sz="2000" b="0" i="0" dirty="0">
                <a:solidFill>
                  <a:srgbClr val="000000"/>
                </a:solidFill>
                <a:effectLst/>
                <a:latin typeface="system-ui"/>
              </a:rPr>
            </a:br>
            <a:r>
              <a:rPr lang="en-US" sz="2000" b="0" i="0" dirty="0">
                <a:solidFill>
                  <a:srgbClr val="000000"/>
                </a:solidFill>
                <a:effectLst/>
                <a:latin typeface="Courier New" panose="02070309020205020404" pitchFamily="49" charset="0"/>
              </a:rPr>
              <a:t>    </a:t>
            </a:r>
            <a:r>
              <a:rPr lang="en-US" sz="2000" b="0" i="0" dirty="0">
                <a:solidFill>
                  <a:srgbClr val="000000"/>
                </a:solidFill>
                <a:effectLst/>
                <a:latin typeface="system-ui"/>
              </a:rPr>
              <a:t>nor any scorching heat;</a:t>
            </a:r>
            <a:br>
              <a:rPr lang="en-US" sz="2000" b="0" i="0" dirty="0">
                <a:solidFill>
                  <a:srgbClr val="000000"/>
                </a:solidFill>
                <a:effectLst/>
                <a:latin typeface="system-ui"/>
              </a:rPr>
            </a:br>
            <a:r>
              <a:rPr lang="en-US" sz="2000" b="1" i="0" baseline="30000" dirty="0">
                <a:solidFill>
                  <a:srgbClr val="000000"/>
                </a:solidFill>
                <a:effectLst/>
                <a:latin typeface="system-ui"/>
              </a:rPr>
              <a:t>17 </a:t>
            </a:r>
            <a:r>
              <a:rPr lang="en-US" sz="2000" b="0" i="0" dirty="0">
                <a:solidFill>
                  <a:srgbClr val="000000"/>
                </a:solidFill>
                <a:effectLst/>
                <a:latin typeface="system-ui"/>
              </a:rPr>
              <a:t>for the Lamb at the </a:t>
            </a:r>
            <a:r>
              <a:rPr lang="en-US" sz="2000" b="0" i="0" dirty="0" err="1">
                <a:solidFill>
                  <a:srgbClr val="000000"/>
                </a:solidFill>
                <a:effectLst/>
                <a:latin typeface="system-ui"/>
              </a:rPr>
              <a:t>centre</a:t>
            </a:r>
            <a:r>
              <a:rPr lang="en-US" sz="2000" b="0" i="0" dirty="0">
                <a:solidFill>
                  <a:srgbClr val="000000"/>
                </a:solidFill>
                <a:effectLst/>
                <a:latin typeface="system-ui"/>
              </a:rPr>
              <a:t> of the throne will be their shepherd,</a:t>
            </a:r>
            <a:br>
              <a:rPr lang="en-US" sz="2000" b="0" i="0" dirty="0">
                <a:solidFill>
                  <a:srgbClr val="000000"/>
                </a:solidFill>
                <a:effectLst/>
                <a:latin typeface="system-ui"/>
              </a:rPr>
            </a:br>
            <a:r>
              <a:rPr lang="en-US" sz="2000" b="0" i="0" dirty="0">
                <a:solidFill>
                  <a:srgbClr val="000000"/>
                </a:solidFill>
                <a:effectLst/>
                <a:latin typeface="Courier New" panose="02070309020205020404" pitchFamily="49" charset="0"/>
              </a:rPr>
              <a:t>    </a:t>
            </a:r>
            <a:r>
              <a:rPr lang="en-US" sz="2000" b="0" i="0" dirty="0">
                <a:solidFill>
                  <a:srgbClr val="000000"/>
                </a:solidFill>
                <a:effectLst/>
                <a:latin typeface="system-ui"/>
              </a:rPr>
              <a:t>and he will guide them to springs of the water of life,</a:t>
            </a:r>
            <a:br>
              <a:rPr lang="en-US" sz="2000" b="0" i="0" dirty="0">
                <a:solidFill>
                  <a:srgbClr val="000000"/>
                </a:solidFill>
                <a:effectLst/>
                <a:latin typeface="system-ui"/>
              </a:rPr>
            </a:br>
            <a:r>
              <a:rPr lang="en-US" sz="2000" b="0" i="0" dirty="0">
                <a:solidFill>
                  <a:srgbClr val="000000"/>
                </a:solidFill>
                <a:effectLst/>
                <a:latin typeface="system-ui"/>
              </a:rPr>
              <a:t>and God will wipe away every tear from their eyes.’</a:t>
            </a:r>
          </a:p>
          <a:p>
            <a:endParaRPr lang="en-US" dirty="0"/>
          </a:p>
        </p:txBody>
      </p:sp>
    </p:spTree>
    <p:extLst>
      <p:ext uri="{BB962C8B-B14F-4D97-AF65-F5344CB8AC3E}">
        <p14:creationId xmlns:p14="http://schemas.microsoft.com/office/powerpoint/2010/main" val="31250279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0EFCF4-7F04-BDE3-9AF1-F716812DC6BD}"/>
              </a:ext>
            </a:extLst>
          </p:cNvPr>
          <p:cNvSpPr>
            <a:spLocks noGrp="1"/>
          </p:cNvSpPr>
          <p:nvPr>
            <p:ph type="title"/>
          </p:nvPr>
        </p:nvSpPr>
        <p:spPr/>
        <p:txBody>
          <a:bodyPr/>
          <a:lstStyle/>
          <a:p>
            <a:r>
              <a:rPr lang="en-US" dirty="0"/>
              <a:t>The six seals</a:t>
            </a:r>
          </a:p>
        </p:txBody>
      </p:sp>
      <p:sp>
        <p:nvSpPr>
          <p:cNvPr id="3" name="Content Placeholder 2">
            <a:extLst>
              <a:ext uri="{FF2B5EF4-FFF2-40B4-BE49-F238E27FC236}">
                <a16:creationId xmlns:a16="http://schemas.microsoft.com/office/drawing/2014/main" id="{CF2C73DA-73AC-6D25-255C-5AFE386EB880}"/>
              </a:ext>
            </a:extLst>
          </p:cNvPr>
          <p:cNvSpPr>
            <a:spLocks noGrp="1"/>
          </p:cNvSpPr>
          <p:nvPr>
            <p:ph idx="1"/>
          </p:nvPr>
        </p:nvSpPr>
        <p:spPr/>
        <p:txBody>
          <a:bodyPr vert="horz" lIns="91440" tIns="45720" rIns="91440" bIns="45720" rtlCol="0" anchor="t">
            <a:normAutofit/>
          </a:bodyPr>
          <a:lstStyle/>
          <a:p>
            <a:r>
              <a:rPr lang="en-US" sz="2800" dirty="0"/>
              <a:t>1-4= Four horsemen</a:t>
            </a:r>
          </a:p>
          <a:p>
            <a:r>
              <a:rPr lang="en-US" sz="2800" dirty="0"/>
              <a:t>5= Martyrs cry out</a:t>
            </a:r>
          </a:p>
          <a:p>
            <a:r>
              <a:rPr lang="en-US" sz="2800" dirty="0"/>
              <a:t>6= Cosmic upheaval</a:t>
            </a:r>
          </a:p>
          <a:p>
            <a:r>
              <a:rPr lang="en-US" sz="2800" u="sng" dirty="0"/>
              <a:t>7= An angel throws fire to the earth</a:t>
            </a:r>
          </a:p>
        </p:txBody>
      </p:sp>
    </p:spTree>
    <p:extLst>
      <p:ext uri="{BB962C8B-B14F-4D97-AF65-F5344CB8AC3E}">
        <p14:creationId xmlns:p14="http://schemas.microsoft.com/office/powerpoint/2010/main" val="40232392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4335E6-00C2-C79D-1173-78D059288A55}"/>
              </a:ext>
            </a:extLst>
          </p:cNvPr>
          <p:cNvSpPr>
            <a:spLocks noGrp="1"/>
          </p:cNvSpPr>
          <p:nvPr>
            <p:ph type="title"/>
          </p:nvPr>
        </p:nvSpPr>
        <p:spPr/>
        <p:txBody>
          <a:bodyPr/>
          <a:lstStyle/>
          <a:p>
            <a:r>
              <a:rPr lang="en-US" dirty="0"/>
              <a:t>The seventh seal</a:t>
            </a:r>
          </a:p>
        </p:txBody>
      </p:sp>
      <p:sp>
        <p:nvSpPr>
          <p:cNvPr id="3" name="Content Placeholder 2">
            <a:extLst>
              <a:ext uri="{FF2B5EF4-FFF2-40B4-BE49-F238E27FC236}">
                <a16:creationId xmlns:a16="http://schemas.microsoft.com/office/drawing/2014/main" id="{38C78FED-AAE6-B32A-138D-DA0D1A271D40}"/>
              </a:ext>
            </a:extLst>
          </p:cNvPr>
          <p:cNvSpPr>
            <a:spLocks noGrp="1"/>
          </p:cNvSpPr>
          <p:nvPr>
            <p:ph idx="1"/>
          </p:nvPr>
        </p:nvSpPr>
        <p:spPr/>
        <p:txBody>
          <a:bodyPr vert="horz" lIns="91440" tIns="45720" rIns="91440" bIns="45720" rtlCol="0" anchor="t">
            <a:normAutofit/>
          </a:bodyPr>
          <a:lstStyle/>
          <a:p>
            <a:r>
              <a:rPr lang="en-US" sz="2000" b="1" dirty="0"/>
              <a:t>Revelation 8:1 </a:t>
            </a:r>
            <a:r>
              <a:rPr lang="en-US" sz="2000" dirty="0">
                <a:ea typeface="+mn-lt"/>
                <a:cs typeface="+mn-lt"/>
              </a:rPr>
              <a:t>When the Lamb opened the seventh seal, there was silence in heaven for about half an hour. </a:t>
            </a:r>
            <a:r>
              <a:rPr lang="en-US" sz="2000" b="1" baseline="30000" dirty="0">
                <a:ea typeface="+mn-lt"/>
                <a:cs typeface="+mn-lt"/>
              </a:rPr>
              <a:t>2 </a:t>
            </a:r>
            <a:r>
              <a:rPr lang="en-US" sz="2000" dirty="0">
                <a:ea typeface="+mn-lt"/>
                <a:cs typeface="+mn-lt"/>
              </a:rPr>
              <a:t>And I saw the seven angels who stand before God, and seven trumpets were given to them.</a:t>
            </a:r>
            <a:r>
              <a:rPr lang="en-US" sz="2000" b="1" baseline="30000" dirty="0">
                <a:ea typeface="+mn-lt"/>
                <a:cs typeface="+mn-lt"/>
              </a:rPr>
              <a:t>3 </a:t>
            </a:r>
            <a:r>
              <a:rPr lang="en-US" sz="2000" dirty="0">
                <a:ea typeface="+mn-lt"/>
                <a:cs typeface="+mn-lt"/>
              </a:rPr>
              <a:t>Another angel with a golden censer came and stood at the altar; he was given a great quantity of incense to offer with the prayers of all the saints on the golden altar that is before the throne. </a:t>
            </a:r>
            <a:r>
              <a:rPr lang="en-US" sz="2000" b="1" baseline="30000" dirty="0">
                <a:ea typeface="+mn-lt"/>
                <a:cs typeface="+mn-lt"/>
              </a:rPr>
              <a:t>4 </a:t>
            </a:r>
            <a:r>
              <a:rPr lang="en-US" sz="2000" dirty="0">
                <a:ea typeface="+mn-lt"/>
                <a:cs typeface="+mn-lt"/>
              </a:rPr>
              <a:t>And the smoke of the incense, with the prayers of the saints, rose before God from the hand of the angel. </a:t>
            </a:r>
            <a:r>
              <a:rPr lang="en-US" sz="2000" b="1" baseline="30000" dirty="0">
                <a:ea typeface="+mn-lt"/>
                <a:cs typeface="+mn-lt"/>
              </a:rPr>
              <a:t>5 </a:t>
            </a:r>
            <a:r>
              <a:rPr lang="en-US" sz="2000" u="sng" dirty="0">
                <a:ea typeface="+mn-lt"/>
                <a:cs typeface="+mn-lt"/>
              </a:rPr>
              <a:t>Then the angel took the censer and filled it with fire from the altar and threw it on the earth; and there were peals of thunder, rumblings, flashes of lightning, and an earthquake.</a:t>
            </a:r>
            <a:endParaRPr lang="en-US" sz="2000" u="sng" dirty="0"/>
          </a:p>
          <a:p>
            <a:endParaRPr lang="en-US" dirty="0"/>
          </a:p>
        </p:txBody>
      </p:sp>
    </p:spTree>
    <p:extLst>
      <p:ext uri="{BB962C8B-B14F-4D97-AF65-F5344CB8AC3E}">
        <p14:creationId xmlns:p14="http://schemas.microsoft.com/office/powerpoint/2010/main" val="355129260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E31075-5F52-36B4-F656-C5337CCAE670}"/>
              </a:ext>
            </a:extLst>
          </p:cNvPr>
          <p:cNvSpPr>
            <a:spLocks noGrp="1"/>
          </p:cNvSpPr>
          <p:nvPr>
            <p:ph type="title"/>
          </p:nvPr>
        </p:nvSpPr>
        <p:spPr>
          <a:xfrm>
            <a:off x="1065929" y="50074"/>
            <a:ext cx="9692640" cy="1325562"/>
          </a:xfrm>
        </p:spPr>
        <p:txBody>
          <a:bodyPr/>
          <a:lstStyle/>
          <a:p>
            <a:r>
              <a:rPr lang="en-US" dirty="0"/>
              <a:t>The seven seals, trumpets and bowls of wrath</a:t>
            </a:r>
          </a:p>
        </p:txBody>
      </p:sp>
      <p:sp>
        <p:nvSpPr>
          <p:cNvPr id="3" name="Content Placeholder 2">
            <a:extLst>
              <a:ext uri="{FF2B5EF4-FFF2-40B4-BE49-F238E27FC236}">
                <a16:creationId xmlns:a16="http://schemas.microsoft.com/office/drawing/2014/main" id="{5E8BBA78-8356-E950-C682-212454E10558}"/>
              </a:ext>
            </a:extLst>
          </p:cNvPr>
          <p:cNvSpPr>
            <a:spLocks noGrp="1"/>
          </p:cNvSpPr>
          <p:nvPr>
            <p:ph idx="1"/>
          </p:nvPr>
        </p:nvSpPr>
        <p:spPr>
          <a:xfrm>
            <a:off x="1011501" y="1426029"/>
            <a:ext cx="9019902" cy="4351337"/>
          </a:xfrm>
        </p:spPr>
        <p:txBody>
          <a:bodyPr vert="horz" lIns="91440" tIns="45720" rIns="91440" bIns="45720" rtlCol="0" anchor="t">
            <a:noAutofit/>
          </a:bodyPr>
          <a:lstStyle/>
          <a:p>
            <a:r>
              <a:rPr lang="en-US" sz="2400" dirty="0"/>
              <a:t>Repetitions (sea turns to blood, the heavenly bodies become dark)</a:t>
            </a:r>
          </a:p>
          <a:p>
            <a:endParaRPr lang="en-US" sz="2400" dirty="0"/>
          </a:p>
          <a:p>
            <a:r>
              <a:rPr lang="en-US" sz="2400" dirty="0"/>
              <a:t>Incongruities (sun is dark, stars have fallen and the sky has vanished in 6:12-17 yet they are darkened again in 8:12)</a:t>
            </a:r>
          </a:p>
          <a:p>
            <a:endParaRPr lang="en-US" sz="2400" dirty="0"/>
          </a:p>
          <a:p>
            <a:r>
              <a:rPr lang="en-US" sz="2400" u="sng" dirty="0"/>
              <a:t>Differing responses to judgment</a:t>
            </a:r>
          </a:p>
          <a:p>
            <a:pPr lvl="1"/>
            <a:r>
              <a:rPr lang="en-US" sz="2000" u="sng" spc="10" dirty="0">
                <a:solidFill>
                  <a:srgbClr val="000000"/>
                </a:solidFill>
              </a:rPr>
              <a:t>7 seals= the redeemed stand in God's presence</a:t>
            </a:r>
          </a:p>
          <a:p>
            <a:pPr lvl="1"/>
            <a:r>
              <a:rPr lang="en-US" sz="2000" u="sng" spc="10" dirty="0">
                <a:solidFill>
                  <a:srgbClr val="000000"/>
                </a:solidFill>
              </a:rPr>
              <a:t>7 trumpets= people refuse to repent</a:t>
            </a:r>
          </a:p>
          <a:p>
            <a:pPr lvl="1"/>
            <a:r>
              <a:rPr lang="en-US" sz="2000" u="sng" spc="10" dirty="0">
                <a:solidFill>
                  <a:srgbClr val="000000"/>
                </a:solidFill>
              </a:rPr>
              <a:t>7 bowls of wrath= God's adversaries intensify their rebellion and Babylon is finally judged</a:t>
            </a:r>
          </a:p>
        </p:txBody>
      </p:sp>
    </p:spTree>
    <p:extLst>
      <p:ext uri="{BB962C8B-B14F-4D97-AF65-F5344CB8AC3E}">
        <p14:creationId xmlns:p14="http://schemas.microsoft.com/office/powerpoint/2010/main" val="2818603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99B146-7DD6-F830-2B2A-A55108E8FDD0}"/>
              </a:ext>
            </a:extLst>
          </p:cNvPr>
          <p:cNvSpPr>
            <a:spLocks noGrp="1"/>
          </p:cNvSpPr>
          <p:nvPr>
            <p:ph type="title"/>
          </p:nvPr>
        </p:nvSpPr>
        <p:spPr>
          <a:xfrm>
            <a:off x="1163901" y="-4354"/>
            <a:ext cx="9692640" cy="1325562"/>
          </a:xfrm>
        </p:spPr>
        <p:txBody>
          <a:bodyPr/>
          <a:lstStyle/>
          <a:p>
            <a:r>
              <a:rPr lang="en-US" dirty="0"/>
              <a:t>The seven trumpets (8:6-11:19)</a:t>
            </a:r>
          </a:p>
        </p:txBody>
      </p:sp>
      <p:sp>
        <p:nvSpPr>
          <p:cNvPr id="3" name="Content Placeholder 2">
            <a:extLst>
              <a:ext uri="{FF2B5EF4-FFF2-40B4-BE49-F238E27FC236}">
                <a16:creationId xmlns:a16="http://schemas.microsoft.com/office/drawing/2014/main" id="{1ECADE93-B707-25BD-2510-34B65B8FFF26}"/>
              </a:ext>
            </a:extLst>
          </p:cNvPr>
          <p:cNvSpPr>
            <a:spLocks noGrp="1"/>
          </p:cNvSpPr>
          <p:nvPr>
            <p:ph idx="1"/>
          </p:nvPr>
        </p:nvSpPr>
        <p:spPr>
          <a:xfrm>
            <a:off x="1000615" y="1458686"/>
            <a:ext cx="9161417" cy="5113336"/>
          </a:xfrm>
        </p:spPr>
        <p:txBody>
          <a:bodyPr vert="horz" lIns="91440" tIns="45720" rIns="91440" bIns="45720" rtlCol="0" anchor="t">
            <a:normAutofit/>
          </a:bodyPr>
          <a:lstStyle/>
          <a:p>
            <a:pPr marL="342900" indent="-342900">
              <a:buAutoNum type="arabicPeriod"/>
            </a:pPr>
            <a:r>
              <a:rPr lang="en-US" sz="2000" dirty="0"/>
              <a:t>Hail and fire mixed with blood (1/3 earth, trees, grass burned up)</a:t>
            </a:r>
          </a:p>
          <a:p>
            <a:pPr marL="342900" indent="-342900">
              <a:buAutoNum type="arabicPeriod"/>
            </a:pPr>
            <a:r>
              <a:rPr lang="en-US" sz="2000" dirty="0"/>
              <a:t>Burning mountain into the sea (1/3 of sea becomes blood, 1/3 sea life dies, 1/3 ships destroyed)</a:t>
            </a:r>
          </a:p>
          <a:p>
            <a:pPr marL="342900" indent="-342900">
              <a:buAutoNum type="arabicPeriod"/>
            </a:pPr>
            <a:r>
              <a:rPr lang="en-US" sz="2000" dirty="0"/>
              <a:t>Star falls on 1/3 of rivers and fountains (1/3 of waters </a:t>
            </a:r>
            <a:r>
              <a:rPr lang="en-US" sz="2000" dirty="0" err="1"/>
              <a:t>poisened</a:t>
            </a:r>
            <a:r>
              <a:rPr lang="en-US" sz="2000" dirty="0"/>
              <a:t> and many people die)</a:t>
            </a:r>
          </a:p>
          <a:p>
            <a:pPr marL="342900" indent="-342900">
              <a:buAutoNum type="arabicPeriod"/>
            </a:pPr>
            <a:r>
              <a:rPr lang="en-US" sz="2000" dirty="0"/>
              <a:t>1/3 of sun, moon, and stars are darkened (1/3 of day and night kept from shining)</a:t>
            </a:r>
          </a:p>
          <a:p>
            <a:pPr marL="342900" indent="-342900">
              <a:buAutoNum type="arabicPeriod"/>
            </a:pPr>
            <a:r>
              <a:rPr lang="en-US" sz="2000" dirty="0"/>
              <a:t>Star falls from heaven and opens the abyss (locusts emerge)</a:t>
            </a:r>
          </a:p>
          <a:p>
            <a:pPr marL="342900" indent="-342900">
              <a:buAutoNum type="arabicPeriod"/>
            </a:pPr>
            <a:r>
              <a:rPr lang="en-US" sz="2000" dirty="0"/>
              <a:t>Large cavalry kills 1/3 humans (rest of humankind does not repent)</a:t>
            </a:r>
          </a:p>
          <a:p>
            <a:pPr marL="342900" indent="-342900">
              <a:buAutoNum type="arabicPeriod"/>
            </a:pPr>
            <a:r>
              <a:rPr lang="en-US" sz="2000" dirty="0"/>
              <a:t>Kingdom of the world becomes the kingdom of Christ</a:t>
            </a:r>
          </a:p>
        </p:txBody>
      </p:sp>
    </p:spTree>
    <p:extLst>
      <p:ext uri="{BB962C8B-B14F-4D97-AF65-F5344CB8AC3E}">
        <p14:creationId xmlns:p14="http://schemas.microsoft.com/office/powerpoint/2010/main" val="84065922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A3DC03-A31A-8CF2-EE36-4E3861B83290}"/>
              </a:ext>
            </a:extLst>
          </p:cNvPr>
          <p:cNvSpPr>
            <a:spLocks noGrp="1"/>
          </p:cNvSpPr>
          <p:nvPr>
            <p:ph type="title"/>
          </p:nvPr>
        </p:nvSpPr>
        <p:spPr>
          <a:xfrm>
            <a:off x="1185672" y="-91440"/>
            <a:ext cx="9692640" cy="1325562"/>
          </a:xfrm>
        </p:spPr>
        <p:txBody>
          <a:bodyPr/>
          <a:lstStyle/>
          <a:p>
            <a:r>
              <a:rPr lang="en-US" dirty="0"/>
              <a:t>1/3</a:t>
            </a:r>
          </a:p>
        </p:txBody>
      </p:sp>
      <p:sp>
        <p:nvSpPr>
          <p:cNvPr id="3" name="Content Placeholder 2">
            <a:extLst>
              <a:ext uri="{FF2B5EF4-FFF2-40B4-BE49-F238E27FC236}">
                <a16:creationId xmlns:a16="http://schemas.microsoft.com/office/drawing/2014/main" id="{D2314010-EFF5-EB5A-113D-276A482231FA}"/>
              </a:ext>
            </a:extLst>
          </p:cNvPr>
          <p:cNvSpPr>
            <a:spLocks noGrp="1"/>
          </p:cNvSpPr>
          <p:nvPr>
            <p:ph idx="1"/>
          </p:nvPr>
        </p:nvSpPr>
        <p:spPr>
          <a:xfrm>
            <a:off x="1240101" y="1328057"/>
            <a:ext cx="8595360" cy="4351337"/>
          </a:xfrm>
        </p:spPr>
        <p:txBody>
          <a:bodyPr vert="horz" lIns="91440" tIns="45720" rIns="91440" bIns="45720" rtlCol="0" anchor="t">
            <a:noAutofit/>
          </a:bodyPr>
          <a:lstStyle/>
          <a:p>
            <a:r>
              <a:rPr lang="en-US" sz="2400" dirty="0"/>
              <a:t>Has a clear </a:t>
            </a:r>
            <a:r>
              <a:rPr lang="en-US" sz="2400" u="sng" dirty="0"/>
              <a:t>literary</a:t>
            </a:r>
            <a:r>
              <a:rPr lang="en-US" sz="2400" dirty="0"/>
              <a:t> function</a:t>
            </a:r>
          </a:p>
          <a:p>
            <a:endParaRPr lang="en-US" sz="2400" dirty="0"/>
          </a:p>
          <a:p>
            <a:r>
              <a:rPr lang="en-US" sz="2400" dirty="0"/>
              <a:t>God's complete eschatological punishment is delayed</a:t>
            </a:r>
          </a:p>
          <a:p>
            <a:endParaRPr lang="en-US" sz="2400" dirty="0"/>
          </a:p>
          <a:p>
            <a:r>
              <a:rPr lang="en-US" sz="2400" b="1" dirty="0"/>
              <a:t>Ezekiel 5:1</a:t>
            </a:r>
            <a:r>
              <a:rPr lang="en-US" sz="2400" dirty="0"/>
              <a:t> </a:t>
            </a:r>
            <a:r>
              <a:rPr lang="en-US" sz="2400" dirty="0">
                <a:ea typeface="+mn-lt"/>
                <a:cs typeface="+mn-lt"/>
              </a:rPr>
              <a:t>And you, O mortal, take a sharp sword; use it as a barber’s razor and run it over your head and your beard; then take balances for weighing, and divide the hair. </a:t>
            </a:r>
            <a:r>
              <a:rPr lang="en-US" sz="2400" b="1" baseline="30000" dirty="0">
                <a:ea typeface="+mn-lt"/>
                <a:cs typeface="+mn-lt"/>
              </a:rPr>
              <a:t>2 </a:t>
            </a:r>
            <a:r>
              <a:rPr lang="en-US" sz="2400" dirty="0">
                <a:ea typeface="+mn-lt"/>
                <a:cs typeface="+mn-lt"/>
              </a:rPr>
              <a:t>One-third of the hair you shall burn in the fire inside the city, when the days of the siege are completed; one-third you shall take and strike with the sword all around the city; and one-third you shall scatter to the wind, and I will unsheathe the sword after them.</a:t>
            </a:r>
            <a:endParaRPr lang="en-US" sz="2400" dirty="0"/>
          </a:p>
        </p:txBody>
      </p:sp>
    </p:spTree>
    <p:extLst>
      <p:ext uri="{BB962C8B-B14F-4D97-AF65-F5344CB8AC3E}">
        <p14:creationId xmlns:p14="http://schemas.microsoft.com/office/powerpoint/2010/main" val="239504352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58AA4B-C537-7317-9B18-52E53A9AC8BB}"/>
              </a:ext>
            </a:extLst>
          </p:cNvPr>
          <p:cNvSpPr>
            <a:spLocks noGrp="1"/>
          </p:cNvSpPr>
          <p:nvPr>
            <p:ph type="title"/>
          </p:nvPr>
        </p:nvSpPr>
        <p:spPr/>
        <p:txBody>
          <a:bodyPr/>
          <a:lstStyle/>
          <a:p>
            <a:r>
              <a:rPr lang="en-US" dirty="0"/>
              <a:t>The first two trumpets</a:t>
            </a:r>
          </a:p>
        </p:txBody>
      </p:sp>
      <p:sp>
        <p:nvSpPr>
          <p:cNvPr id="3" name="Content Placeholder 2">
            <a:extLst>
              <a:ext uri="{FF2B5EF4-FFF2-40B4-BE49-F238E27FC236}">
                <a16:creationId xmlns:a16="http://schemas.microsoft.com/office/drawing/2014/main" id="{6CEAD1E7-CF3D-6BE3-D56D-B397282892EC}"/>
              </a:ext>
            </a:extLst>
          </p:cNvPr>
          <p:cNvSpPr>
            <a:spLocks noGrp="1"/>
          </p:cNvSpPr>
          <p:nvPr>
            <p:ph idx="1"/>
          </p:nvPr>
        </p:nvSpPr>
        <p:spPr/>
        <p:txBody>
          <a:bodyPr vert="horz" lIns="91440" tIns="45720" rIns="91440" bIns="45720" rtlCol="0" anchor="t">
            <a:normAutofit/>
          </a:bodyPr>
          <a:lstStyle/>
          <a:p>
            <a:r>
              <a:rPr lang="en-US" sz="2400" b="1" dirty="0"/>
              <a:t>Revelation 8:6 </a:t>
            </a:r>
            <a:r>
              <a:rPr lang="en-US" sz="2400" dirty="0">
                <a:ea typeface="+mn-lt"/>
                <a:cs typeface="+mn-lt"/>
              </a:rPr>
              <a:t>Now the seven angels who had the seven trumpets made ready to blow them.</a:t>
            </a:r>
            <a:r>
              <a:rPr lang="en-US" sz="2400" b="1" baseline="30000" dirty="0">
                <a:ea typeface="+mn-lt"/>
                <a:cs typeface="+mn-lt"/>
              </a:rPr>
              <a:t>7 </a:t>
            </a:r>
            <a:r>
              <a:rPr lang="en-US" sz="2400" u="sng" dirty="0">
                <a:ea typeface="+mn-lt"/>
                <a:cs typeface="+mn-lt"/>
              </a:rPr>
              <a:t>The first angel blew his trumpet, and there came hail and fire, mixed with blood, and they were hurled to the earth; and a third of the earth was burned up, and a third of the trees were burned up, and all green grass was burned up.</a:t>
            </a:r>
            <a:r>
              <a:rPr lang="en-US" sz="2400" b="1" baseline="30000" dirty="0">
                <a:ea typeface="+mn-lt"/>
                <a:cs typeface="+mn-lt"/>
              </a:rPr>
              <a:t>8 </a:t>
            </a:r>
            <a:r>
              <a:rPr lang="en-US" sz="2400" u="sng" dirty="0">
                <a:ea typeface="+mn-lt"/>
                <a:cs typeface="+mn-lt"/>
              </a:rPr>
              <a:t>The second angel blew his trumpet, and something like a great mountain, burning with fire, was thrown into the sea. </a:t>
            </a:r>
            <a:r>
              <a:rPr lang="en-US" sz="2400" b="1" baseline="30000" dirty="0">
                <a:ea typeface="+mn-lt"/>
                <a:cs typeface="+mn-lt"/>
              </a:rPr>
              <a:t>9 </a:t>
            </a:r>
            <a:r>
              <a:rPr lang="en-US" sz="2400" dirty="0">
                <a:ea typeface="+mn-lt"/>
                <a:cs typeface="+mn-lt"/>
              </a:rPr>
              <a:t>A third of the sea became blood, a third of the living creatures in the sea died, and a third of the ships were destroyed.</a:t>
            </a:r>
            <a:endParaRPr lang="en-US" sz="2400" dirty="0"/>
          </a:p>
          <a:p>
            <a:endParaRPr lang="en-US" dirty="0"/>
          </a:p>
        </p:txBody>
      </p:sp>
    </p:spTree>
    <p:extLst>
      <p:ext uri="{BB962C8B-B14F-4D97-AF65-F5344CB8AC3E}">
        <p14:creationId xmlns:p14="http://schemas.microsoft.com/office/powerpoint/2010/main" val="631077580"/>
      </p:ext>
    </p:extLst>
  </p:cSld>
  <p:clrMapOvr>
    <a:masterClrMapping/>
  </p:clrMapOvr>
</p:sld>
</file>

<file path=ppt/theme/theme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646F0BBC-55DE-4E82-AF04-F8C0E398BCD7}" vid="{F69F3C16-73DC-46C3-B545-C71394F37AD4}"/>
    </a:ext>
  </a:extLst>
</a:theme>
</file>

<file path=ppt/theme/theme2.xml><?xml version="1.0" encoding="utf-8"?>
<a:theme xmlns:a="http://schemas.openxmlformats.org/drawingml/2006/main" name="View">
  <a:themeElements>
    <a:clrScheme name="View">
      <a:dk1>
        <a:srgbClr val="000000"/>
      </a:dk1>
      <a:lt1>
        <a:srgbClr val="FFFFFF"/>
      </a:lt1>
      <a:dk2>
        <a:srgbClr val="46464A"/>
      </a:dk2>
      <a:lt2>
        <a:srgbClr val="D6D3CC"/>
      </a:lt2>
      <a:accent1>
        <a:srgbClr val="6F6F74"/>
      </a:accent1>
      <a:accent2>
        <a:srgbClr val="92A9B9"/>
      </a:accent2>
      <a:accent3>
        <a:srgbClr val="A7B789"/>
      </a:accent3>
      <a:accent4>
        <a:srgbClr val="B9A489"/>
      </a:accent4>
      <a:accent5>
        <a:srgbClr val="8D6374"/>
      </a:accent5>
      <a:accent6>
        <a:srgbClr val="9B7362"/>
      </a:accent6>
      <a:hlink>
        <a:srgbClr val="67AABF"/>
      </a:hlink>
      <a:folHlink>
        <a:srgbClr val="ABAFA5"/>
      </a:folHlink>
    </a:clrScheme>
    <a:fontScheme name="View">
      <a:majorFont>
        <a:latin typeface="Century Schoolbook" panose="020406040505050203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Schoolbook" panose="020406040505050203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View">
      <a:fillStyleLst>
        <a:solidFill>
          <a:schemeClr val="phClr"/>
        </a:solidFill>
        <a:solidFill>
          <a:schemeClr val="phClr">
            <a:tint val="60000"/>
            <a:satMod val="120000"/>
          </a:schemeClr>
        </a:solidFill>
        <a:solidFill>
          <a:schemeClr val="phClr">
            <a:shade val="75000"/>
            <a:satMod val="160000"/>
          </a:schemeClr>
        </a:solidFill>
      </a:fillStyleLst>
      <a:lnStyleLst>
        <a:ln w="9525" cap="flat" cmpd="sng" algn="ctr">
          <a:solidFill>
            <a:schemeClr val="phClr"/>
          </a:solidFill>
          <a:prstDash val="solid"/>
        </a:ln>
        <a:ln w="13970" cap="flat" cmpd="sng" algn="ctr">
          <a:solidFill>
            <a:schemeClr val="phClr"/>
          </a:solidFill>
          <a:prstDash val="solid"/>
        </a:ln>
        <a:ln w="17145" cap="flat" cmpd="sng" algn="ctr">
          <a:solidFill>
            <a:schemeClr val="phClr">
              <a:shade val="95000"/>
              <a:alpha val="95000"/>
              <a:satMod val="150000"/>
            </a:schemeClr>
          </a:solidFill>
          <a:prstDash val="solid"/>
        </a:ln>
      </a:lnStyleLst>
      <a:effectStyleLst>
        <a:effectStyle>
          <a:effectLst/>
        </a:effectStyle>
        <a:effectStyle>
          <a:effectLst>
            <a:outerShdw blurRad="50800" dist="15240" dir="5400000" algn="tl" rotWithShape="0">
              <a:srgbClr val="000000">
                <a:alpha val="75000"/>
              </a:srgbClr>
            </a:outerShdw>
          </a:effectLst>
          <a:scene3d>
            <a:camera prst="orthographicFront">
              <a:rot lat="0" lon="0" rev="0"/>
            </a:camera>
            <a:lightRig rig="brightRoom" dir="tl"/>
          </a:scene3d>
          <a:sp3d contourW="9525" prstMaterial="flat">
            <a:bevelT w="0" h="0" prst="coolSlant"/>
            <a:contourClr>
              <a:schemeClr val="phClr">
                <a:shade val="35000"/>
                <a:satMod val="130000"/>
              </a:schemeClr>
            </a:contourClr>
          </a:sp3d>
        </a:effectStyle>
        <a:effectStyle>
          <a:effectLst>
            <a:outerShdw blurRad="76200" dist="25400" dir="5400000" algn="tl" rotWithShape="0">
              <a:srgbClr val="000000">
                <a:alpha val="55000"/>
              </a:srgbClr>
            </a:outerShdw>
          </a:effectLst>
          <a:scene3d>
            <a:camera prst="orthographicFront">
              <a:rot lat="0" lon="0" rev="0"/>
            </a:camera>
            <a:lightRig rig="brightRoom" dir="tl"/>
          </a:scene3d>
          <a:sp3d contourW="19050" prstMaterial="flat">
            <a:bevelT w="0" h="0" prst="coolSlant"/>
            <a:contourClr>
              <a:schemeClr val="phClr">
                <a:shade val="25000"/>
                <a:satMod val="140000"/>
              </a:schemeClr>
            </a:contourClr>
          </a:sp3d>
        </a:effectStyle>
      </a:effectStyleLst>
      <a:bgFillStyleLst>
        <a:solidFill>
          <a:schemeClr val="phClr"/>
        </a:solidFill>
        <a:solidFill>
          <a:schemeClr val="phClr">
            <a:tint val="95000"/>
            <a:satMod val="170000"/>
          </a:schemeClr>
        </a:solidFill>
        <a:gradFill rotWithShape="1">
          <a:gsLst>
            <a:gs pos="0">
              <a:schemeClr val="phClr">
                <a:tint val="94000"/>
                <a:shade val="98000"/>
                <a:satMod val="130000"/>
                <a:lumMod val="102000"/>
              </a:schemeClr>
            </a:gs>
            <a:gs pos="100000">
              <a:schemeClr val="phClr">
                <a:tint val="98000"/>
                <a:shade val="78000"/>
                <a:satMod val="140000"/>
              </a:schemeClr>
            </a:gs>
          </a:gsLst>
          <a:path path="circle">
            <a:fillToRect l="100000" t="100000" r="100000" b="100000"/>
          </a:path>
        </a:gradFill>
      </a:bgFillStyleLst>
    </a:fmtScheme>
  </a:themeElements>
  <a:objectDefaults/>
  <a:extraClrSchemeLst/>
  <a:extLst>
    <a:ext uri="{05A4C25C-085E-4340-85A3-A5531E510DB2}">
      <thm15:themeFamily xmlns:thm15="http://schemas.microsoft.com/office/thememl/2012/main" name="View" id="{BA0EB5A6-F2D4-4F82-977B-64ADEE4A2A69}" vid="{3969A8A2-35DB-4E3B-8885-16FD20568674}"/>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0" ma:contentTypeDescription="Create a new document." ma:contentTypeScope="" ma:versionID="1267097ee5f5874adfcc408041ae252e">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395891a93df65b14727750f2c06c306c"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39B8C147-152A-4CEA-A542-A95F57187B4A}">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2.xml><?xml version="1.0" encoding="utf-8"?>
<ds:datastoreItem xmlns:ds="http://schemas.openxmlformats.org/officeDocument/2006/customXml" ds:itemID="{3A01F8C0-356C-43DA-992D-6CAE75DC8A8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180FF98-EF88-48A8-A901-52BFE7C6B0FE}">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
  <TotalTime>0</TotalTime>
  <Words>798</Words>
  <Application>Microsoft Office PowerPoint</Application>
  <PresentationFormat>Widescreen</PresentationFormat>
  <Paragraphs>262</Paragraphs>
  <Slides>17</Slides>
  <Notes>0</Notes>
  <HiddenSlides>0</HiddenSlides>
  <MMClips>0</MMClips>
  <ScaleCrop>false</ScaleCrop>
  <HeadingPairs>
    <vt:vector size="4" baseType="variant">
      <vt:variant>
        <vt:lpstr>Theme</vt:lpstr>
      </vt:variant>
      <vt:variant>
        <vt:i4>2</vt:i4>
      </vt:variant>
      <vt:variant>
        <vt:lpstr>Slide Titles</vt:lpstr>
      </vt:variant>
      <vt:variant>
        <vt:i4>17</vt:i4>
      </vt:variant>
    </vt:vector>
  </HeadingPairs>
  <TitlesOfParts>
    <vt:vector size="19" baseType="lpstr">
      <vt:lpstr>Office Theme</vt:lpstr>
      <vt:lpstr>View</vt:lpstr>
      <vt:lpstr>Revelation 8</vt:lpstr>
      <vt:lpstr>Some potential questions</vt:lpstr>
      <vt:lpstr>He will shelter them</vt:lpstr>
      <vt:lpstr>The six seals</vt:lpstr>
      <vt:lpstr>The seventh seal</vt:lpstr>
      <vt:lpstr>The seven seals, trumpets and bowls of wrath</vt:lpstr>
      <vt:lpstr>The seven trumpets (8:6-11:19)</vt:lpstr>
      <vt:lpstr>1/3</vt:lpstr>
      <vt:lpstr>The first two trumpets</vt:lpstr>
      <vt:lpstr>PowerPoint Presentation</vt:lpstr>
      <vt:lpstr>The star is wormwood</vt:lpstr>
      <vt:lpstr>Wormwood</vt:lpstr>
      <vt:lpstr>A star fell from heaven</vt:lpstr>
      <vt:lpstr>The abyss or bottomless pit</vt:lpstr>
      <vt:lpstr>The king of the Abyss</vt:lpstr>
      <vt:lpstr>The king of the Abyss, Abaddon</vt:lpstr>
      <vt:lpstr>The response?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dc:creator/>
  <cp:lastModifiedBy/>
  <cp:revision>271</cp:revision>
  <dcterms:created xsi:type="dcterms:W3CDTF">2023-01-10T22:00:59Z</dcterms:created>
  <dcterms:modified xsi:type="dcterms:W3CDTF">2023-01-11T21:00:26Z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