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256" r:id="rId2"/>
    <p:sldId id="272" r:id="rId3"/>
    <p:sldId id="273" r:id="rId4"/>
    <p:sldId id="27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F5E"/>
    <a:srgbClr val="FFDC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0"/>
    <p:restoredTop sz="94627"/>
  </p:normalViewPr>
  <p:slideViewPr>
    <p:cSldViewPr snapToGrid="0">
      <p:cViewPr varScale="1">
        <p:scale>
          <a:sx n="85" d="100"/>
          <a:sy n="85" d="100"/>
        </p:scale>
        <p:origin x="176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68900-311D-A744-A5EF-D0864A55707C}" type="datetimeFigureOut">
              <a:rPr lang="en-US" smtClean="0"/>
              <a:t>6/23/23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55775-EEED-464A-9861-9AE4A7908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6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31E0-F766-C348-B16B-67FFCCD47322}" type="datetimeFigureOut">
              <a:rPr lang="en-US" smtClean="0"/>
              <a:t>6/23/23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531A-049C-FB43-A8B5-51551FA7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5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31E0-F766-C348-B16B-67FFCCD47322}" type="datetimeFigureOut">
              <a:rPr lang="en-US" smtClean="0"/>
              <a:t>6/23/23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531A-049C-FB43-A8B5-51551FA7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7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31E0-F766-C348-B16B-67FFCCD47322}" type="datetimeFigureOut">
              <a:rPr lang="en-US" smtClean="0"/>
              <a:t>6/23/23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531A-049C-FB43-A8B5-51551FA7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6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31E0-F766-C348-B16B-67FFCCD47322}" type="datetimeFigureOut">
              <a:rPr lang="en-US" smtClean="0"/>
              <a:t>6/23/23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531A-049C-FB43-A8B5-51551FA7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2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31E0-F766-C348-B16B-67FFCCD47322}" type="datetimeFigureOut">
              <a:rPr lang="en-US" smtClean="0"/>
              <a:t>6/23/23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531A-049C-FB43-A8B5-51551FA7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8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31E0-F766-C348-B16B-67FFCCD47322}" type="datetimeFigureOut">
              <a:rPr lang="en-US" smtClean="0"/>
              <a:t>6/23/23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531A-049C-FB43-A8B5-51551FA7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3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31E0-F766-C348-B16B-67FFCCD47322}" type="datetimeFigureOut">
              <a:rPr lang="en-US" smtClean="0"/>
              <a:t>6/23/23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531A-049C-FB43-A8B5-51551FA7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6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31E0-F766-C348-B16B-67FFCCD47322}" type="datetimeFigureOut">
              <a:rPr lang="en-US" smtClean="0"/>
              <a:t>6/23/23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531A-049C-FB43-A8B5-51551FA7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5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31E0-F766-C348-B16B-67FFCCD47322}" type="datetimeFigureOut">
              <a:rPr lang="en-US" smtClean="0"/>
              <a:t>6/23/23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531A-049C-FB43-A8B5-51551FA7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6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31E0-F766-C348-B16B-67FFCCD47322}" type="datetimeFigureOut">
              <a:rPr lang="en-US" smtClean="0"/>
              <a:t>6/23/23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531A-049C-FB43-A8B5-51551FA7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0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31E0-F766-C348-B16B-67FFCCD47322}" type="datetimeFigureOut">
              <a:rPr lang="en-US" smtClean="0"/>
              <a:t>6/23/23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531A-049C-FB43-A8B5-51551FA7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7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E31E0-F766-C348-B16B-67FFCCD47322}" type="datetimeFigureOut">
              <a:rPr lang="en-US" smtClean="0"/>
              <a:t>6/23/23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8531A-049C-FB43-A8B5-51551FA7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2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79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 Bonding Scriptures for Unity">
            <a:extLst>
              <a:ext uri="{FF2B5EF4-FFF2-40B4-BE49-F238E27FC236}">
                <a16:creationId xmlns:a16="http://schemas.microsoft.com/office/drawing/2014/main" id="{D0306E0D-14FF-8C9F-8818-10F2B560B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7712" y="0"/>
            <a:ext cx="13137245" cy="686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0E1CF7-3DDE-638E-ED4C-A8AC19ECC5CC}"/>
              </a:ext>
            </a:extLst>
          </p:cNvPr>
          <p:cNvSpPr txBox="1"/>
          <p:nvPr/>
        </p:nvSpPr>
        <p:spPr>
          <a:xfrm>
            <a:off x="2460883" y="89624"/>
            <a:ext cx="727022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chemeClr val="bg1"/>
                </a:solidFill>
                <a:latin typeface="Copperplate" panose="02000504000000020004" pitchFamily="2" charset="77"/>
              </a:rPr>
              <a:t>UNITY</a:t>
            </a:r>
          </a:p>
          <a:p>
            <a:pPr algn="ctr"/>
            <a:r>
              <a:rPr lang="en-US" sz="11500" b="1" dirty="0">
                <a:solidFill>
                  <a:schemeClr val="bg1"/>
                </a:solidFill>
                <a:latin typeface="Copperplate" panose="02000504000000020004" pitchFamily="2" charset="77"/>
              </a:rPr>
              <a:t>BODY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77EA9D-2811-8EA5-1935-F584C19D5507}"/>
              </a:ext>
            </a:extLst>
          </p:cNvPr>
          <p:cNvSpPr txBox="1"/>
          <p:nvPr/>
        </p:nvSpPr>
        <p:spPr>
          <a:xfrm>
            <a:off x="4237216" y="1389222"/>
            <a:ext cx="3717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Copperplate" panose="02000504000000020004" pitchFamily="2" charset="77"/>
              </a:rPr>
              <a:t>of the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5928D0-F3BE-526C-F0DA-3777380A9906}"/>
              </a:ext>
            </a:extLst>
          </p:cNvPr>
          <p:cNvSpPr txBox="1"/>
          <p:nvPr/>
        </p:nvSpPr>
        <p:spPr>
          <a:xfrm>
            <a:off x="3427749" y="5845046"/>
            <a:ext cx="5606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0CF5E"/>
                </a:solidFill>
                <a:latin typeface="Copperplate" panose="02000504000000020004" pitchFamily="2" charset="77"/>
              </a:rPr>
              <a:t>Ephesians 4</a:t>
            </a:r>
          </a:p>
        </p:txBody>
      </p:sp>
    </p:spTree>
    <p:extLst>
      <p:ext uri="{BB962C8B-B14F-4D97-AF65-F5344CB8AC3E}">
        <p14:creationId xmlns:p14="http://schemas.microsoft.com/office/powerpoint/2010/main" val="36145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 Bonding Scriptures for Unity">
            <a:extLst>
              <a:ext uri="{FF2B5EF4-FFF2-40B4-BE49-F238E27FC236}">
                <a16:creationId xmlns:a16="http://schemas.microsoft.com/office/drawing/2014/main" id="{D0306E0D-14FF-8C9F-8818-10F2B560B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7712" y="0"/>
            <a:ext cx="13137245" cy="686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7D5C07-E19C-F1CF-4D92-0DDE2E3F5846}"/>
              </a:ext>
            </a:extLst>
          </p:cNvPr>
          <p:cNvSpPr/>
          <p:nvPr/>
        </p:nvSpPr>
        <p:spPr>
          <a:xfrm>
            <a:off x="671263" y="1204596"/>
            <a:ext cx="10849474" cy="4910473"/>
          </a:xfrm>
          <a:prstGeom prst="rect">
            <a:avLst/>
          </a:prstGeom>
          <a:solidFill>
            <a:schemeClr val="bg2">
              <a:alpha val="78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E7A7E9-B339-2095-1EF9-19DE04D7F02C}"/>
              </a:ext>
            </a:extLst>
          </p:cNvPr>
          <p:cNvSpPr txBox="1"/>
          <p:nvPr/>
        </p:nvSpPr>
        <p:spPr>
          <a:xfrm>
            <a:off x="1084136" y="1835776"/>
            <a:ext cx="10023721" cy="107721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LT Pro" panose="020B0504020202020204" pitchFamily="34" charset="77"/>
              </a:rPr>
              <a:t>v 3 “being diligent to preserve the unity of the Spirit in the bond of peace”</a:t>
            </a:r>
            <a:endParaRPr lang="en-US" sz="4400" dirty="0">
              <a:effectLst>
                <a:outerShdw blurRad="50800" dist="50800" dir="5400000" sx="1000" sy="1000" algn="ctr" rotWithShape="0">
                  <a:srgbClr val="000000">
                    <a:alpha val="81813"/>
                  </a:srgbClr>
                </a:outerShdw>
              </a:effectLst>
              <a:latin typeface="Avenir Next LT Pro" panose="020B0504020202020204" pitchFamily="34" charset="77"/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C49725D0-0B17-C155-D0DC-EFB17ADC9D7C}"/>
              </a:ext>
            </a:extLst>
          </p:cNvPr>
          <p:cNvSpPr/>
          <p:nvPr/>
        </p:nvSpPr>
        <p:spPr>
          <a:xfrm>
            <a:off x="793881" y="1334125"/>
            <a:ext cx="10604237" cy="4705186"/>
          </a:xfrm>
          <a:prstGeom prst="frame">
            <a:avLst>
              <a:gd name="adj1" fmla="val 2948"/>
            </a:avLst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1C813B-9BEA-B9F6-612B-41996767DC26}"/>
              </a:ext>
            </a:extLst>
          </p:cNvPr>
          <p:cNvSpPr txBox="1"/>
          <p:nvPr/>
        </p:nvSpPr>
        <p:spPr>
          <a:xfrm>
            <a:off x="1084136" y="2867125"/>
            <a:ext cx="10023721" cy="5847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>
                <a:solidFill>
                  <a:srgbClr val="FF0000"/>
                </a:solidFill>
                <a:effectLst>
                  <a:outerShdw blurRad="50800" dist="50800" dir="5400000" sx="1000" sy="1000" algn="ctr" rotWithShape="0">
                    <a:srgbClr val="000000">
                      <a:alpha val="81813"/>
                    </a:srgbClr>
                  </a:outerShdw>
                </a:effectLst>
                <a:latin typeface="Avenir Next LT Pro" panose="020B0504020202020204" pitchFamily="34" charset="77"/>
              </a:rPr>
              <a:t>We are </a:t>
            </a:r>
            <a:r>
              <a:rPr lang="en-US" sz="3200" i="1" dirty="0">
                <a:solidFill>
                  <a:srgbClr val="FF0000"/>
                </a:solidFill>
                <a:effectLst>
                  <a:outerShdw blurRad="50800" dist="50800" dir="5400000" sx="1000" sy="1000" algn="ctr" rotWithShape="0">
                    <a:srgbClr val="000000">
                      <a:alpha val="81813"/>
                    </a:srgbClr>
                  </a:outerShdw>
                </a:effectLst>
                <a:latin typeface="Avenir Next LT Pro" panose="020B0504020202020204" pitchFamily="34" charset="77"/>
              </a:rPr>
              <a:t>united</a:t>
            </a:r>
            <a:r>
              <a:rPr lang="en-US" sz="3000" i="1" dirty="0">
                <a:solidFill>
                  <a:srgbClr val="FF0000"/>
                </a:solidFill>
                <a:effectLst>
                  <a:outerShdw blurRad="50800" dist="50800" dir="5400000" sx="1000" sy="1000" algn="ctr" rotWithShape="0">
                    <a:srgbClr val="000000">
                      <a:alpha val="81813"/>
                    </a:srgbClr>
                  </a:outerShdw>
                </a:effectLst>
                <a:latin typeface="Avenir Next LT Pro" panose="020B0504020202020204" pitchFamily="34" charset="77"/>
              </a:rPr>
              <a:t> by God in Christ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8A1E76-6763-BBF7-CBCD-63C9197AD518}"/>
              </a:ext>
            </a:extLst>
          </p:cNvPr>
          <p:cNvSpPr txBox="1"/>
          <p:nvPr/>
        </p:nvSpPr>
        <p:spPr>
          <a:xfrm>
            <a:off x="1063701" y="3914312"/>
            <a:ext cx="10023721" cy="5847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LT Pro" panose="020B0504020202020204" pitchFamily="34" charset="77"/>
              </a:rPr>
              <a:t>v 13 “until we all attain to the unity of the faith”</a:t>
            </a:r>
            <a:endParaRPr lang="en-US" sz="4400" dirty="0">
              <a:effectLst>
                <a:outerShdw blurRad="50800" dist="50800" dir="5400000" sx="1000" sy="1000" algn="ctr" rotWithShape="0">
                  <a:srgbClr val="000000">
                    <a:alpha val="81813"/>
                  </a:srgbClr>
                </a:outerShdw>
              </a:effectLst>
              <a:latin typeface="Avenir Next LT Pro" panose="020B0504020202020204" pitchFamily="34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1854A9-7EDE-F029-0BB1-A6E44323254D}"/>
              </a:ext>
            </a:extLst>
          </p:cNvPr>
          <p:cNvSpPr txBox="1"/>
          <p:nvPr/>
        </p:nvSpPr>
        <p:spPr>
          <a:xfrm>
            <a:off x="4184752" y="162342"/>
            <a:ext cx="4092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0CF5E"/>
                </a:solidFill>
                <a:latin typeface="Century" panose="02040604050505020304" pitchFamily="18" charset="0"/>
              </a:rPr>
              <a:t>Ephesians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9A7D3C-20D6-E1AA-8F3B-48E50D00CCDE}"/>
              </a:ext>
            </a:extLst>
          </p:cNvPr>
          <p:cNvSpPr txBox="1"/>
          <p:nvPr/>
        </p:nvSpPr>
        <p:spPr>
          <a:xfrm>
            <a:off x="1219048" y="4553498"/>
            <a:ext cx="10023721" cy="5847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>
                <a:solidFill>
                  <a:srgbClr val="FF0000"/>
                </a:solidFill>
                <a:effectLst>
                  <a:outerShdw blurRad="50800" dist="50800" dir="5400000" sx="1000" sy="1000" algn="ctr" rotWithShape="0">
                    <a:srgbClr val="000000">
                      <a:alpha val="81813"/>
                    </a:srgbClr>
                  </a:outerShdw>
                </a:effectLst>
                <a:latin typeface="Avenir Next LT Pro" panose="020B0504020202020204" pitchFamily="34" charset="77"/>
              </a:rPr>
              <a:t>We must </a:t>
            </a:r>
            <a:r>
              <a:rPr lang="en-US" sz="3200" i="1" dirty="0">
                <a:solidFill>
                  <a:srgbClr val="FF0000"/>
                </a:solidFill>
                <a:effectLst>
                  <a:outerShdw blurRad="50800" dist="50800" dir="5400000" sx="1000" sy="1000" algn="ctr" rotWithShape="0">
                    <a:srgbClr val="000000">
                      <a:alpha val="81813"/>
                    </a:srgbClr>
                  </a:outerShdw>
                </a:effectLst>
                <a:latin typeface="Avenir Next LT Pro" panose="020B0504020202020204" pitchFamily="34" charset="77"/>
              </a:rPr>
              <a:t>continually</a:t>
            </a:r>
            <a:r>
              <a:rPr lang="en-US" sz="3000" i="1" dirty="0">
                <a:solidFill>
                  <a:srgbClr val="FF0000"/>
                </a:solidFill>
                <a:effectLst>
                  <a:outerShdw blurRad="50800" dist="50800" dir="5400000" sx="1000" sy="1000" algn="ctr" rotWithShape="0">
                    <a:srgbClr val="000000">
                      <a:alpha val="81813"/>
                    </a:srgbClr>
                  </a:outerShdw>
                </a:effectLst>
                <a:latin typeface="Avenir Next LT Pro" panose="020B0504020202020204" pitchFamily="34" charset="77"/>
              </a:rPr>
              <a:t> strive to be one</a:t>
            </a:r>
          </a:p>
        </p:txBody>
      </p:sp>
    </p:spTree>
    <p:extLst>
      <p:ext uri="{BB962C8B-B14F-4D97-AF65-F5344CB8AC3E}">
        <p14:creationId xmlns:p14="http://schemas.microsoft.com/office/powerpoint/2010/main" val="192301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 Bonding Scriptures for Unity">
            <a:extLst>
              <a:ext uri="{FF2B5EF4-FFF2-40B4-BE49-F238E27FC236}">
                <a16:creationId xmlns:a16="http://schemas.microsoft.com/office/drawing/2014/main" id="{D0306E0D-14FF-8C9F-8818-10F2B560B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7712" y="0"/>
            <a:ext cx="13137245" cy="686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1A27EF6-DBF4-7496-954C-A26ED578CAC1}"/>
              </a:ext>
            </a:extLst>
          </p:cNvPr>
          <p:cNvSpPr txBox="1"/>
          <p:nvPr/>
        </p:nvSpPr>
        <p:spPr>
          <a:xfrm>
            <a:off x="1575954" y="374037"/>
            <a:ext cx="90400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Century" panose="02040604050505020304" pitchFamily="18" charset="0"/>
              </a:rPr>
              <a:t>We are united in Christ, yet we must continually strive to be one.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7D5C07-E19C-F1CF-4D92-0DDE2E3F5846}"/>
              </a:ext>
            </a:extLst>
          </p:cNvPr>
          <p:cNvSpPr/>
          <p:nvPr/>
        </p:nvSpPr>
        <p:spPr>
          <a:xfrm>
            <a:off x="671263" y="2034661"/>
            <a:ext cx="10849474" cy="4080408"/>
          </a:xfrm>
          <a:prstGeom prst="rect">
            <a:avLst/>
          </a:prstGeom>
          <a:solidFill>
            <a:schemeClr val="bg2">
              <a:alpha val="78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E7A7E9-B339-2095-1EF9-19DE04D7F02C}"/>
              </a:ext>
            </a:extLst>
          </p:cNvPr>
          <p:cNvSpPr txBox="1"/>
          <p:nvPr/>
        </p:nvSpPr>
        <p:spPr>
          <a:xfrm>
            <a:off x="1084138" y="2617132"/>
            <a:ext cx="10023721" cy="55399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effectLst>
                  <a:outerShdw blurRad="50800" dist="50800" dir="5400000" sx="1000" sy="1000" algn="ctr" rotWithShape="0">
                    <a:srgbClr val="000000">
                      <a:alpha val="81813"/>
                    </a:srgbClr>
                  </a:outerShdw>
                </a:effectLst>
                <a:latin typeface="Avenir Next LT Pro" panose="020B0504020202020204" pitchFamily="34" charset="77"/>
              </a:rPr>
              <a:t>Despite having the same identity, we must strive for unity</a:t>
            </a: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C49725D0-0B17-C155-D0DC-EFB17ADC9D7C}"/>
              </a:ext>
            </a:extLst>
          </p:cNvPr>
          <p:cNvSpPr/>
          <p:nvPr/>
        </p:nvSpPr>
        <p:spPr>
          <a:xfrm>
            <a:off x="793881" y="2117019"/>
            <a:ext cx="10604237" cy="3922292"/>
          </a:xfrm>
          <a:prstGeom prst="frame">
            <a:avLst>
              <a:gd name="adj1" fmla="val 2948"/>
            </a:avLst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1C813B-9BEA-B9F6-612B-41996767DC26}"/>
              </a:ext>
            </a:extLst>
          </p:cNvPr>
          <p:cNvSpPr txBox="1"/>
          <p:nvPr/>
        </p:nvSpPr>
        <p:spPr>
          <a:xfrm>
            <a:off x="1084138" y="3735931"/>
            <a:ext cx="10023721" cy="55399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effectLst>
                  <a:outerShdw blurRad="50800" dist="50800" dir="5400000" sx="1000" sy="1000" algn="ctr" rotWithShape="0">
                    <a:srgbClr val="000000">
                      <a:alpha val="81813"/>
                    </a:srgbClr>
                  </a:outerShdw>
                </a:effectLst>
                <a:latin typeface="Avenir Next LT Pro" panose="020B0504020202020204" pitchFamily="34" charset="77"/>
              </a:rPr>
              <a:t>Despite role differences, we must strive for unity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8A1E76-6763-BBF7-CBCD-63C9197AD518}"/>
              </a:ext>
            </a:extLst>
          </p:cNvPr>
          <p:cNvSpPr txBox="1"/>
          <p:nvPr/>
        </p:nvSpPr>
        <p:spPr>
          <a:xfrm>
            <a:off x="1084138" y="4854731"/>
            <a:ext cx="10023721" cy="55399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effectLst>
                  <a:outerShdw blurRad="50800" dist="50800" dir="5400000" sx="1000" sy="1000" algn="ctr" rotWithShape="0">
                    <a:srgbClr val="000000">
                      <a:alpha val="81813"/>
                    </a:srgbClr>
                  </a:outerShdw>
                </a:effectLst>
                <a:latin typeface="Avenir Next LT Pro" panose="020B0504020202020204" pitchFamily="34" charset="77"/>
              </a:rPr>
              <a:t>Despite the past, we must strive for unity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1854A9-7EDE-F029-0BB1-A6E44323254D}"/>
              </a:ext>
            </a:extLst>
          </p:cNvPr>
          <p:cNvSpPr txBox="1"/>
          <p:nvPr/>
        </p:nvSpPr>
        <p:spPr>
          <a:xfrm>
            <a:off x="4049841" y="6077504"/>
            <a:ext cx="4092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0CF5E"/>
                </a:solidFill>
                <a:latin typeface="Century" panose="02040604050505020304" pitchFamily="18" charset="0"/>
              </a:rPr>
              <a:t>Ephesians 4</a:t>
            </a:r>
          </a:p>
        </p:txBody>
      </p:sp>
    </p:spTree>
    <p:extLst>
      <p:ext uri="{BB962C8B-B14F-4D97-AF65-F5344CB8AC3E}">
        <p14:creationId xmlns:p14="http://schemas.microsoft.com/office/powerpoint/2010/main" val="72435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2142</TotalTime>
  <Words>100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Avenir Next LT Pro</vt:lpstr>
      <vt:lpstr>Calibri</vt:lpstr>
      <vt:lpstr>Calibri Light</vt:lpstr>
      <vt:lpstr>Century</vt:lpstr>
      <vt:lpstr>Copperplate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Torres</dc:creator>
  <cp:lastModifiedBy>Isaac Torres</cp:lastModifiedBy>
  <cp:revision>2</cp:revision>
  <dcterms:created xsi:type="dcterms:W3CDTF">2023-06-24T00:19:29Z</dcterms:created>
  <dcterms:modified xsi:type="dcterms:W3CDTF">2023-06-25T12:01:44Z</dcterms:modified>
</cp:coreProperties>
</file>