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  <p:sldMasterId id="2147483673" r:id="rId3"/>
  </p:sldMasterIdLst>
  <p:notesMasterIdLst>
    <p:notesMasterId r:id="rId25"/>
  </p:notesMasterIdLst>
  <p:sldIdLst>
    <p:sldId id="333" r:id="rId4"/>
    <p:sldId id="396" r:id="rId5"/>
    <p:sldId id="397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398" r:id="rId2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2edb4b6ad0_0_4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2edb4b6ad0_0_4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2edb4b6ad0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2edb4b6ad0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2edb4b6ad0_0_4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22edb4b6ad0_0_4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2edb4b6ad0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2edb4b6ad0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2edb4b6ad0_0_4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2edb4b6ad0_0_4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edb4b6ad0_0_3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2edb4b6ad0_0_3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2edb4b6ad0_0_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2edb4b6ad0_0_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edb4b6ad0_0_4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2edb4b6ad0_0_4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edb4b6ad0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edb4b6ad0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2edb4b6ad0_0_3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2edb4b6ad0_0_3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2edb4b6ad0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g22edb4b6ad0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22edb4b6ad0_0_24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2edb4b6ad0_0_3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2edb4b6ad0_0_3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2edb4b6ad0_0_3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2edb4b6ad0_0_3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2edb4b6ad0_0_3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2edb4b6ad0_0_3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2edb4b6ad0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2edb4b6ad0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2edb4b6ad0_0_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2edb4b6ad0_0_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Subtitle" type="tx">
  <p:cSld name="Title &amp; Subtitle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>
            <a:spLocks noGrp="1"/>
          </p:cNvSpPr>
          <p:nvPr>
            <p:ph type="title"/>
          </p:nvPr>
        </p:nvSpPr>
        <p:spPr>
          <a:xfrm>
            <a:off x="666750" y="862012"/>
            <a:ext cx="7810500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1"/>
          </p:nvPr>
        </p:nvSpPr>
        <p:spPr>
          <a:xfrm>
            <a:off x="666750" y="2652712"/>
            <a:ext cx="7810500" cy="595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8572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1650"/>
            </a:lvl1pPr>
            <a:lvl2pPr marL="342900" lvl="1" indent="-8572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1650"/>
            </a:lvl2pPr>
            <a:lvl3pPr marL="514350" lvl="2" indent="-8572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1650"/>
            </a:lvl3pPr>
            <a:lvl4pPr marL="685800" lvl="3" indent="-8572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1650"/>
            </a:lvl4pPr>
            <a:lvl5pPr marL="857250" lvl="4" indent="-8572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1650"/>
            </a:lvl5pPr>
            <a:lvl6pPr marL="1028700" lvl="5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107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264319" algn="l"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2813"/>
            </a:lvl1pPr>
            <a:lvl2pPr marL="342900" lvl="1" indent="-238125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2400"/>
            </a:lvl2pPr>
            <a:lvl3pPr marL="514350" lvl="2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1988"/>
            </a:lvl3pPr>
            <a:lvl4pPr marL="685800" lvl="3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1800"/>
            </a:lvl4pPr>
            <a:lvl5pPr marL="857250" lvl="4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»"/>
              <a:defRPr sz="1800"/>
            </a:lvl5pPr>
            <a:lvl6pPr marL="1028700" lvl="5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6pPr>
            <a:lvl7pPr marL="1200150" lvl="6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7pPr>
            <a:lvl8pPr marL="1371600" lvl="7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8pPr>
            <a:lvl9pPr marL="1543050" lvl="8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9" name="Google Shape;59;p21"/>
          <p:cNvSpPr txBox="1">
            <a:spLocks noGrp="1"/>
          </p:cNvSpPr>
          <p:nvPr>
            <p:ph type="body" idx="2"/>
          </p:nvPr>
        </p:nvSpPr>
        <p:spPr>
          <a:xfrm>
            <a:off x="4648200" y="1200152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264319" algn="l"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7500"/>
              <a:buChar char="•"/>
              <a:defRPr sz="2813"/>
            </a:lvl1pPr>
            <a:lvl2pPr marL="342900" lvl="1" indent="-238125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400"/>
              <a:buChar char="–"/>
              <a:defRPr sz="2400"/>
            </a:lvl2pPr>
            <a:lvl3pPr marL="514350" lvl="2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1988"/>
            </a:lvl3pPr>
            <a:lvl4pPr marL="685800" lvl="3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–"/>
              <a:defRPr sz="1800"/>
            </a:lvl4pPr>
            <a:lvl5pPr marL="857250" lvl="4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»"/>
              <a:defRPr sz="1800"/>
            </a:lvl5pPr>
            <a:lvl6pPr marL="1028700" lvl="5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6pPr>
            <a:lvl7pPr marL="1200150" lvl="6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7pPr>
            <a:lvl8pPr marL="1371600" lvl="7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8pPr>
            <a:lvl9pPr marL="1543050" lvl="8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4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514350" lvl="2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857250" lvl="4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028700" lvl="5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0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8"/>
          <p:cNvSpPr txBox="1"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  <a:defRPr sz="1988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1"/>
          </p:nvPr>
        </p:nvSpPr>
        <p:spPr>
          <a:xfrm>
            <a:off x="3575051" y="204789"/>
            <a:ext cx="5111750" cy="4389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288131" algn="l"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8500"/>
              <a:buChar char="•"/>
              <a:defRPr sz="3188"/>
            </a:lvl1pPr>
            <a:lvl2pPr marL="342900" lvl="1" indent="-264319" algn="l"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7500"/>
              <a:buChar char="–"/>
              <a:defRPr sz="2813"/>
            </a:lvl2pPr>
            <a:lvl3pPr marL="514350" lvl="2" indent="-238125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2400"/>
            </a:lvl3pPr>
            <a:lvl4pPr marL="685800" lvl="3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–"/>
              <a:defRPr sz="1988"/>
            </a:lvl4pPr>
            <a:lvl5pPr marL="857250" lvl="4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»"/>
              <a:defRPr sz="1988"/>
            </a:lvl5pPr>
            <a:lvl6pPr marL="1028700" lvl="5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1988"/>
            </a:lvl6pPr>
            <a:lvl7pPr marL="1200150" lvl="6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1988"/>
            </a:lvl7pPr>
            <a:lvl8pPr marL="1371600" lvl="7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1988"/>
            </a:lvl8pPr>
            <a:lvl9pPr marL="1543050" lvl="8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•"/>
              <a:defRPr sz="1988"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2"/>
          </p:nvPr>
        </p:nvSpPr>
        <p:spPr>
          <a:xfrm>
            <a:off x="457202" y="1076327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85725" algn="l">
              <a:spcBef>
                <a:spcPts val="278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1388"/>
            </a:lvl1pPr>
            <a:lvl2pPr marL="342900" lvl="1" indent="-8572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1200"/>
            </a:lvl2pPr>
            <a:lvl3pPr marL="514350" lvl="2" indent="-85725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1013"/>
            </a:lvl3pPr>
            <a:lvl4pPr marL="685800" lvl="3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4pPr>
            <a:lvl5pPr marL="857250" lvl="4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5pPr>
            <a:lvl6pPr marL="1028700" lvl="5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6pPr>
            <a:lvl7pPr marL="1200150" lvl="6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7pPr>
            <a:lvl8pPr marL="1371600" lvl="7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8pPr>
            <a:lvl9pPr marL="1543050" lvl="8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8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9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lvl="0" algn="ctr">
              <a:spcBef>
                <a:spcPts val="638"/>
              </a:spcBef>
              <a:spcAft>
                <a:spcPts val="0"/>
              </a:spcAft>
              <a:buClr>
                <a:srgbClr val="888888"/>
              </a:buClr>
              <a:buSzPts val="85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3"/>
              </a:spcBef>
              <a:spcAft>
                <a:spcPts val="0"/>
              </a:spcAft>
              <a:buClr>
                <a:srgbClr val="888888"/>
              </a:buClr>
              <a:buSzPts val="7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98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98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98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98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98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98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Calibri"/>
              <a:buNone/>
              <a:defRPr sz="4013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0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b" anchorCtr="0">
            <a:normAutofit/>
          </a:bodyPr>
          <a:lstStyle>
            <a:lvl1pPr marL="171450" lvl="0" indent="-85725" algn="l">
              <a:spcBef>
                <a:spcPts val="398"/>
              </a:spcBef>
              <a:spcAft>
                <a:spcPts val="0"/>
              </a:spcAft>
              <a:buClr>
                <a:srgbClr val="888888"/>
              </a:buClr>
              <a:buSzPts val="5300"/>
              <a:buNone/>
              <a:defRPr sz="1988">
                <a:solidFill>
                  <a:srgbClr val="888888"/>
                </a:solidFill>
              </a:defRPr>
            </a:lvl1pPr>
            <a:lvl2pPr marL="342900" lvl="1" indent="-85725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1800">
                <a:solidFill>
                  <a:srgbClr val="888888"/>
                </a:solidFill>
              </a:defRPr>
            </a:lvl2pPr>
            <a:lvl3pPr marL="514350" lvl="2" indent="-85725" algn="l">
              <a:spcBef>
                <a:spcPts val="323"/>
              </a:spcBef>
              <a:spcAft>
                <a:spcPts val="0"/>
              </a:spcAft>
              <a:buClr>
                <a:srgbClr val="888888"/>
              </a:buClr>
              <a:buSzPts val="4300"/>
              <a:buNone/>
              <a:defRPr sz="1613">
                <a:solidFill>
                  <a:srgbClr val="888888"/>
                </a:solidFill>
              </a:defRPr>
            </a:lvl3pPr>
            <a:lvl4pPr marL="685800" lvl="3" indent="-85725" algn="l"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1388">
                <a:solidFill>
                  <a:srgbClr val="888888"/>
                </a:solidFill>
              </a:defRPr>
            </a:lvl4pPr>
            <a:lvl5pPr marL="857250" lvl="4" indent="-85725" algn="l"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1388">
                <a:solidFill>
                  <a:srgbClr val="888888"/>
                </a:solidFill>
              </a:defRPr>
            </a:lvl5pPr>
            <a:lvl6pPr marL="1028700" lvl="5" indent="-85725" algn="l"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1388">
                <a:solidFill>
                  <a:srgbClr val="888888"/>
                </a:solidFill>
              </a:defRPr>
            </a:lvl6pPr>
            <a:lvl7pPr marL="1200150" lvl="6" indent="-85725" algn="l"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1388">
                <a:solidFill>
                  <a:srgbClr val="888888"/>
                </a:solidFill>
              </a:defRPr>
            </a:lvl7pPr>
            <a:lvl8pPr marL="1371600" lvl="7" indent="-85725" algn="l"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1388">
                <a:solidFill>
                  <a:srgbClr val="888888"/>
                </a:solidFill>
              </a:defRPr>
            </a:lvl8pPr>
            <a:lvl9pPr marL="1543050" lvl="8" indent="-85725" algn="l">
              <a:spcBef>
                <a:spcPts val="278"/>
              </a:spcBef>
              <a:spcAft>
                <a:spcPts val="0"/>
              </a:spcAft>
              <a:buClr>
                <a:srgbClr val="888888"/>
              </a:buClr>
              <a:buSzPts val="3700"/>
              <a:buNone/>
              <a:defRPr sz="1388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6" name="Google Shape;86;p3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1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1"/>
          <p:cNvSpPr txBox="1">
            <a:spLocks noGrp="1"/>
          </p:cNvSpPr>
          <p:nvPr>
            <p:ph type="body" idx="1"/>
          </p:nvPr>
        </p:nvSpPr>
        <p:spPr>
          <a:xfrm>
            <a:off x="457200" y="1151336"/>
            <a:ext cx="4040189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b" anchorCtr="0">
            <a:normAutofit/>
          </a:bodyPr>
          <a:lstStyle>
            <a:lvl1pPr marL="171450" lvl="0" indent="-85725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2400" b="1"/>
            </a:lvl1pPr>
            <a:lvl2pPr marL="342900" lvl="1" indent="-85725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sz="1988" b="1"/>
            </a:lvl2pPr>
            <a:lvl3pPr marL="514350" lvl="2" indent="-857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1800" b="1"/>
            </a:lvl3pPr>
            <a:lvl4pPr marL="685800" lvl="3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4pPr>
            <a:lvl5pPr marL="857250" lvl="4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5pPr>
            <a:lvl6pPr marL="1028700" lvl="5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6pPr>
            <a:lvl7pPr marL="1200150" lvl="6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7pPr>
            <a:lvl8pPr marL="1371600" lvl="7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8pPr>
            <a:lvl9pPr marL="1543050" lvl="8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9pPr>
          </a:lstStyle>
          <a:p>
            <a:endParaRPr/>
          </a:p>
        </p:txBody>
      </p:sp>
      <p:sp>
        <p:nvSpPr>
          <p:cNvPr id="92" name="Google Shape;92;p31"/>
          <p:cNvSpPr txBox="1">
            <a:spLocks noGrp="1"/>
          </p:cNvSpPr>
          <p:nvPr>
            <p:ph type="body" idx="2"/>
          </p:nvPr>
        </p:nvSpPr>
        <p:spPr>
          <a:xfrm>
            <a:off x="457200" y="1631155"/>
            <a:ext cx="4040189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238125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2400"/>
            </a:lvl1pPr>
            <a:lvl2pPr marL="342900" lvl="1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–"/>
              <a:defRPr sz="1988"/>
            </a:lvl2pPr>
            <a:lvl3pPr marL="514350" lvl="2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3pPr>
            <a:lvl4pPr marL="685800" lvl="3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1613"/>
            </a:lvl4pPr>
            <a:lvl5pPr marL="857250" lvl="4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1613"/>
            </a:lvl5pPr>
            <a:lvl6pPr marL="1028700" lvl="5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6pPr>
            <a:lvl7pPr marL="1200150" lvl="6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7pPr>
            <a:lvl8pPr marL="1371600" lvl="7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8pPr>
            <a:lvl9pPr marL="1543050" lvl="8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9pPr>
          </a:lstStyle>
          <a:p>
            <a:endParaRPr/>
          </a:p>
        </p:txBody>
      </p:sp>
      <p:sp>
        <p:nvSpPr>
          <p:cNvPr id="93" name="Google Shape;93;p31"/>
          <p:cNvSpPr txBox="1">
            <a:spLocks noGrp="1"/>
          </p:cNvSpPr>
          <p:nvPr>
            <p:ph type="body" idx="3"/>
          </p:nvPr>
        </p:nvSpPr>
        <p:spPr>
          <a:xfrm>
            <a:off x="4645027" y="1151336"/>
            <a:ext cx="4041776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b" anchorCtr="0">
            <a:normAutofit/>
          </a:bodyPr>
          <a:lstStyle>
            <a:lvl1pPr marL="171450" lvl="0" indent="-85725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2400" b="1"/>
            </a:lvl1pPr>
            <a:lvl2pPr marL="342900" lvl="1" indent="-85725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sz="1988" b="1"/>
            </a:lvl2pPr>
            <a:lvl3pPr marL="514350" lvl="2" indent="-857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1800" b="1"/>
            </a:lvl3pPr>
            <a:lvl4pPr marL="685800" lvl="3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4pPr>
            <a:lvl5pPr marL="857250" lvl="4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5pPr>
            <a:lvl6pPr marL="1028700" lvl="5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6pPr>
            <a:lvl7pPr marL="1200150" lvl="6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7pPr>
            <a:lvl8pPr marL="1371600" lvl="7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8pPr>
            <a:lvl9pPr marL="1543050" lvl="8" indent="-85725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1613" b="1"/>
            </a:lvl9pPr>
          </a:lstStyle>
          <a:p>
            <a:endParaRPr/>
          </a:p>
        </p:txBody>
      </p:sp>
      <p:sp>
        <p:nvSpPr>
          <p:cNvPr id="94" name="Google Shape;94;p31"/>
          <p:cNvSpPr txBox="1">
            <a:spLocks noGrp="1"/>
          </p:cNvSpPr>
          <p:nvPr>
            <p:ph type="body" idx="4"/>
          </p:nvPr>
        </p:nvSpPr>
        <p:spPr>
          <a:xfrm>
            <a:off x="4645027" y="1631155"/>
            <a:ext cx="4041776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238125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2400"/>
            </a:lvl1pPr>
            <a:lvl2pPr marL="342900" lvl="1" indent="-211931" algn="l">
              <a:spcBef>
                <a:spcPts val="398"/>
              </a:spcBef>
              <a:spcAft>
                <a:spcPts val="0"/>
              </a:spcAft>
              <a:buClr>
                <a:schemeClr val="dk1"/>
              </a:buClr>
              <a:buSzPts val="5300"/>
              <a:buChar char="–"/>
              <a:defRPr sz="1988"/>
            </a:lvl2pPr>
            <a:lvl3pPr marL="514350" lvl="2" indent="-20002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1800"/>
            </a:lvl3pPr>
            <a:lvl4pPr marL="685800" lvl="3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–"/>
              <a:defRPr sz="1613"/>
            </a:lvl4pPr>
            <a:lvl5pPr marL="857250" lvl="4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»"/>
              <a:defRPr sz="1613"/>
            </a:lvl5pPr>
            <a:lvl6pPr marL="1028700" lvl="5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6pPr>
            <a:lvl7pPr marL="1200150" lvl="6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7pPr>
            <a:lvl8pPr marL="1371600" lvl="7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8pPr>
            <a:lvl9pPr marL="1543050" lvl="8" indent="-188119" algn="l">
              <a:spcBef>
                <a:spcPts val="323"/>
              </a:spcBef>
              <a:spcAft>
                <a:spcPts val="0"/>
              </a:spcAft>
              <a:buClr>
                <a:schemeClr val="dk1"/>
              </a:buClr>
              <a:buSzPts val="4300"/>
              <a:buChar char="•"/>
              <a:defRPr sz="1613"/>
            </a:lvl9pPr>
          </a:lstStyle>
          <a:p>
            <a:endParaRPr/>
          </a:p>
        </p:txBody>
      </p:sp>
      <p:sp>
        <p:nvSpPr>
          <p:cNvPr id="95" name="Google Shape;95;p3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3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3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60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4"/>
          <p:cNvSpPr txBox="1"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Calibri"/>
              <a:buNone/>
              <a:defRPr sz="1988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4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34"/>
          <p:cNvSpPr txBox="1">
            <a:spLocks noGrp="1"/>
          </p:cNvSpPr>
          <p:nvPr>
            <p:ph type="body" idx="1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85725" algn="l">
              <a:spcBef>
                <a:spcPts val="278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1388"/>
            </a:lvl1pPr>
            <a:lvl2pPr marL="342900" lvl="1" indent="-85725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1200"/>
            </a:lvl2pPr>
            <a:lvl3pPr marL="514350" lvl="2" indent="-85725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1013"/>
            </a:lvl3pPr>
            <a:lvl4pPr marL="685800" lvl="3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4pPr>
            <a:lvl5pPr marL="857250" lvl="4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5pPr>
            <a:lvl6pPr marL="1028700" lvl="5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6pPr>
            <a:lvl7pPr marL="1200150" lvl="6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7pPr>
            <a:lvl8pPr marL="1371600" lvl="7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8pPr>
            <a:lvl9pPr marL="1543050" lvl="8" indent="-85725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900"/>
            </a:lvl9pPr>
          </a:lstStyle>
          <a:p>
            <a:endParaRPr/>
          </a:p>
        </p:txBody>
      </p:sp>
      <p:sp>
        <p:nvSpPr>
          <p:cNvPr id="111" name="Google Shape;111;p3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5"/>
          <p:cNvSpPr txBox="1">
            <a:spLocks noGrp="1"/>
          </p:cNvSpPr>
          <p:nvPr>
            <p:ph type="body" idx="1"/>
          </p:nvPr>
        </p:nvSpPr>
        <p:spPr>
          <a:xfrm rot="5400000">
            <a:off x="2874765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514350" lvl="2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857250" lvl="4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028700" lvl="5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3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3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3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6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6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171450" lvl="0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342900" lvl="1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514350" lvl="2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685800" lvl="3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857250" lvl="4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1028700" lvl="5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1200150" lvl="6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1371600" lvl="7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1543050" lvl="8" indent="-128588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3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0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/>
              <a:pPr/>
              <a:t>7/5/23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412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erson in blue jeans and jean jacket against a solid red and purple wall"/>
          <p:cNvSpPr>
            <a:spLocks noGrp="1"/>
          </p:cNvSpPr>
          <p:nvPr>
            <p:ph type="pic" idx="21"/>
          </p:nvPr>
        </p:nvSpPr>
        <p:spPr>
          <a:xfrm>
            <a:off x="0" y="-474750"/>
            <a:ext cx="9144000" cy="6093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492660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Font typeface="Calibri"/>
              <a:buNone/>
              <a:defRPr sz="1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t" anchorCtr="0">
            <a:normAutofit/>
          </a:bodyPr>
          <a:lstStyle>
            <a:lvl1pPr marL="457200" marR="0" lvl="0" indent="-768350" algn="l" rtl="0"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8500"/>
              <a:buFont typeface="Arial"/>
              <a:buChar char="•"/>
              <a:defRPr sz="8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04850" algn="l" rtl="0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7500"/>
              <a:buFont typeface="Arial"/>
              <a:buChar char="–"/>
              <a:defRPr sz="7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65150" algn="l" rtl="0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–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65150" algn="l" rtl="0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»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65150" algn="l" rtl="0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65150" algn="l" rtl="0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65150" algn="l" rtl="0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65150" algn="l" rtl="0"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5300"/>
              <a:buFont typeface="Arial"/>
              <a:buChar char="•"/>
              <a:defRPr sz="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75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25" tIns="121900" rIns="243825" bIns="1219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716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52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/>
              <a:pPr/>
              <a:t>7/5/23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56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0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3725925" y="212350"/>
            <a:ext cx="52539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1. People…Joshua 1.6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1Corinthians 15.33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Philippians 2.12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Galatians 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Nice vs Kind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21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1"/>
          <p:cNvSpPr txBox="1"/>
          <p:nvPr/>
        </p:nvSpPr>
        <p:spPr>
          <a:xfrm>
            <a:off x="3725925" y="212350"/>
            <a:ext cx="52539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1. People. Joshua 1.6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2. The Word…Joshua 1.7-8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2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2"/>
          <p:cNvSpPr txBox="1"/>
          <p:nvPr/>
        </p:nvSpPr>
        <p:spPr>
          <a:xfrm>
            <a:off x="3725925" y="212350"/>
            <a:ext cx="52539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2. The Word…Joshua 1.7-8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Proverbs 3.5-6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3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3725925" y="212350"/>
            <a:ext cx="52539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2. The Word…Joshua 1.7-8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Proverbs 3.5-6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Judges 2.6-10, Fathers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4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/>
          <p:nvPr/>
        </p:nvSpPr>
        <p:spPr>
          <a:xfrm>
            <a:off x="3725925" y="212350"/>
            <a:ext cx="52539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1. People…Joshua 1.6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2. The Word…Joshua 1.7-8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3. Personally…Joshua 1.9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5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5"/>
          <p:cNvSpPr txBox="1"/>
          <p:nvPr/>
        </p:nvSpPr>
        <p:spPr>
          <a:xfrm>
            <a:off x="3725925" y="212350"/>
            <a:ext cx="5253900" cy="29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3. Personally…Joshua 1.9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Joshua 7.6-9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6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6"/>
          <p:cNvSpPr txBox="1"/>
          <p:nvPr/>
        </p:nvSpPr>
        <p:spPr>
          <a:xfrm>
            <a:off x="3725925" y="212350"/>
            <a:ext cx="5253900" cy="38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3. Personally…Joshua 1.9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Joshua 7.6-9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Why??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7"/>
          <p:cNvSpPr txBox="1"/>
          <p:nvPr/>
        </p:nvSpPr>
        <p:spPr>
          <a:xfrm>
            <a:off x="3725925" y="212350"/>
            <a:ext cx="52539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3. Personally…Joshua 1.9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Joshua 7.6-9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Why??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Joshua 7.10 Get Up!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8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8"/>
          <p:cNvSpPr txBox="1"/>
          <p:nvPr/>
        </p:nvSpPr>
        <p:spPr>
          <a:xfrm>
            <a:off x="3725925" y="212350"/>
            <a:ext cx="5253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Why 3 times?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9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9"/>
          <p:cNvSpPr txBox="1"/>
          <p:nvPr/>
        </p:nvSpPr>
        <p:spPr>
          <a:xfrm>
            <a:off x="3725925" y="212350"/>
            <a:ext cx="52539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Why 3 times?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Was it Because of these 3 Times?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42900"/>
            <a:endParaRPr lang="en-US" sz="675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5" name="Picture 4" descr="A picture containing text, font, logo, graphics&#10;&#10;Description automatically generated">
            <a:extLst>
              <a:ext uri="{FF2B5EF4-FFF2-40B4-BE49-F238E27FC236}">
                <a16:creationId xmlns:a16="http://schemas.microsoft.com/office/drawing/2014/main" id="{5977AAE1-FD8A-7387-4A1C-0B42AA64FB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"/>
          <a:stretch/>
        </p:blipFill>
        <p:spPr>
          <a:xfrm>
            <a:off x="7" y="961"/>
            <a:ext cx="9143993" cy="5142539"/>
          </a:xfrm>
          <a:prstGeom prst="rect">
            <a:avLst/>
          </a:prstGeom>
        </p:spPr>
      </p:pic>
      <p:sp>
        <p:nvSpPr>
          <p:cNvPr id="6" name="Google Shape;309;p1">
            <a:extLst>
              <a:ext uri="{FF2B5EF4-FFF2-40B4-BE49-F238E27FC236}">
                <a16:creationId xmlns:a16="http://schemas.microsoft.com/office/drawing/2014/main" id="{676040A6-2F7D-042E-0890-BE27DFCBEE8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0751" y="3058663"/>
            <a:ext cx="5904035" cy="100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indent="0">
              <a:spcBef>
                <a:spcPts val="0"/>
              </a:spcBef>
              <a:buClr>
                <a:srgbClr val="696969"/>
              </a:buClr>
              <a:buSzPts val="4050"/>
              <a:buNone/>
            </a:pPr>
            <a:r>
              <a:rPr lang="en-US" sz="1650" dirty="0">
                <a:solidFill>
                  <a:srgbClr val="696969"/>
                </a:solidFill>
              </a:rPr>
              <a:t>To our guests, we would like to know more about you! Scan the QR code to share your contact info with us.</a:t>
            </a:r>
            <a:endParaRPr sz="1650" dirty="0"/>
          </a:p>
        </p:txBody>
      </p:sp>
      <p:sp>
        <p:nvSpPr>
          <p:cNvPr id="7" name="Google Shape;311;p1">
            <a:extLst>
              <a:ext uri="{FF2B5EF4-FFF2-40B4-BE49-F238E27FC236}">
                <a16:creationId xmlns:a16="http://schemas.microsoft.com/office/drawing/2014/main" id="{27CC59D8-F552-8CDB-6FCE-E73A777B4948}"/>
              </a:ext>
            </a:extLst>
          </p:cNvPr>
          <p:cNvSpPr txBox="1"/>
          <p:nvPr/>
        </p:nvSpPr>
        <p:spPr>
          <a:xfrm>
            <a:off x="679608" y="3997559"/>
            <a:ext cx="5748101" cy="800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50" tIns="19050" rIns="19050" bIns="19050" anchor="ctr" anchorCtr="0">
            <a:spAutoFit/>
          </a:bodyPr>
          <a:lstStyle/>
          <a:p>
            <a:pPr defTabSz="342900"/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nuestros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invitados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, ¡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nos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gustaría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saber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ustedes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! 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Escanee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código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QR para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compartir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información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contacto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1650" i="1" dirty="0" err="1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nosotros</a:t>
            </a:r>
            <a:r>
              <a:rPr lang="en-US" sz="1650" i="1" dirty="0">
                <a:solidFill>
                  <a:srgbClr val="696969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50" i="1" dirty="0">
              <a:solidFill>
                <a:srgbClr val="69696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A56A2B-C08D-BD43-84EF-9485D0244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449" y="2571750"/>
            <a:ext cx="2162744" cy="21650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A4761C-E836-9D12-6F6C-4491AC7F875D}"/>
              </a:ext>
            </a:extLst>
          </p:cNvPr>
          <p:cNvSpPr txBox="1"/>
          <p:nvPr/>
        </p:nvSpPr>
        <p:spPr>
          <a:xfrm>
            <a:off x="5356931" y="4475077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914378">
              <a:buClrTx/>
            </a:pPr>
            <a:r>
              <a:rPr lang="en-US" sz="1600" kern="1200" dirty="0">
                <a:latin typeface="Avenir Next LT Pro Demi" panose="020B0604020202020204" pitchFamily="34" charset="0"/>
                <a:ea typeface="+mn-ea"/>
                <a:cs typeface="+mn-cs"/>
              </a:rPr>
              <a:t>Welcome | </a:t>
            </a:r>
            <a:r>
              <a:rPr lang="en-US" sz="1800" b="1" kern="1200" dirty="0">
                <a:latin typeface="UICTFontTextStyleTallBody"/>
                <a:ea typeface="+mn-ea"/>
                <a:cs typeface="+mn-cs"/>
              </a:rPr>
              <a:t>Mike Quick</a:t>
            </a:r>
            <a:endParaRPr lang="en-US" sz="1600" b="1" kern="1200" dirty="0">
              <a:latin typeface="Avenir Next LT Pro Demi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4808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33763" y="212350"/>
            <a:ext cx="4676474" cy="350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30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0"/>
          <p:cNvSpPr txBox="1"/>
          <p:nvPr/>
        </p:nvSpPr>
        <p:spPr>
          <a:xfrm>
            <a:off x="1945050" y="3825225"/>
            <a:ext cx="5253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24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151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200" y="152400"/>
            <a:ext cx="6451601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/>
          <p:nvPr/>
        </p:nvSpPr>
        <p:spPr>
          <a:xfrm>
            <a:off x="3725925" y="212350"/>
            <a:ext cx="5253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Why 3 Times?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3725925" y="212350"/>
            <a:ext cx="52539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Why 3 Times?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He was Human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314450"/>
            <a:ext cx="3124200" cy="245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53345" y="800100"/>
            <a:ext cx="4572000" cy="3714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8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8"/>
          <p:cNvSpPr txBox="1"/>
          <p:nvPr/>
        </p:nvSpPr>
        <p:spPr>
          <a:xfrm>
            <a:off x="3725925" y="212350"/>
            <a:ext cx="52539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1. People…Joshua 1.6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25" y="152400"/>
            <a:ext cx="3225799" cy="241934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9"/>
          <p:cNvSpPr txBox="1"/>
          <p:nvPr/>
        </p:nvSpPr>
        <p:spPr>
          <a:xfrm>
            <a:off x="3670775" y="212350"/>
            <a:ext cx="525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9"/>
          <p:cNvSpPr txBox="1"/>
          <p:nvPr/>
        </p:nvSpPr>
        <p:spPr>
          <a:xfrm>
            <a:off x="3725925" y="212350"/>
            <a:ext cx="52539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Be Strong &amp; Courageous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1. People…Joshua 1.6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1Corinthians 15.33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Philippians 2.12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chemeClr val="lt1"/>
                </a:solidFill>
              </a:rPr>
              <a:t>Galatians 6</a:t>
            </a:r>
            <a:endParaRPr sz="30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Macintosh PowerPoint</Application>
  <PresentationFormat>On-screen Show (16:9)</PresentationFormat>
  <Paragraphs>77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Avenir Next LT Pro Demi</vt:lpstr>
      <vt:lpstr>Calibri</vt:lpstr>
      <vt:lpstr>UICTFontTextStyleTallBody</vt:lpstr>
      <vt:lpstr>Simple Light</vt:lpstr>
      <vt:lpstr>3_Office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Carl Ash</cp:lastModifiedBy>
  <cp:revision>1</cp:revision>
  <dcterms:modified xsi:type="dcterms:W3CDTF">2023-07-05T22:16:29Z</dcterms:modified>
</cp:coreProperties>
</file>