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1" r:id="rId4"/>
    <p:sldId id="259" r:id="rId5"/>
    <p:sldId id="272" r:id="rId6"/>
    <p:sldId id="273" r:id="rId7"/>
    <p:sldId id="274" r:id="rId8"/>
    <p:sldId id="275" r:id="rId9"/>
    <p:sldId id="276" r:id="rId10"/>
    <p:sldId id="27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8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42"/>
    <p:restoredTop sz="94648"/>
  </p:normalViewPr>
  <p:slideViewPr>
    <p:cSldViewPr snapToGrid="0">
      <p:cViewPr varScale="1">
        <p:scale>
          <a:sx n="98" d="100"/>
          <a:sy n="98" d="100"/>
        </p:scale>
        <p:origin x="19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54484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134533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50425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1207669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20EDD-A5BF-F84B-9962-FA1D9E57A47D}" type="datetimeFigureOut">
              <a:rPr lang="en-US" smtClean="0"/>
              <a:t>7/22/23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92119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F20EDD-A5BF-F84B-9962-FA1D9E57A47D}" type="datetimeFigureOut">
              <a:rPr lang="en-US" smtClean="0"/>
              <a:t>7/22/23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283064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F20EDD-A5BF-F84B-9962-FA1D9E57A47D}" type="datetimeFigureOut">
              <a:rPr lang="en-US" smtClean="0"/>
              <a:t>7/22/23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229357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F20EDD-A5BF-F84B-9962-FA1D9E57A47D}" type="datetimeFigureOut">
              <a:rPr lang="en-US" smtClean="0"/>
              <a:t>7/22/23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74829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20EDD-A5BF-F84B-9962-FA1D9E57A47D}" type="datetimeFigureOut">
              <a:rPr lang="en-US" smtClean="0"/>
              <a:t>7/22/23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241193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20EDD-A5BF-F84B-9962-FA1D9E57A47D}" type="datetimeFigureOut">
              <a:rPr lang="en-US" smtClean="0"/>
              <a:t>7/22/23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309987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20EDD-A5BF-F84B-9962-FA1D9E57A47D}" type="datetimeFigureOut">
              <a:rPr lang="en-US" smtClean="0"/>
              <a:t>7/22/23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1861303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20EDD-A5BF-F84B-9962-FA1D9E57A47D}" type="datetimeFigureOut">
              <a:rPr lang="en-US" smtClean="0"/>
              <a:t>7/22/23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B1BB9-A5DA-654F-A65C-F6439128BCA3}" type="slidenum">
              <a:rPr lang="en-US" smtClean="0"/>
              <a:t>‹#›</a:t>
            </a:fld>
            <a:endParaRPr lang="en-US"/>
          </a:p>
        </p:txBody>
      </p:sp>
    </p:spTree>
    <p:extLst>
      <p:ext uri="{BB962C8B-B14F-4D97-AF65-F5344CB8AC3E}">
        <p14:creationId xmlns:p14="http://schemas.microsoft.com/office/powerpoint/2010/main" val="15807378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66949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05551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8572FFEE-E79C-F4D6-96F4-D5ED07B6CD75}"/>
              </a:ext>
            </a:extLst>
          </p:cNvPr>
          <p:cNvSpPr/>
          <p:nvPr/>
        </p:nvSpPr>
        <p:spPr>
          <a:xfrm>
            <a:off x="0" y="5622325"/>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D46D5F-6211-D337-6EFE-59A2897177C6}"/>
              </a:ext>
            </a:extLst>
          </p:cNvPr>
          <p:cNvSpPr txBox="1"/>
          <p:nvPr/>
        </p:nvSpPr>
        <p:spPr>
          <a:xfrm>
            <a:off x="-55134" y="5830005"/>
            <a:ext cx="12296172" cy="707886"/>
          </a:xfrm>
          <a:prstGeom prst="rect">
            <a:avLst/>
          </a:prstGeom>
          <a:noFill/>
        </p:spPr>
        <p:txBody>
          <a:bodyPr wrap="square" rtlCol="0">
            <a:spAutoFit/>
          </a:bodyPr>
          <a:lstStyle/>
          <a:p>
            <a:pPr algn="ctr"/>
            <a:r>
              <a:rPr lang="en-US" sz="4000" dirty="0">
                <a:solidFill>
                  <a:srgbClr val="CF8E2F"/>
                </a:solidFill>
                <a:latin typeface="Trajan Pro" panose="02020502050506020301" pitchFamily="18" charset="0"/>
              </a:rPr>
              <a:t>Children of Abraham / </a:t>
            </a:r>
            <a:r>
              <a:rPr lang="en-US" sz="4000" dirty="0" err="1">
                <a:solidFill>
                  <a:srgbClr val="CF8E2F"/>
                </a:solidFill>
                <a:latin typeface="Trajan Pro" panose="02020502050506020301" pitchFamily="18" charset="0"/>
              </a:rPr>
              <a:t>Hijos</a:t>
            </a:r>
            <a:r>
              <a:rPr lang="en-US" sz="4000" dirty="0">
                <a:solidFill>
                  <a:srgbClr val="CF8E2F"/>
                </a:solidFill>
                <a:latin typeface="Trajan Pro" panose="02020502050506020301" pitchFamily="18" charset="0"/>
              </a:rPr>
              <a:t> de Abraham</a:t>
            </a:r>
          </a:p>
        </p:txBody>
      </p:sp>
      <p:sp>
        <p:nvSpPr>
          <p:cNvPr id="6" name="TextBox 5">
            <a:extLst>
              <a:ext uri="{FF2B5EF4-FFF2-40B4-BE49-F238E27FC236}">
                <a16:creationId xmlns:a16="http://schemas.microsoft.com/office/drawing/2014/main" id="{9B98F679-3981-F5C9-1338-B9949D78D953}"/>
              </a:ext>
            </a:extLst>
          </p:cNvPr>
          <p:cNvSpPr txBox="1"/>
          <p:nvPr/>
        </p:nvSpPr>
        <p:spPr>
          <a:xfrm>
            <a:off x="293968" y="202255"/>
            <a:ext cx="5609968" cy="5016758"/>
          </a:xfrm>
          <a:prstGeom prst="rect">
            <a:avLst/>
          </a:prstGeom>
          <a:noFill/>
        </p:spPr>
        <p:txBody>
          <a:bodyPr wrap="square" rtlCol="0">
            <a:spAutoFit/>
          </a:bodyPr>
          <a:lstStyle/>
          <a:p>
            <a:r>
              <a:rPr lang="en-US" sz="3200" dirty="0">
                <a:latin typeface="Century" panose="02040604050505020304" pitchFamily="18" charset="0"/>
              </a:rPr>
              <a:t>“</a:t>
            </a:r>
            <a:r>
              <a:rPr lang="en-US" sz="3200" dirty="0">
                <a:effectLst/>
                <a:latin typeface="Century" panose="02040604050505020304" pitchFamily="18" charset="0"/>
              </a:rPr>
              <a:t>That is why it depends on faith, in order that the promise may rest on grace and be guaranteed to all his offspring—not only to the adherent of the law but also to the one who shares the faith of Abraham, who is the </a:t>
            </a:r>
            <a:r>
              <a:rPr lang="en-US" sz="3200" dirty="0">
                <a:solidFill>
                  <a:srgbClr val="CF8E2F"/>
                </a:solidFill>
                <a:effectLst/>
                <a:latin typeface="Century" panose="02040604050505020304" pitchFamily="18" charset="0"/>
              </a:rPr>
              <a:t>father of us all</a:t>
            </a:r>
            <a:r>
              <a:rPr lang="en-US" sz="3200" dirty="0">
                <a:effectLst/>
                <a:latin typeface="Century" panose="02040604050505020304" pitchFamily="18" charset="0"/>
              </a:rPr>
              <a:t>,</a:t>
            </a:r>
            <a:r>
              <a:rPr lang="en-US" sz="3200" dirty="0">
                <a:latin typeface="Century" panose="02040604050505020304" pitchFamily="18" charset="0"/>
              </a:rPr>
              <a:t>” </a:t>
            </a:r>
          </a:p>
          <a:p>
            <a:pPr algn="r"/>
            <a:r>
              <a:rPr lang="en-US" sz="3200" dirty="0">
                <a:latin typeface="Century" panose="02040604050505020304" pitchFamily="18" charset="0"/>
              </a:rPr>
              <a:t>(Romans 4:16, ESV) </a:t>
            </a:r>
          </a:p>
        </p:txBody>
      </p:sp>
      <p:sp>
        <p:nvSpPr>
          <p:cNvPr id="7" name="TextBox 6">
            <a:extLst>
              <a:ext uri="{FF2B5EF4-FFF2-40B4-BE49-F238E27FC236}">
                <a16:creationId xmlns:a16="http://schemas.microsoft.com/office/drawing/2014/main" id="{FAC25CB0-C5F2-0E59-102B-F4BE9AE0EE9C}"/>
              </a:ext>
            </a:extLst>
          </p:cNvPr>
          <p:cNvSpPr txBox="1"/>
          <p:nvPr/>
        </p:nvSpPr>
        <p:spPr>
          <a:xfrm>
            <a:off x="6288065" y="448477"/>
            <a:ext cx="5902411" cy="4524315"/>
          </a:xfrm>
          <a:prstGeom prst="rect">
            <a:avLst/>
          </a:prstGeom>
          <a:noFill/>
        </p:spPr>
        <p:txBody>
          <a:bodyPr wrap="square" rtlCol="0">
            <a:spAutoFit/>
          </a:bodyPr>
          <a:lstStyle/>
          <a:p>
            <a:r>
              <a:rPr lang="en-US" sz="3200" dirty="0">
                <a:latin typeface="Century" panose="02040604050505020304" pitchFamily="18" charset="0"/>
              </a:rPr>
              <a:t>“Por </a:t>
            </a:r>
            <a:r>
              <a:rPr lang="en-US" sz="3200" dirty="0" err="1">
                <a:latin typeface="Century" panose="02040604050505020304" pitchFamily="18" charset="0"/>
              </a:rPr>
              <a:t>eso</a:t>
            </a:r>
            <a:r>
              <a:rPr lang="en-US" sz="3200" dirty="0">
                <a:latin typeface="Century" panose="02040604050505020304" pitchFamily="18" charset="0"/>
              </a:rPr>
              <a:t> es </a:t>
            </a:r>
            <a:r>
              <a:rPr lang="en-US" sz="3200" dirty="0" err="1">
                <a:latin typeface="Century" panose="02040604050505020304" pitchFamily="18" charset="0"/>
              </a:rPr>
              <a:t>por</a:t>
            </a:r>
            <a:r>
              <a:rPr lang="en-US" sz="3200" dirty="0">
                <a:latin typeface="Century" panose="02040604050505020304" pitchFamily="18" charset="0"/>
              </a:rPr>
              <a:t> </a:t>
            </a:r>
            <a:r>
              <a:rPr lang="en-US" sz="3200" dirty="0" err="1">
                <a:latin typeface="Century" panose="02040604050505020304" pitchFamily="18" charset="0"/>
              </a:rPr>
              <a:t>fe</a:t>
            </a:r>
            <a:r>
              <a:rPr lang="en-US" sz="3200" dirty="0">
                <a:latin typeface="Century" panose="02040604050505020304" pitchFamily="18" charset="0"/>
              </a:rPr>
              <a:t>, para que </a:t>
            </a:r>
            <a:r>
              <a:rPr lang="en-US" sz="3200" dirty="0" err="1">
                <a:latin typeface="Century" panose="02040604050505020304" pitchFamily="18" charset="0"/>
              </a:rPr>
              <a:t>esté</a:t>
            </a:r>
            <a:r>
              <a:rPr lang="en-US" sz="3200" dirty="0">
                <a:latin typeface="Century" panose="02040604050505020304" pitchFamily="18" charset="0"/>
              </a:rPr>
              <a:t> de </a:t>
            </a:r>
            <a:r>
              <a:rPr lang="en-US" sz="3200" dirty="0" err="1">
                <a:latin typeface="Century" panose="02040604050505020304" pitchFamily="18" charset="0"/>
              </a:rPr>
              <a:t>acuerdo</a:t>
            </a:r>
            <a:r>
              <a:rPr lang="en-US" sz="3200" dirty="0">
                <a:latin typeface="Century" panose="02040604050505020304" pitchFamily="18" charset="0"/>
              </a:rPr>
              <a:t> con la </a:t>
            </a:r>
            <a:r>
              <a:rPr lang="en-US" sz="3200" dirty="0" err="1">
                <a:latin typeface="Century" panose="02040604050505020304" pitchFamily="18" charset="0"/>
              </a:rPr>
              <a:t>gracia</a:t>
            </a:r>
            <a:r>
              <a:rPr lang="en-US" sz="3200" dirty="0">
                <a:latin typeface="Century" panose="02040604050505020304" pitchFamily="18" charset="0"/>
              </a:rPr>
              <a:t>, a fin de que la </a:t>
            </a:r>
            <a:r>
              <a:rPr lang="en-US" sz="3200" dirty="0" err="1">
                <a:latin typeface="Century" panose="02040604050505020304" pitchFamily="18" charset="0"/>
              </a:rPr>
              <a:t>promesa</a:t>
            </a:r>
            <a:r>
              <a:rPr lang="en-US" sz="3200" dirty="0">
                <a:latin typeface="Century" panose="02040604050505020304" pitchFamily="18" charset="0"/>
              </a:rPr>
              <a:t> sea </a:t>
            </a:r>
            <a:r>
              <a:rPr lang="en-US" sz="3200" dirty="0" err="1">
                <a:latin typeface="Century" panose="02040604050505020304" pitchFamily="18" charset="0"/>
              </a:rPr>
              <a:t>firme</a:t>
            </a:r>
            <a:r>
              <a:rPr lang="en-US" sz="3200" dirty="0">
                <a:latin typeface="Century" panose="02040604050505020304" pitchFamily="18" charset="0"/>
              </a:rPr>
              <a:t> para </a:t>
            </a:r>
            <a:r>
              <a:rPr lang="en-US" sz="3200" dirty="0" err="1">
                <a:latin typeface="Century" panose="02040604050505020304" pitchFamily="18" charset="0"/>
              </a:rPr>
              <a:t>toda</a:t>
            </a:r>
            <a:r>
              <a:rPr lang="en-US" sz="3200" dirty="0">
                <a:latin typeface="Century" panose="02040604050505020304" pitchFamily="18" charset="0"/>
              </a:rPr>
              <a:t> la </a:t>
            </a:r>
            <a:r>
              <a:rPr lang="en-US" sz="3200" dirty="0" err="1">
                <a:latin typeface="Century" panose="02040604050505020304" pitchFamily="18" charset="0"/>
              </a:rPr>
              <a:t>posteridad</a:t>
            </a:r>
            <a:r>
              <a:rPr lang="en-US" sz="3200" dirty="0">
                <a:latin typeface="Century" panose="02040604050505020304" pitchFamily="18" charset="0"/>
              </a:rPr>
              <a:t>, no solo a </a:t>
            </a:r>
            <a:r>
              <a:rPr lang="en-US" sz="3200" dirty="0" err="1">
                <a:latin typeface="Century" panose="02040604050505020304" pitchFamily="18" charset="0"/>
              </a:rPr>
              <a:t>los</a:t>
            </a:r>
            <a:r>
              <a:rPr lang="en-US" sz="3200" dirty="0">
                <a:latin typeface="Century" panose="02040604050505020304" pitchFamily="18" charset="0"/>
              </a:rPr>
              <a:t> que son de la ley, </a:t>
            </a:r>
            <a:r>
              <a:rPr lang="en-US" sz="3200" dirty="0" err="1">
                <a:latin typeface="Century" panose="02040604050505020304" pitchFamily="18" charset="0"/>
              </a:rPr>
              <a:t>sino</a:t>
            </a:r>
            <a:r>
              <a:rPr lang="en-US" sz="3200" dirty="0">
                <a:latin typeface="Century" panose="02040604050505020304" pitchFamily="18" charset="0"/>
              </a:rPr>
              <a:t> </a:t>
            </a:r>
            <a:r>
              <a:rPr lang="en-US" sz="3200" dirty="0" err="1">
                <a:latin typeface="Century" panose="02040604050505020304" pitchFamily="18" charset="0"/>
              </a:rPr>
              <a:t>también</a:t>
            </a:r>
            <a:r>
              <a:rPr lang="en-US" sz="3200" dirty="0">
                <a:latin typeface="Century" panose="02040604050505020304" pitchFamily="18" charset="0"/>
              </a:rPr>
              <a:t> a </a:t>
            </a:r>
            <a:r>
              <a:rPr lang="en-US" sz="3200" dirty="0" err="1">
                <a:latin typeface="Century" panose="02040604050505020304" pitchFamily="18" charset="0"/>
              </a:rPr>
              <a:t>los</a:t>
            </a:r>
            <a:r>
              <a:rPr lang="en-US" sz="3200" dirty="0">
                <a:latin typeface="Century" panose="02040604050505020304" pitchFamily="18" charset="0"/>
              </a:rPr>
              <a:t> que son de la </a:t>
            </a:r>
            <a:r>
              <a:rPr lang="en-US" sz="3200" dirty="0" err="1">
                <a:latin typeface="Century" panose="02040604050505020304" pitchFamily="18" charset="0"/>
              </a:rPr>
              <a:t>fe</a:t>
            </a:r>
            <a:r>
              <a:rPr lang="en-US" sz="3200" dirty="0">
                <a:latin typeface="Century" panose="02040604050505020304" pitchFamily="18" charset="0"/>
              </a:rPr>
              <a:t> de Abraham, </a:t>
            </a:r>
            <a:r>
              <a:rPr lang="en-US" sz="3200" dirty="0" err="1">
                <a:latin typeface="Century" panose="02040604050505020304" pitchFamily="18" charset="0"/>
              </a:rPr>
              <a:t>el</a:t>
            </a:r>
            <a:r>
              <a:rPr lang="en-US" sz="3200" dirty="0">
                <a:latin typeface="Century" panose="02040604050505020304" pitchFamily="18" charset="0"/>
              </a:rPr>
              <a:t> </a:t>
            </a:r>
            <a:r>
              <a:rPr lang="en-US" sz="3200" dirty="0" err="1">
                <a:latin typeface="Century" panose="02040604050505020304" pitchFamily="18" charset="0"/>
              </a:rPr>
              <a:t>cual</a:t>
            </a:r>
            <a:r>
              <a:rPr lang="en-US" sz="3200" dirty="0">
                <a:latin typeface="Century" panose="02040604050505020304" pitchFamily="18" charset="0"/>
              </a:rPr>
              <a:t> es </a:t>
            </a:r>
            <a:r>
              <a:rPr lang="en-US" sz="3200" dirty="0">
                <a:solidFill>
                  <a:srgbClr val="CF8E2F"/>
                </a:solidFill>
                <a:latin typeface="Century" panose="02040604050505020304" pitchFamily="18" charset="0"/>
              </a:rPr>
              <a:t>padre de </a:t>
            </a:r>
            <a:r>
              <a:rPr lang="en-US" sz="3200" dirty="0" err="1">
                <a:solidFill>
                  <a:srgbClr val="CF8E2F"/>
                </a:solidFill>
                <a:latin typeface="Century" panose="02040604050505020304" pitchFamily="18" charset="0"/>
              </a:rPr>
              <a:t>todos</a:t>
            </a:r>
            <a:r>
              <a:rPr lang="en-US" sz="3200" dirty="0">
                <a:solidFill>
                  <a:srgbClr val="CF8E2F"/>
                </a:solidFill>
                <a:latin typeface="Century" panose="02040604050505020304" pitchFamily="18" charset="0"/>
              </a:rPr>
              <a:t> </a:t>
            </a:r>
            <a:r>
              <a:rPr lang="en-US" sz="3200" dirty="0" err="1">
                <a:solidFill>
                  <a:srgbClr val="CF8E2F"/>
                </a:solidFill>
                <a:latin typeface="Century" panose="02040604050505020304" pitchFamily="18" charset="0"/>
              </a:rPr>
              <a:t>nosotros</a:t>
            </a:r>
            <a:r>
              <a:rPr lang="en-US" sz="3200" dirty="0">
                <a:latin typeface="Century" panose="02040604050505020304" pitchFamily="18" charset="0"/>
              </a:rPr>
              <a:t>” </a:t>
            </a:r>
          </a:p>
          <a:p>
            <a:pPr algn="r"/>
            <a:r>
              <a:rPr lang="en-US" sz="3200" dirty="0">
                <a:latin typeface="Century" panose="02040604050505020304" pitchFamily="18" charset="0"/>
              </a:rPr>
              <a:t>(</a:t>
            </a:r>
            <a:r>
              <a:rPr lang="en-US" sz="3200" dirty="0" err="1">
                <a:latin typeface="Century" panose="02040604050505020304" pitchFamily="18" charset="0"/>
              </a:rPr>
              <a:t>Romanos</a:t>
            </a:r>
            <a:r>
              <a:rPr lang="en-US" sz="3200" dirty="0">
                <a:latin typeface="Century" panose="02040604050505020304" pitchFamily="18" charset="0"/>
              </a:rPr>
              <a:t> 4:16, LBLA) </a:t>
            </a:r>
          </a:p>
        </p:txBody>
      </p:sp>
      <p:cxnSp>
        <p:nvCxnSpPr>
          <p:cNvPr id="10" name="Straight Connector 9">
            <a:extLst>
              <a:ext uri="{FF2B5EF4-FFF2-40B4-BE49-F238E27FC236}">
                <a16:creationId xmlns:a16="http://schemas.microsoft.com/office/drawing/2014/main" id="{2BC6625B-4570-0B81-5065-8A11E8A35767}"/>
              </a:ext>
            </a:extLst>
          </p:cNvPr>
          <p:cNvCxnSpPr>
            <a:cxnSpLocks/>
          </p:cNvCxnSpPr>
          <p:nvPr/>
        </p:nvCxnSpPr>
        <p:spPr>
          <a:xfrm>
            <a:off x="6096000" y="325450"/>
            <a:ext cx="0" cy="47326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F005AB-C42B-9628-8621-A13C0B431372}"/>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6508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Call / La </a:t>
            </a:r>
            <a:r>
              <a:rPr lang="en-US" sz="4800" dirty="0" err="1">
                <a:solidFill>
                  <a:srgbClr val="CF8E2F"/>
                </a:solidFill>
                <a:latin typeface="Trajan Pro" panose="02020502050506020301" pitchFamily="18" charset="0"/>
              </a:rPr>
              <a:t>Llamada</a:t>
            </a:r>
            <a:endParaRPr lang="en-US" sz="4800" dirty="0">
              <a:solidFill>
                <a:srgbClr val="CF8E2F"/>
              </a:solidFill>
              <a:latin typeface="Trajan Pro" panose="02020502050506020301" pitchFamily="18" charset="0"/>
            </a:endParaRPr>
          </a:p>
        </p:txBody>
      </p:sp>
      <p:pic>
        <p:nvPicPr>
          <p:cNvPr id="9" name="Picture 8">
            <a:extLst>
              <a:ext uri="{FF2B5EF4-FFF2-40B4-BE49-F238E27FC236}">
                <a16:creationId xmlns:a16="http://schemas.microsoft.com/office/drawing/2014/main" id="{5ECA2E14-FAB1-E82C-A039-F5DDD574402E}"/>
              </a:ext>
            </a:extLst>
          </p:cNvPr>
          <p:cNvPicPr>
            <a:picLocks noChangeAspect="1"/>
          </p:cNvPicPr>
          <p:nvPr/>
        </p:nvPicPr>
        <p:blipFill rotWithShape="1">
          <a:blip r:embed="rId2"/>
          <a:srcRect l="29648" r="17188"/>
          <a:stretch/>
        </p:blipFill>
        <p:spPr>
          <a:xfrm>
            <a:off x="92598" y="431923"/>
            <a:ext cx="5697370" cy="4757195"/>
          </a:xfrm>
          <a:prstGeom prst="rect">
            <a:avLst/>
          </a:prstGeom>
        </p:spPr>
      </p:pic>
      <p:pic>
        <p:nvPicPr>
          <p:cNvPr id="10" name="Picture 9">
            <a:extLst>
              <a:ext uri="{FF2B5EF4-FFF2-40B4-BE49-F238E27FC236}">
                <a16:creationId xmlns:a16="http://schemas.microsoft.com/office/drawing/2014/main" id="{04FB3444-CBE8-D0EB-93C5-E0739010F177}"/>
              </a:ext>
            </a:extLst>
          </p:cNvPr>
          <p:cNvPicPr>
            <a:picLocks noChangeAspect="1"/>
          </p:cNvPicPr>
          <p:nvPr/>
        </p:nvPicPr>
        <p:blipFill rotWithShape="1">
          <a:blip r:embed="rId3"/>
          <a:srcRect l="43497"/>
          <a:stretch/>
        </p:blipFill>
        <p:spPr>
          <a:xfrm>
            <a:off x="5976203" y="427071"/>
            <a:ext cx="6055118" cy="4757196"/>
          </a:xfrm>
          <a:prstGeom prst="rect">
            <a:avLst/>
          </a:prstGeom>
        </p:spPr>
      </p:pic>
      <p:sp>
        <p:nvSpPr>
          <p:cNvPr id="3" name="5-Point Star 2">
            <a:extLst>
              <a:ext uri="{FF2B5EF4-FFF2-40B4-BE49-F238E27FC236}">
                <a16:creationId xmlns:a16="http://schemas.microsoft.com/office/drawing/2014/main" id="{1EC4B77B-61B4-5AD3-6BCA-7D629AB6C496}"/>
              </a:ext>
            </a:extLst>
          </p:cNvPr>
          <p:cNvSpPr/>
          <p:nvPr/>
        </p:nvSpPr>
        <p:spPr>
          <a:xfrm>
            <a:off x="5173249" y="4096011"/>
            <a:ext cx="150313" cy="16283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B0AA862D-BA69-79BB-B01F-01E3ED65051A}"/>
              </a:ext>
            </a:extLst>
          </p:cNvPr>
          <p:cNvSpPr/>
          <p:nvPr/>
        </p:nvSpPr>
        <p:spPr>
          <a:xfrm>
            <a:off x="9221243" y="1287037"/>
            <a:ext cx="150313" cy="16283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553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 0 C -0.00104 -0.00278 -0.00729 -0.02153 -0.0099 -0.02639 C -0.0151 -0.03565 -0.01575 -0.02546 -0.02096 -0.04375 C -0.02838 -0.07037 -0.01888 -0.0375 -0.02591 -0.05926 C -0.02682 -0.06204 -0.0276 -0.06482 -0.02838 -0.06783 C -0.02891 -0.06991 -0.02891 -0.07245 -0.02956 -0.07454 C -0.0332 -0.08565 -0.03229 -0.08079 -0.03698 -0.0875 C -0.0418 -0.09445 -0.03672 -0.09028 -0.0431 -0.09421 C -0.0487 -0.10417 -0.04219 -0.0919 -0.05052 -0.11158 C -0.05117 -0.1132 -0.05221 -0.11435 -0.05286 -0.11597 C -0.05391 -0.11806 -0.0543 -0.12083 -0.05534 -0.12245 C -0.05859 -0.12732 -0.06263 -0.12778 -0.06641 -0.12917 C -0.07357 -0.1544 -0.06276 -0.12245 -0.09349 -0.14005 C -0.09792 -0.14259 -0.1 -0.15162 -0.10338 -0.15764 C -0.10885 -0.16736 -0.10195 -0.15556 -0.11068 -0.16852 C -0.11159 -0.16968 -0.11211 -0.17199 -0.11315 -0.17292 C -0.11549 -0.175 -0.12057 -0.17732 -0.12057 -0.17732 C -0.12995 -0.19398 -0.12018 -0.17454 -0.12539 -0.19028 C -0.12682 -0.19445 -0.12969 -0.1963 -0.13164 -0.19908 C -0.13255 -0.20046 -0.13333 -0.20185 -0.13411 -0.20347 C -0.13503 -0.20556 -0.13529 -0.20857 -0.13646 -0.20995 C -0.13867 -0.2125 -0.14141 -0.2132 -0.14388 -0.21435 L -0.15859 -0.22083 C -0.1599 -0.22315 -0.16133 -0.225 -0.16237 -0.22755 C -0.16341 -0.23009 -0.1638 -0.23333 -0.16484 -0.23634 C -0.16628 -0.24074 -0.1681 -0.24491 -0.16966 -0.24931 L -0.17213 -0.25602 L -0.17344 -0.26019 C -0.1763 -0.2662 -0.1793 -0.27176 -0.18203 -0.27778 C -0.18294 -0.27986 -0.18346 -0.28241 -0.1845 -0.28426 C -0.18555 -0.28611 -0.18711 -0.28704 -0.18815 -0.28866 C -0.19088 -0.29306 -0.19505 -0.30301 -0.19922 -0.30625 C -0.2043 -0.31019 -0.20742 -0.31088 -0.21276 -0.31273 C -0.21315 -0.31505 -0.21367 -0.31713 -0.21393 -0.31921 C -0.21602 -0.33611 -0.21484 -0.33773 -0.21641 -0.35857 C -0.21654 -0.36088 -0.21745 -0.36296 -0.21771 -0.36528 C -0.21797 -0.36968 -0.21771 -0.37408 -0.21771 -0.37824 L -0.21771 -0.37824 L -0.21771 -0.37824 " pathEditMode="relative" ptsTypes="AAAAAAAAAAAAAAAAAAAAAAAAAAAAAAAAAAAAAAAA">
                                      <p:cBhvr>
                                        <p:cTn id="6" dur="3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grpId="2"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 0 L 0 0 C -0.00026 0.00602 -0.00052 0.01203 -0.00104 0.01805 C -0.00117 0.02129 -0.00208 0.02407 -0.00208 0.02731 C -0.00208 0.03171 -0.00078 0.0375 0 0.0419 C -0.00026 0.05162 0.00078 0.0618 -0.00104 0.07106 C -0.00182 0.07523 -0.00716 0.07847 -0.00716 0.07847 C -0.01016 0.07801 -0.02161 0.07639 -0.02565 0.07477 C -0.02773 0.07384 -0.03177 0.07106 -0.03177 0.07106 C -0.03255 0.06921 -0.03281 0.06666 -0.03385 0.06551 C -0.03568 0.06366 -0.03802 0.06319 -0.03997 0.06203 L -0.0431 0.06018 C -0.04414 0.05949 -0.04518 0.05856 -0.04622 0.05833 L -0.05339 0.05648 C -0.05964 0.05278 -0.0599 0.05185 -0.06979 0.05648 C -0.07122 0.05717 -0.07253 0.06551 -0.07292 0.06736 C -0.07253 0.07708 -0.07188 0.0868 -0.07188 0.09676 C -0.07188 0.11319 -0.07227 0.12963 -0.07292 0.14583 C -0.07331 0.15578 -0.07435 0.16551 -0.075 0.17523 C -0.07526 0.18055 -0.07526 0.18611 -0.07604 0.19166 C -0.07669 0.19722 -0.07826 0.20231 -0.07904 0.2081 C -0.0832 0.23703 -0.07604 0.18588 -0.08112 0.22616 C -0.08138 0.22824 -0.08151 0.23032 -0.08216 0.23171 C -0.08294 0.23356 -0.08425 0.23426 -0.08529 0.23541 C -0.08984 0.24768 -0.08438 0.23565 -0.09036 0.24259 C -0.09154 0.24421 -0.09232 0.24653 -0.09349 0.24815 C -0.0944 0.24953 -0.09557 0.25046 -0.09648 0.25185 C -0.09766 0.25347 -0.09844 0.25578 -0.09961 0.25741 C -0.10156 0.25995 -0.10573 0.26458 -0.10573 0.26458 C -0.10651 0.26643 -0.10703 0.26852 -0.10781 0.27014 C -0.10872 0.27153 -0.11029 0.27199 -0.11094 0.27384 C -0.11211 0.27708 -0.11172 0.28148 -0.11302 0.28472 C -0.11367 0.28657 -0.11458 0.28819 -0.11497 0.29028 C -0.11589 0.29375 -0.11589 0.29791 -0.11706 0.30116 C -0.12292 0.3169 -0.11589 0.29699 -0.12018 0.31203 C -0.1207 0.31412 -0.12161 0.31551 -0.12227 0.31759 C -0.12266 0.31921 -0.12279 0.32129 -0.12331 0.32315 C -0.12383 0.325 -0.12474 0.32662 -0.12526 0.32847 C -0.12669 0.33333 -0.1263 0.33426 -0.1263 0.33958 L -0.12526 0.33403 L -0.12526 0.33403 " pathEditMode="relative" ptsTypes="AAAAAAAAAAAAAAAAAAAAAAAAAAAAAAAAAAAAAAAAA">
                                      <p:cBhvr>
                                        <p:cTn id="18" dur="3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1" animBg="1"/>
      <p:bldP spid="4"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334439"/>
            <a:ext cx="12190476" cy="152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4573" y="5334439"/>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28CF5DD-B8E4-6003-68BD-A6ACB23AAA49}"/>
              </a:ext>
            </a:extLst>
          </p:cNvPr>
          <p:cNvPicPr>
            <a:picLocks noChangeAspect="1"/>
          </p:cNvPicPr>
          <p:nvPr/>
        </p:nvPicPr>
        <p:blipFill rotWithShape="1">
          <a:blip r:embed="rId2"/>
          <a:srcRect t="6791" b="8125"/>
          <a:stretch/>
        </p:blipFill>
        <p:spPr>
          <a:xfrm>
            <a:off x="790034" y="117808"/>
            <a:ext cx="10602786" cy="5074458"/>
          </a:xfrm>
          <a:prstGeom prst="rect">
            <a:avLst/>
          </a:prstGeom>
        </p:spPr>
      </p:pic>
      <p:sp>
        <p:nvSpPr>
          <p:cNvPr id="5" name="5-Point Star 4">
            <a:extLst>
              <a:ext uri="{FF2B5EF4-FFF2-40B4-BE49-F238E27FC236}">
                <a16:creationId xmlns:a16="http://schemas.microsoft.com/office/drawing/2014/main" id="{1DCCE355-55DB-FE98-14B9-A6C532D7DDF2}"/>
              </a:ext>
            </a:extLst>
          </p:cNvPr>
          <p:cNvSpPr/>
          <p:nvPr/>
        </p:nvSpPr>
        <p:spPr>
          <a:xfrm>
            <a:off x="7601804" y="1987584"/>
            <a:ext cx="313898" cy="29159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4101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6A4E20-589A-BBF4-EACB-791FEFE2EE45}"/>
              </a:ext>
            </a:extLst>
          </p:cNvPr>
          <p:cNvPicPr>
            <a:picLocks noChangeAspect="1"/>
          </p:cNvPicPr>
          <p:nvPr/>
        </p:nvPicPr>
        <p:blipFill rotWithShape="1">
          <a:blip r:embed="rId2"/>
          <a:srcRect t="12506" b="25963"/>
          <a:stretch/>
        </p:blipFill>
        <p:spPr>
          <a:xfrm>
            <a:off x="-4573" y="0"/>
            <a:ext cx="12188951" cy="5619759"/>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334439"/>
            <a:ext cx="12190476" cy="152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4573" y="5334439"/>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A39A12-9B54-E965-F94F-DAB809B167BC}"/>
              </a:ext>
            </a:extLst>
          </p:cNvPr>
          <p:cNvSpPr txBox="1"/>
          <p:nvPr/>
        </p:nvSpPr>
        <p:spPr>
          <a:xfrm>
            <a:off x="1524" y="5358805"/>
            <a:ext cx="12190476" cy="1569660"/>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Abram’s Imperfect Faith </a:t>
            </a:r>
          </a:p>
          <a:p>
            <a:pPr algn="ctr"/>
            <a:r>
              <a:rPr lang="en-US" sz="4800" dirty="0">
                <a:solidFill>
                  <a:srgbClr val="CF8E2F"/>
                </a:solidFill>
                <a:latin typeface="Trajan Pro" panose="02020502050506020301" pitchFamily="18" charset="0"/>
              </a:rPr>
              <a:t>La </a:t>
            </a:r>
            <a:r>
              <a:rPr lang="en-US" sz="4800" dirty="0" err="1">
                <a:solidFill>
                  <a:srgbClr val="CF8E2F"/>
                </a:solidFill>
                <a:latin typeface="Trajan Pro" panose="02020502050506020301" pitchFamily="18" charset="0"/>
              </a:rPr>
              <a:t>fe</a:t>
            </a:r>
            <a:r>
              <a:rPr lang="en-US" sz="4800" dirty="0">
                <a:solidFill>
                  <a:srgbClr val="CF8E2F"/>
                </a:solidFill>
                <a:latin typeface="Trajan Pro" panose="02020502050506020301" pitchFamily="18" charset="0"/>
              </a:rPr>
              <a:t> imperfecta de Abram</a:t>
            </a:r>
          </a:p>
        </p:txBody>
      </p:sp>
    </p:spTree>
    <p:extLst>
      <p:ext uri="{BB962C8B-B14F-4D97-AF65-F5344CB8AC3E}">
        <p14:creationId xmlns:p14="http://schemas.microsoft.com/office/powerpoint/2010/main" val="172268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6A4E20-589A-BBF4-EACB-791FEFE2EE45}"/>
              </a:ext>
            </a:extLst>
          </p:cNvPr>
          <p:cNvPicPr>
            <a:picLocks noChangeAspect="1"/>
          </p:cNvPicPr>
          <p:nvPr/>
        </p:nvPicPr>
        <p:blipFill rotWithShape="1">
          <a:blip r:embed="rId2">
            <a:alphaModFix amt="50000"/>
          </a:blip>
          <a:srcRect t="12506" b="25963"/>
          <a:stretch/>
        </p:blipFill>
        <p:spPr>
          <a:xfrm>
            <a:off x="-4573" y="0"/>
            <a:ext cx="12188951" cy="5619759"/>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334439"/>
            <a:ext cx="12190476" cy="152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4573" y="5334439"/>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A39A12-9B54-E965-F94F-DAB809B167BC}"/>
              </a:ext>
            </a:extLst>
          </p:cNvPr>
          <p:cNvSpPr txBox="1"/>
          <p:nvPr/>
        </p:nvSpPr>
        <p:spPr>
          <a:xfrm>
            <a:off x="1524" y="5358805"/>
            <a:ext cx="12190476" cy="1569660"/>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Abram’s Imperfect Faith </a:t>
            </a:r>
          </a:p>
          <a:p>
            <a:pPr algn="ctr"/>
            <a:r>
              <a:rPr lang="en-US" sz="4800" dirty="0">
                <a:solidFill>
                  <a:srgbClr val="CF8E2F"/>
                </a:solidFill>
                <a:latin typeface="Trajan Pro" panose="02020502050506020301" pitchFamily="18" charset="0"/>
              </a:rPr>
              <a:t>La </a:t>
            </a:r>
            <a:r>
              <a:rPr lang="en-US" sz="4800" dirty="0" err="1">
                <a:solidFill>
                  <a:srgbClr val="CF8E2F"/>
                </a:solidFill>
                <a:latin typeface="Trajan Pro" panose="02020502050506020301" pitchFamily="18" charset="0"/>
              </a:rPr>
              <a:t>fe</a:t>
            </a:r>
            <a:r>
              <a:rPr lang="en-US" sz="4800" dirty="0">
                <a:solidFill>
                  <a:srgbClr val="CF8E2F"/>
                </a:solidFill>
                <a:latin typeface="Trajan Pro" panose="02020502050506020301" pitchFamily="18" charset="0"/>
              </a:rPr>
              <a:t> imperfecta de Abram</a:t>
            </a:r>
          </a:p>
        </p:txBody>
      </p:sp>
      <p:sp>
        <p:nvSpPr>
          <p:cNvPr id="3" name="TextBox 2">
            <a:extLst>
              <a:ext uri="{FF2B5EF4-FFF2-40B4-BE49-F238E27FC236}">
                <a16:creationId xmlns:a16="http://schemas.microsoft.com/office/drawing/2014/main" id="{D4C5818C-1CD1-130D-560E-9699D4E2BD49}"/>
              </a:ext>
            </a:extLst>
          </p:cNvPr>
          <p:cNvSpPr txBox="1"/>
          <p:nvPr/>
        </p:nvSpPr>
        <p:spPr>
          <a:xfrm>
            <a:off x="15244" y="725814"/>
            <a:ext cx="12176756" cy="3662541"/>
          </a:xfrm>
          <a:prstGeom prst="rect">
            <a:avLst/>
          </a:prstGeom>
          <a:noFill/>
        </p:spPr>
        <p:txBody>
          <a:bodyPr wrap="square" rtlCol="0">
            <a:spAutoFit/>
          </a:bodyPr>
          <a:lstStyle/>
          <a:p>
            <a:pPr algn="ctr">
              <a:spcAft>
                <a:spcPts val="1800"/>
              </a:spcAft>
            </a:pPr>
            <a:r>
              <a:rPr lang="en-US" sz="3400" dirty="0">
                <a:effectLst>
                  <a:outerShdw blurRad="50800" dist="38100" dir="2700000" algn="tl" rotWithShape="0">
                    <a:srgbClr val="CF8E2F">
                      <a:alpha val="40000"/>
                    </a:srgbClr>
                  </a:outerShdw>
                </a:effectLst>
                <a:latin typeface="Century" panose="02040604050505020304" pitchFamily="18" charset="0"/>
              </a:rPr>
              <a:t>faith faces doubts</a:t>
            </a:r>
            <a:br>
              <a:rPr lang="en-US" sz="3400" dirty="0">
                <a:effectLst>
                  <a:outerShdw blurRad="50800" dist="38100" dir="2700000" algn="tl" rotWithShape="0">
                    <a:srgbClr val="CF8E2F">
                      <a:alpha val="40000"/>
                    </a:srgbClr>
                  </a:outerShdw>
                </a:effectLst>
                <a:latin typeface="Century" panose="02040604050505020304" pitchFamily="18" charset="0"/>
              </a:rPr>
            </a:br>
            <a:r>
              <a:rPr lang="en-US" sz="3400" dirty="0">
                <a:effectLst>
                  <a:outerShdw blurRad="50800" dist="38100" dir="2700000" algn="tl" rotWithShape="0">
                    <a:srgbClr val="CF8E2F">
                      <a:alpha val="40000"/>
                    </a:srgbClr>
                  </a:outerShdw>
                </a:effectLst>
                <a:latin typeface="Century" panose="02040604050505020304" pitchFamily="18" charset="0"/>
              </a:rPr>
              <a:t>la </a:t>
            </a:r>
            <a:r>
              <a:rPr lang="en-US" sz="3400" dirty="0" err="1">
                <a:effectLst>
                  <a:outerShdw blurRad="50800" dist="38100" dir="2700000" algn="tl" rotWithShape="0">
                    <a:srgbClr val="CF8E2F">
                      <a:alpha val="40000"/>
                    </a:srgbClr>
                  </a:outerShdw>
                </a:effectLst>
                <a:latin typeface="Century" panose="02040604050505020304" pitchFamily="18" charset="0"/>
              </a:rPr>
              <a:t>fe</a:t>
            </a:r>
            <a:r>
              <a:rPr lang="en-US" sz="3400" dirty="0">
                <a:effectLst>
                  <a:outerShdw blurRad="50800" dist="38100" dir="2700000" algn="tl" rotWithShape="0">
                    <a:srgbClr val="CF8E2F">
                      <a:alpha val="40000"/>
                    </a:srgbClr>
                  </a:outerShdw>
                </a:effectLst>
                <a:latin typeface="Century" panose="02040604050505020304" pitchFamily="18" charset="0"/>
              </a:rPr>
              <a:t> se </a:t>
            </a:r>
            <a:r>
              <a:rPr lang="en-US" sz="3400" dirty="0" err="1">
                <a:effectLst>
                  <a:outerShdw blurRad="50800" dist="38100" dir="2700000" algn="tl" rotWithShape="0">
                    <a:srgbClr val="CF8E2F">
                      <a:alpha val="40000"/>
                    </a:srgbClr>
                  </a:outerShdw>
                </a:effectLst>
                <a:latin typeface="Century" panose="02040604050505020304" pitchFamily="18" charset="0"/>
              </a:rPr>
              <a:t>enfrenta</a:t>
            </a:r>
            <a:r>
              <a:rPr lang="en-US" sz="3400" dirty="0">
                <a:effectLst>
                  <a:outerShdw blurRad="50800" dist="38100" dir="2700000" algn="tl" rotWithShape="0">
                    <a:srgbClr val="CF8E2F">
                      <a:alpha val="40000"/>
                    </a:srgbClr>
                  </a:outerShdw>
                </a:effectLst>
                <a:latin typeface="Century" panose="02040604050505020304" pitchFamily="18" charset="0"/>
              </a:rPr>
              <a:t> a las </a:t>
            </a:r>
            <a:r>
              <a:rPr lang="en-US" sz="3400" dirty="0" err="1">
                <a:effectLst>
                  <a:outerShdw blurRad="50800" dist="38100" dir="2700000" algn="tl" rotWithShape="0">
                    <a:srgbClr val="CF8E2F">
                      <a:alpha val="40000"/>
                    </a:srgbClr>
                  </a:outerShdw>
                </a:effectLst>
                <a:latin typeface="Century" panose="02040604050505020304" pitchFamily="18" charset="0"/>
              </a:rPr>
              <a:t>dudas</a:t>
            </a:r>
            <a:r>
              <a:rPr lang="en-US" sz="3400" dirty="0">
                <a:effectLst>
                  <a:outerShdw blurRad="50800" dist="38100" dir="2700000" algn="tl" rotWithShape="0">
                    <a:srgbClr val="CF8E2F">
                      <a:alpha val="40000"/>
                    </a:srgbClr>
                  </a:outerShdw>
                </a:effectLst>
                <a:latin typeface="Century" panose="02040604050505020304" pitchFamily="18" charset="0"/>
              </a:rPr>
              <a:t> </a:t>
            </a:r>
          </a:p>
          <a:p>
            <a:pPr algn="ctr">
              <a:spcAft>
                <a:spcPts val="1800"/>
              </a:spcAft>
            </a:pPr>
            <a:r>
              <a:rPr lang="en-US" sz="3400" dirty="0">
                <a:effectLst>
                  <a:outerShdw blurRad="50800" dist="38100" dir="2700000" algn="tl" rotWithShape="0">
                    <a:srgbClr val="CF8E2F">
                      <a:alpha val="40000"/>
                    </a:srgbClr>
                  </a:outerShdw>
                </a:effectLst>
                <a:latin typeface="Century" panose="02040604050505020304" pitchFamily="18" charset="0"/>
              </a:rPr>
              <a:t>faith is weakened when governed by circumstances</a:t>
            </a:r>
            <a:br>
              <a:rPr lang="en-US" sz="3400" dirty="0">
                <a:effectLst>
                  <a:outerShdw blurRad="50800" dist="38100" dir="2700000" algn="tl" rotWithShape="0">
                    <a:srgbClr val="CF8E2F">
                      <a:alpha val="40000"/>
                    </a:srgbClr>
                  </a:outerShdw>
                </a:effectLst>
                <a:latin typeface="Century" panose="02040604050505020304" pitchFamily="18" charset="0"/>
              </a:rPr>
            </a:br>
            <a:r>
              <a:rPr lang="en-US" sz="3400" dirty="0">
                <a:effectLst>
                  <a:outerShdw blurRad="50800" dist="38100" dir="2700000" algn="tl" rotWithShape="0">
                    <a:srgbClr val="CF8E2F">
                      <a:alpha val="40000"/>
                    </a:srgbClr>
                  </a:outerShdw>
                </a:effectLst>
                <a:latin typeface="Century" panose="02040604050505020304" pitchFamily="18" charset="0"/>
              </a:rPr>
              <a:t>la </a:t>
            </a:r>
            <a:r>
              <a:rPr lang="en-US" sz="3400" dirty="0" err="1">
                <a:effectLst>
                  <a:outerShdw blurRad="50800" dist="38100" dir="2700000" algn="tl" rotWithShape="0">
                    <a:srgbClr val="CF8E2F">
                      <a:alpha val="40000"/>
                    </a:srgbClr>
                  </a:outerShdw>
                </a:effectLst>
                <a:latin typeface="Century" panose="02040604050505020304" pitchFamily="18" charset="0"/>
              </a:rPr>
              <a:t>fe</a:t>
            </a:r>
            <a:r>
              <a:rPr lang="en-US" sz="3400" dirty="0">
                <a:effectLst>
                  <a:outerShdw blurRad="50800" dist="38100" dir="2700000" algn="tl" rotWithShape="0">
                    <a:srgbClr val="CF8E2F">
                      <a:alpha val="40000"/>
                    </a:srgbClr>
                  </a:outerShdw>
                </a:effectLst>
                <a:latin typeface="Century" panose="02040604050505020304" pitchFamily="18" charset="0"/>
              </a:rPr>
              <a:t> se </a:t>
            </a:r>
            <a:r>
              <a:rPr lang="en-US" sz="3400" dirty="0" err="1">
                <a:effectLst>
                  <a:outerShdw blurRad="50800" dist="38100" dir="2700000" algn="tl" rotWithShape="0">
                    <a:srgbClr val="CF8E2F">
                      <a:alpha val="40000"/>
                    </a:srgbClr>
                  </a:outerShdw>
                </a:effectLst>
                <a:latin typeface="Century" panose="02040604050505020304" pitchFamily="18" charset="0"/>
              </a:rPr>
              <a:t>debilita</a:t>
            </a:r>
            <a:r>
              <a:rPr lang="en-US" sz="3400" dirty="0">
                <a:effectLst>
                  <a:outerShdw blurRad="50800" dist="38100" dir="2700000" algn="tl" rotWithShape="0">
                    <a:srgbClr val="CF8E2F">
                      <a:alpha val="40000"/>
                    </a:srgbClr>
                  </a:outerShdw>
                </a:effectLst>
                <a:latin typeface="Century" panose="02040604050505020304" pitchFamily="18" charset="0"/>
              </a:rPr>
              <a:t> </a:t>
            </a:r>
            <a:r>
              <a:rPr lang="en-US" sz="3400" dirty="0" err="1">
                <a:effectLst>
                  <a:outerShdw blurRad="50800" dist="38100" dir="2700000" algn="tl" rotWithShape="0">
                    <a:srgbClr val="CF8E2F">
                      <a:alpha val="40000"/>
                    </a:srgbClr>
                  </a:outerShdw>
                </a:effectLst>
                <a:latin typeface="Century" panose="02040604050505020304" pitchFamily="18" charset="0"/>
              </a:rPr>
              <a:t>cuando</a:t>
            </a:r>
            <a:r>
              <a:rPr lang="en-US" sz="3400" dirty="0">
                <a:effectLst>
                  <a:outerShdw blurRad="50800" dist="38100" dir="2700000" algn="tl" rotWithShape="0">
                    <a:srgbClr val="CF8E2F">
                      <a:alpha val="40000"/>
                    </a:srgbClr>
                  </a:outerShdw>
                </a:effectLst>
                <a:latin typeface="Century" panose="02040604050505020304" pitchFamily="18" charset="0"/>
              </a:rPr>
              <a:t> se </a:t>
            </a:r>
            <a:r>
              <a:rPr lang="en-US" sz="3400" dirty="0" err="1">
                <a:effectLst>
                  <a:outerShdw blurRad="50800" dist="38100" dir="2700000" algn="tl" rotWithShape="0">
                    <a:srgbClr val="CF8E2F">
                      <a:alpha val="40000"/>
                    </a:srgbClr>
                  </a:outerShdw>
                </a:effectLst>
                <a:latin typeface="Century" panose="02040604050505020304" pitchFamily="18" charset="0"/>
              </a:rPr>
              <a:t>rige</a:t>
            </a:r>
            <a:r>
              <a:rPr lang="en-US" sz="3400" dirty="0">
                <a:effectLst>
                  <a:outerShdw blurRad="50800" dist="38100" dir="2700000" algn="tl" rotWithShape="0">
                    <a:srgbClr val="CF8E2F">
                      <a:alpha val="40000"/>
                    </a:srgbClr>
                  </a:outerShdw>
                </a:effectLst>
                <a:latin typeface="Century" panose="02040604050505020304" pitchFamily="18" charset="0"/>
              </a:rPr>
              <a:t> </a:t>
            </a:r>
            <a:r>
              <a:rPr lang="en-US" sz="3400" dirty="0" err="1">
                <a:effectLst>
                  <a:outerShdw blurRad="50800" dist="38100" dir="2700000" algn="tl" rotWithShape="0">
                    <a:srgbClr val="CF8E2F">
                      <a:alpha val="40000"/>
                    </a:srgbClr>
                  </a:outerShdw>
                </a:effectLst>
                <a:latin typeface="Century" panose="02040604050505020304" pitchFamily="18" charset="0"/>
              </a:rPr>
              <a:t>por</a:t>
            </a:r>
            <a:r>
              <a:rPr lang="en-US" sz="3400" dirty="0">
                <a:effectLst>
                  <a:outerShdw blurRad="50800" dist="38100" dir="2700000" algn="tl" rotWithShape="0">
                    <a:srgbClr val="CF8E2F">
                      <a:alpha val="40000"/>
                    </a:srgbClr>
                  </a:outerShdw>
                </a:effectLst>
                <a:latin typeface="Century" panose="02040604050505020304" pitchFamily="18" charset="0"/>
              </a:rPr>
              <a:t> las </a:t>
            </a:r>
            <a:r>
              <a:rPr lang="en-US" sz="3400" dirty="0" err="1">
                <a:effectLst>
                  <a:outerShdw blurRad="50800" dist="38100" dir="2700000" algn="tl" rotWithShape="0">
                    <a:srgbClr val="CF8E2F">
                      <a:alpha val="40000"/>
                    </a:srgbClr>
                  </a:outerShdw>
                </a:effectLst>
                <a:latin typeface="Century" panose="02040604050505020304" pitchFamily="18" charset="0"/>
              </a:rPr>
              <a:t>circunstancias</a:t>
            </a:r>
            <a:endParaRPr lang="en-US" sz="3400" dirty="0">
              <a:effectLst>
                <a:outerShdw blurRad="50800" dist="38100" dir="2700000" algn="tl" rotWithShape="0">
                  <a:srgbClr val="CF8E2F">
                    <a:alpha val="40000"/>
                  </a:srgbClr>
                </a:outerShdw>
              </a:effectLst>
              <a:latin typeface="Century" panose="02040604050505020304" pitchFamily="18" charset="0"/>
            </a:endParaRPr>
          </a:p>
          <a:p>
            <a:pPr algn="ctr">
              <a:spcAft>
                <a:spcPts val="1800"/>
              </a:spcAft>
            </a:pPr>
            <a:r>
              <a:rPr lang="en-US" sz="3400" dirty="0">
                <a:effectLst>
                  <a:outerShdw blurRad="50800" dist="38100" dir="2700000" algn="tl" rotWithShape="0">
                    <a:srgbClr val="CF8E2F">
                      <a:alpha val="40000"/>
                    </a:srgbClr>
                  </a:outerShdw>
                </a:effectLst>
                <a:latin typeface="Century" panose="02040604050505020304" pitchFamily="18" charset="0"/>
              </a:rPr>
              <a:t>faith is weakened when we talk to the wrong people</a:t>
            </a:r>
            <a:br>
              <a:rPr lang="en-US" sz="3400" dirty="0">
                <a:effectLst>
                  <a:outerShdw blurRad="50800" dist="38100" dir="2700000" algn="tl" rotWithShape="0">
                    <a:srgbClr val="CF8E2F">
                      <a:alpha val="40000"/>
                    </a:srgbClr>
                  </a:outerShdw>
                </a:effectLst>
                <a:latin typeface="Century" panose="02040604050505020304" pitchFamily="18" charset="0"/>
              </a:rPr>
            </a:br>
            <a:r>
              <a:rPr lang="en-US" sz="3200" dirty="0">
                <a:effectLst>
                  <a:outerShdw blurRad="50800" dist="38100" dir="2700000" algn="tl" rotWithShape="0">
                    <a:srgbClr val="CF8E2F">
                      <a:alpha val="40000"/>
                    </a:srgbClr>
                  </a:outerShdw>
                </a:effectLst>
                <a:latin typeface="Century" panose="02040604050505020304" pitchFamily="18" charset="0"/>
              </a:rPr>
              <a:t>la </a:t>
            </a:r>
            <a:r>
              <a:rPr lang="en-US" sz="3200" dirty="0" err="1">
                <a:effectLst>
                  <a:outerShdw blurRad="50800" dist="38100" dir="2700000" algn="tl" rotWithShape="0">
                    <a:srgbClr val="CF8E2F">
                      <a:alpha val="40000"/>
                    </a:srgbClr>
                  </a:outerShdw>
                </a:effectLst>
                <a:latin typeface="Century" panose="02040604050505020304" pitchFamily="18" charset="0"/>
              </a:rPr>
              <a:t>fe</a:t>
            </a:r>
            <a:r>
              <a:rPr lang="en-US" sz="3200" dirty="0">
                <a:effectLst>
                  <a:outerShdw blurRad="50800" dist="38100" dir="2700000" algn="tl" rotWithShape="0">
                    <a:srgbClr val="CF8E2F">
                      <a:alpha val="40000"/>
                    </a:srgbClr>
                  </a:outerShdw>
                </a:effectLst>
                <a:latin typeface="Century" panose="02040604050505020304" pitchFamily="18" charset="0"/>
              </a:rPr>
              <a:t> se </a:t>
            </a:r>
            <a:r>
              <a:rPr lang="en-US" sz="3200" dirty="0" err="1">
                <a:effectLst>
                  <a:outerShdw blurRad="50800" dist="38100" dir="2700000" algn="tl" rotWithShape="0">
                    <a:srgbClr val="CF8E2F">
                      <a:alpha val="40000"/>
                    </a:srgbClr>
                  </a:outerShdw>
                </a:effectLst>
                <a:latin typeface="Century" panose="02040604050505020304" pitchFamily="18" charset="0"/>
              </a:rPr>
              <a:t>debilita</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cuando</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hablamos</a:t>
            </a:r>
            <a:r>
              <a:rPr lang="en-US" sz="3200" dirty="0">
                <a:effectLst>
                  <a:outerShdw blurRad="50800" dist="38100" dir="2700000" algn="tl" rotWithShape="0">
                    <a:srgbClr val="CF8E2F">
                      <a:alpha val="40000"/>
                    </a:srgbClr>
                  </a:outerShdw>
                </a:effectLst>
                <a:latin typeface="Century" panose="02040604050505020304" pitchFamily="18" charset="0"/>
              </a:rPr>
              <a:t> con las personas </a:t>
            </a:r>
            <a:r>
              <a:rPr lang="en-US" sz="3200" dirty="0" err="1">
                <a:effectLst>
                  <a:outerShdw blurRad="50800" dist="38100" dir="2700000" algn="tl" rotWithShape="0">
                    <a:srgbClr val="CF8E2F">
                      <a:alpha val="40000"/>
                    </a:srgbClr>
                  </a:outerShdw>
                </a:effectLst>
                <a:latin typeface="Century" panose="02040604050505020304" pitchFamily="18" charset="0"/>
              </a:rPr>
              <a:t>equivocadas</a:t>
            </a:r>
            <a:endParaRPr lang="en-US" sz="3200" dirty="0">
              <a:effectLst>
                <a:outerShdw blurRad="50800" dist="38100" dir="2700000" algn="tl" rotWithShape="0">
                  <a:srgbClr val="CF8E2F">
                    <a:alpha val="40000"/>
                  </a:srgbClr>
                </a:outerShdw>
              </a:effectLst>
              <a:latin typeface="Century" panose="02040604050505020304" pitchFamily="18" charset="0"/>
            </a:endParaRPr>
          </a:p>
        </p:txBody>
      </p:sp>
    </p:spTree>
    <p:extLst>
      <p:ext uri="{BB962C8B-B14F-4D97-AF65-F5344CB8AC3E}">
        <p14:creationId xmlns:p14="http://schemas.microsoft.com/office/powerpoint/2010/main" val="1637765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334439"/>
            <a:ext cx="12190476" cy="152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4573" y="5334439"/>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28CF5DD-B8E4-6003-68BD-A6ACB23AAA49}"/>
              </a:ext>
            </a:extLst>
          </p:cNvPr>
          <p:cNvPicPr>
            <a:picLocks noChangeAspect="1"/>
          </p:cNvPicPr>
          <p:nvPr/>
        </p:nvPicPr>
        <p:blipFill rotWithShape="1">
          <a:blip r:embed="rId2"/>
          <a:srcRect t="6791" b="8125"/>
          <a:stretch/>
        </p:blipFill>
        <p:spPr>
          <a:xfrm>
            <a:off x="790034" y="117808"/>
            <a:ext cx="10602786" cy="5074458"/>
          </a:xfrm>
          <a:prstGeom prst="rect">
            <a:avLst/>
          </a:prstGeom>
        </p:spPr>
      </p:pic>
      <p:sp>
        <p:nvSpPr>
          <p:cNvPr id="5" name="5-Point Star 4">
            <a:extLst>
              <a:ext uri="{FF2B5EF4-FFF2-40B4-BE49-F238E27FC236}">
                <a16:creationId xmlns:a16="http://schemas.microsoft.com/office/drawing/2014/main" id="{1DCCE355-55DB-FE98-14B9-A6C532D7DDF2}"/>
              </a:ext>
            </a:extLst>
          </p:cNvPr>
          <p:cNvSpPr/>
          <p:nvPr/>
        </p:nvSpPr>
        <p:spPr>
          <a:xfrm>
            <a:off x="7601804" y="1987584"/>
            <a:ext cx="313898" cy="29159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061698-A7A7-3075-81DE-70019A076F35}"/>
              </a:ext>
            </a:extLst>
          </p:cNvPr>
          <p:cNvPicPr>
            <a:picLocks noChangeAspect="1"/>
          </p:cNvPicPr>
          <p:nvPr/>
        </p:nvPicPr>
        <p:blipFill>
          <a:blip r:embed="rId3"/>
          <a:stretch>
            <a:fillRect/>
          </a:stretch>
        </p:blipFill>
        <p:spPr>
          <a:xfrm>
            <a:off x="5804820" y="586738"/>
            <a:ext cx="6376510" cy="4282003"/>
          </a:xfrm>
          <a:prstGeom prst="rect">
            <a:avLst/>
          </a:prstGeom>
        </p:spPr>
      </p:pic>
      <p:sp>
        <p:nvSpPr>
          <p:cNvPr id="7" name="TextBox 6">
            <a:extLst>
              <a:ext uri="{FF2B5EF4-FFF2-40B4-BE49-F238E27FC236}">
                <a16:creationId xmlns:a16="http://schemas.microsoft.com/office/drawing/2014/main" id="{DF649EB2-9F11-65FB-C6B4-11A093E31806}"/>
              </a:ext>
            </a:extLst>
          </p:cNvPr>
          <p:cNvSpPr txBox="1"/>
          <p:nvPr/>
        </p:nvSpPr>
        <p:spPr>
          <a:xfrm>
            <a:off x="1524" y="5358805"/>
            <a:ext cx="12190476" cy="1569660"/>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Ishmael = “God hears” </a:t>
            </a:r>
          </a:p>
          <a:p>
            <a:pPr algn="ctr"/>
            <a:r>
              <a:rPr lang="en-US" sz="4800" dirty="0">
                <a:solidFill>
                  <a:srgbClr val="CF8E2F"/>
                </a:solidFill>
                <a:latin typeface="Trajan Pro" panose="02020502050506020301" pitchFamily="18" charset="0"/>
              </a:rPr>
              <a:t>Ismael = "Dios </a:t>
            </a:r>
            <a:r>
              <a:rPr lang="en-US" sz="4800" dirty="0" err="1">
                <a:solidFill>
                  <a:srgbClr val="CF8E2F"/>
                </a:solidFill>
                <a:latin typeface="Trajan Pro" panose="02020502050506020301" pitchFamily="18" charset="0"/>
              </a:rPr>
              <a:t>escucha</a:t>
            </a:r>
            <a:r>
              <a:rPr lang="en-US" sz="4800" dirty="0">
                <a:solidFill>
                  <a:srgbClr val="CF8E2F"/>
                </a:solidFill>
                <a:latin typeface="Trajan Pro" panose="02020502050506020301" pitchFamily="18" charset="0"/>
              </a:rPr>
              <a:t>"</a:t>
            </a:r>
          </a:p>
        </p:txBody>
      </p:sp>
    </p:spTree>
    <p:extLst>
      <p:ext uri="{BB962C8B-B14F-4D97-AF65-F5344CB8AC3E}">
        <p14:creationId xmlns:p14="http://schemas.microsoft.com/office/powerpoint/2010/main" val="3301403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95 0.00301 L 0.00195 0.00301 C -0.00143 0.00972 -0.00495 0.01644 -0.00807 0.02361 C -0.01836 0.04722 -0.01016 0.03611 -0.01979 0.04745 C -0.02031 0.05023 -0.02005 0.05417 -0.02149 0.05625 C -0.02318 0.0588 -0.02591 0.0581 -0.02813 0.05926 C -0.02982 0.05995 -0.03138 0.06111 -0.03307 0.06227 C -0.04453 0.08241 -0.03919 0.07523 -0.04805 0.08588 C -0.05703 0.10949 -0.04531 0.08102 -0.05638 0.1007 C -0.05781 0.10324 -0.05886 0.10648 -0.05977 0.10949 C -0.06055 0.11227 -0.06016 0.1162 -0.06146 0.11852 C -0.06263 0.1206 -0.06485 0.11991 -0.06641 0.12153 C -0.06823 0.12292 -0.06979 0.12546 -0.07149 0.12732 C -0.07748 0.14375 -0.07149 0.12986 -0.07969 0.14213 C -0.08151 0.14491 -0.08255 0.14954 -0.08477 0.15116 C -0.08841 0.1537 -0.09258 0.15301 -0.09636 0.15394 C -0.09974 0.15602 -0.10352 0.15648 -0.10638 0.15995 C -0.10977 0.16389 -0.11263 0.16945 -0.11641 0.17176 L -0.13138 0.18079 C -0.13307 0.18171 -0.13464 0.18287 -0.13646 0.18357 L -0.14974 0.18958 C -0.1612 0.20324 -0.15599 0.19908 -0.16472 0.2044 C -0.16589 0.20741 -0.16654 0.21111 -0.1681 0.2132 C -0.1694 0.21528 -0.17149 0.21482 -0.17305 0.2162 C -0.18594 0.22778 -0.17044 0.21759 -0.18307 0.22523 C -0.18412 0.22801 -0.18555 0.23079 -0.18633 0.23403 C -0.18945 0.24491 -0.18685 0.25139 -0.19466 0.26065 L -0.20977 0.27847 C -0.21133 0.28033 -0.21276 0.28333 -0.21472 0.28449 L -0.21966 0.28727 C -0.22084 0.29028 -0.22162 0.29375 -0.22305 0.2963 C -0.22448 0.29884 -0.22682 0.29931 -0.228 0.30208 C -0.22917 0.30463 -0.22891 0.30833 -0.22969 0.31111 C -0.2306 0.31435 -0.23164 0.31736 -0.23307 0.31991 C -0.23347 0.3206 -0.23412 0.31991 -0.23464 0.31991 L -0.23464 0.31991 " pathEditMode="relative" ptsTypes="AAAAAAAAAAAAAAAAAAAAAAAAAAAAAAAAAAAA">
                                      <p:cBhvr>
                                        <p:cTn id="6" dur="3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6A4E20-589A-BBF4-EACB-791FEFE2EE45}"/>
              </a:ext>
            </a:extLst>
          </p:cNvPr>
          <p:cNvPicPr>
            <a:picLocks noChangeAspect="1"/>
          </p:cNvPicPr>
          <p:nvPr/>
        </p:nvPicPr>
        <p:blipFill rotWithShape="1">
          <a:blip r:embed="rId2">
            <a:alphaModFix amt="50000"/>
          </a:blip>
          <a:srcRect t="12506" b="25963"/>
          <a:stretch/>
        </p:blipFill>
        <p:spPr>
          <a:xfrm>
            <a:off x="-4573" y="0"/>
            <a:ext cx="12188951" cy="5619759"/>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334439"/>
            <a:ext cx="12190476" cy="152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4573" y="5334439"/>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A39A12-9B54-E965-F94F-DAB809B167BC}"/>
              </a:ext>
            </a:extLst>
          </p:cNvPr>
          <p:cNvSpPr txBox="1"/>
          <p:nvPr/>
        </p:nvSpPr>
        <p:spPr>
          <a:xfrm>
            <a:off x="1524" y="5358805"/>
            <a:ext cx="12190476" cy="1569660"/>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Our Imperfect Faith </a:t>
            </a:r>
          </a:p>
          <a:p>
            <a:pPr algn="ctr"/>
            <a:r>
              <a:rPr lang="en-US" sz="4800" dirty="0">
                <a:solidFill>
                  <a:srgbClr val="CF8E2F"/>
                </a:solidFill>
                <a:latin typeface="Trajan Pro" panose="02020502050506020301" pitchFamily="18" charset="0"/>
              </a:rPr>
              <a:t>Nuestra </a:t>
            </a:r>
            <a:r>
              <a:rPr lang="en-US" sz="4800" dirty="0" err="1">
                <a:solidFill>
                  <a:srgbClr val="CF8E2F"/>
                </a:solidFill>
                <a:latin typeface="Trajan Pro" panose="02020502050506020301" pitchFamily="18" charset="0"/>
              </a:rPr>
              <a:t>fe</a:t>
            </a:r>
            <a:r>
              <a:rPr lang="en-US" sz="4800" dirty="0">
                <a:solidFill>
                  <a:srgbClr val="CF8E2F"/>
                </a:solidFill>
                <a:latin typeface="Trajan Pro" panose="02020502050506020301" pitchFamily="18" charset="0"/>
              </a:rPr>
              <a:t> imperfecta</a:t>
            </a:r>
          </a:p>
        </p:txBody>
      </p:sp>
      <p:sp>
        <p:nvSpPr>
          <p:cNvPr id="3" name="TextBox 2">
            <a:extLst>
              <a:ext uri="{FF2B5EF4-FFF2-40B4-BE49-F238E27FC236}">
                <a16:creationId xmlns:a16="http://schemas.microsoft.com/office/drawing/2014/main" id="{D4C5818C-1CD1-130D-560E-9699D4E2BD49}"/>
              </a:ext>
            </a:extLst>
          </p:cNvPr>
          <p:cNvSpPr txBox="1"/>
          <p:nvPr/>
        </p:nvSpPr>
        <p:spPr>
          <a:xfrm>
            <a:off x="15244" y="725814"/>
            <a:ext cx="12176756" cy="3662541"/>
          </a:xfrm>
          <a:prstGeom prst="rect">
            <a:avLst/>
          </a:prstGeom>
          <a:noFill/>
        </p:spPr>
        <p:txBody>
          <a:bodyPr wrap="square" rtlCol="0">
            <a:spAutoFit/>
          </a:bodyPr>
          <a:lstStyle/>
          <a:p>
            <a:pPr algn="ctr">
              <a:spcAft>
                <a:spcPts val="1800"/>
              </a:spcAft>
            </a:pPr>
            <a:r>
              <a:rPr lang="en-US" sz="3400" dirty="0">
                <a:effectLst>
                  <a:outerShdw blurRad="50800" dist="38100" dir="2700000" algn="tl" rotWithShape="0">
                    <a:srgbClr val="CF8E2F">
                      <a:alpha val="40000"/>
                    </a:srgbClr>
                  </a:outerShdw>
                </a:effectLst>
                <a:latin typeface="Century" panose="02040604050505020304" pitchFamily="18" charset="0"/>
              </a:rPr>
              <a:t>faith faces doubts</a:t>
            </a:r>
            <a:br>
              <a:rPr lang="en-US" sz="3400" dirty="0">
                <a:effectLst>
                  <a:outerShdw blurRad="50800" dist="38100" dir="2700000" algn="tl" rotWithShape="0">
                    <a:srgbClr val="CF8E2F">
                      <a:alpha val="40000"/>
                    </a:srgbClr>
                  </a:outerShdw>
                </a:effectLst>
                <a:latin typeface="Century" panose="02040604050505020304" pitchFamily="18" charset="0"/>
              </a:rPr>
            </a:br>
            <a:r>
              <a:rPr lang="en-US" sz="3400" dirty="0">
                <a:effectLst>
                  <a:outerShdw blurRad="50800" dist="38100" dir="2700000" algn="tl" rotWithShape="0">
                    <a:srgbClr val="CF8E2F">
                      <a:alpha val="40000"/>
                    </a:srgbClr>
                  </a:outerShdw>
                </a:effectLst>
                <a:latin typeface="Century" panose="02040604050505020304" pitchFamily="18" charset="0"/>
              </a:rPr>
              <a:t>la </a:t>
            </a:r>
            <a:r>
              <a:rPr lang="en-US" sz="3400" dirty="0" err="1">
                <a:effectLst>
                  <a:outerShdw blurRad="50800" dist="38100" dir="2700000" algn="tl" rotWithShape="0">
                    <a:srgbClr val="CF8E2F">
                      <a:alpha val="40000"/>
                    </a:srgbClr>
                  </a:outerShdw>
                </a:effectLst>
                <a:latin typeface="Century" panose="02040604050505020304" pitchFamily="18" charset="0"/>
              </a:rPr>
              <a:t>fe</a:t>
            </a:r>
            <a:r>
              <a:rPr lang="en-US" sz="3400" dirty="0">
                <a:effectLst>
                  <a:outerShdw blurRad="50800" dist="38100" dir="2700000" algn="tl" rotWithShape="0">
                    <a:srgbClr val="CF8E2F">
                      <a:alpha val="40000"/>
                    </a:srgbClr>
                  </a:outerShdw>
                </a:effectLst>
                <a:latin typeface="Century" panose="02040604050505020304" pitchFamily="18" charset="0"/>
              </a:rPr>
              <a:t> se </a:t>
            </a:r>
            <a:r>
              <a:rPr lang="en-US" sz="3400" dirty="0" err="1">
                <a:effectLst>
                  <a:outerShdw blurRad="50800" dist="38100" dir="2700000" algn="tl" rotWithShape="0">
                    <a:srgbClr val="CF8E2F">
                      <a:alpha val="40000"/>
                    </a:srgbClr>
                  </a:outerShdw>
                </a:effectLst>
                <a:latin typeface="Century" panose="02040604050505020304" pitchFamily="18" charset="0"/>
              </a:rPr>
              <a:t>enfrenta</a:t>
            </a:r>
            <a:r>
              <a:rPr lang="en-US" sz="3400" dirty="0">
                <a:effectLst>
                  <a:outerShdw blurRad="50800" dist="38100" dir="2700000" algn="tl" rotWithShape="0">
                    <a:srgbClr val="CF8E2F">
                      <a:alpha val="40000"/>
                    </a:srgbClr>
                  </a:outerShdw>
                </a:effectLst>
                <a:latin typeface="Century" panose="02040604050505020304" pitchFamily="18" charset="0"/>
              </a:rPr>
              <a:t> a las </a:t>
            </a:r>
            <a:r>
              <a:rPr lang="en-US" sz="3400" dirty="0" err="1">
                <a:effectLst>
                  <a:outerShdw blurRad="50800" dist="38100" dir="2700000" algn="tl" rotWithShape="0">
                    <a:srgbClr val="CF8E2F">
                      <a:alpha val="40000"/>
                    </a:srgbClr>
                  </a:outerShdw>
                </a:effectLst>
                <a:latin typeface="Century" panose="02040604050505020304" pitchFamily="18" charset="0"/>
              </a:rPr>
              <a:t>dudas</a:t>
            </a:r>
            <a:r>
              <a:rPr lang="en-US" sz="3400" dirty="0">
                <a:effectLst>
                  <a:outerShdw blurRad="50800" dist="38100" dir="2700000" algn="tl" rotWithShape="0">
                    <a:srgbClr val="CF8E2F">
                      <a:alpha val="40000"/>
                    </a:srgbClr>
                  </a:outerShdw>
                </a:effectLst>
                <a:latin typeface="Century" panose="02040604050505020304" pitchFamily="18" charset="0"/>
              </a:rPr>
              <a:t> </a:t>
            </a:r>
          </a:p>
          <a:p>
            <a:pPr algn="ctr">
              <a:spcAft>
                <a:spcPts val="1800"/>
              </a:spcAft>
            </a:pPr>
            <a:r>
              <a:rPr lang="en-US" sz="3400" dirty="0">
                <a:effectLst>
                  <a:outerShdw blurRad="50800" dist="38100" dir="2700000" algn="tl" rotWithShape="0">
                    <a:srgbClr val="CF8E2F">
                      <a:alpha val="40000"/>
                    </a:srgbClr>
                  </a:outerShdw>
                </a:effectLst>
                <a:latin typeface="Century" panose="02040604050505020304" pitchFamily="18" charset="0"/>
              </a:rPr>
              <a:t>faith is weakened when governed by circumstances</a:t>
            </a:r>
            <a:br>
              <a:rPr lang="en-US" sz="3400" dirty="0">
                <a:effectLst>
                  <a:outerShdw blurRad="50800" dist="38100" dir="2700000" algn="tl" rotWithShape="0">
                    <a:srgbClr val="CF8E2F">
                      <a:alpha val="40000"/>
                    </a:srgbClr>
                  </a:outerShdw>
                </a:effectLst>
                <a:latin typeface="Century" panose="02040604050505020304" pitchFamily="18" charset="0"/>
              </a:rPr>
            </a:br>
            <a:r>
              <a:rPr lang="en-US" sz="3400" dirty="0">
                <a:effectLst>
                  <a:outerShdw blurRad="50800" dist="38100" dir="2700000" algn="tl" rotWithShape="0">
                    <a:srgbClr val="CF8E2F">
                      <a:alpha val="40000"/>
                    </a:srgbClr>
                  </a:outerShdw>
                </a:effectLst>
                <a:latin typeface="Century" panose="02040604050505020304" pitchFamily="18" charset="0"/>
              </a:rPr>
              <a:t>la </a:t>
            </a:r>
            <a:r>
              <a:rPr lang="en-US" sz="3400" dirty="0" err="1">
                <a:effectLst>
                  <a:outerShdw blurRad="50800" dist="38100" dir="2700000" algn="tl" rotWithShape="0">
                    <a:srgbClr val="CF8E2F">
                      <a:alpha val="40000"/>
                    </a:srgbClr>
                  </a:outerShdw>
                </a:effectLst>
                <a:latin typeface="Century" panose="02040604050505020304" pitchFamily="18" charset="0"/>
              </a:rPr>
              <a:t>fe</a:t>
            </a:r>
            <a:r>
              <a:rPr lang="en-US" sz="3400" dirty="0">
                <a:effectLst>
                  <a:outerShdw blurRad="50800" dist="38100" dir="2700000" algn="tl" rotWithShape="0">
                    <a:srgbClr val="CF8E2F">
                      <a:alpha val="40000"/>
                    </a:srgbClr>
                  </a:outerShdw>
                </a:effectLst>
                <a:latin typeface="Century" panose="02040604050505020304" pitchFamily="18" charset="0"/>
              </a:rPr>
              <a:t> se </a:t>
            </a:r>
            <a:r>
              <a:rPr lang="en-US" sz="3400" dirty="0" err="1">
                <a:effectLst>
                  <a:outerShdw blurRad="50800" dist="38100" dir="2700000" algn="tl" rotWithShape="0">
                    <a:srgbClr val="CF8E2F">
                      <a:alpha val="40000"/>
                    </a:srgbClr>
                  </a:outerShdw>
                </a:effectLst>
                <a:latin typeface="Century" panose="02040604050505020304" pitchFamily="18" charset="0"/>
              </a:rPr>
              <a:t>debilita</a:t>
            </a:r>
            <a:r>
              <a:rPr lang="en-US" sz="3400" dirty="0">
                <a:effectLst>
                  <a:outerShdw blurRad="50800" dist="38100" dir="2700000" algn="tl" rotWithShape="0">
                    <a:srgbClr val="CF8E2F">
                      <a:alpha val="40000"/>
                    </a:srgbClr>
                  </a:outerShdw>
                </a:effectLst>
                <a:latin typeface="Century" panose="02040604050505020304" pitchFamily="18" charset="0"/>
              </a:rPr>
              <a:t> </a:t>
            </a:r>
            <a:r>
              <a:rPr lang="en-US" sz="3400" dirty="0" err="1">
                <a:effectLst>
                  <a:outerShdw blurRad="50800" dist="38100" dir="2700000" algn="tl" rotWithShape="0">
                    <a:srgbClr val="CF8E2F">
                      <a:alpha val="40000"/>
                    </a:srgbClr>
                  </a:outerShdw>
                </a:effectLst>
                <a:latin typeface="Century" panose="02040604050505020304" pitchFamily="18" charset="0"/>
              </a:rPr>
              <a:t>cuando</a:t>
            </a:r>
            <a:r>
              <a:rPr lang="en-US" sz="3400" dirty="0">
                <a:effectLst>
                  <a:outerShdw blurRad="50800" dist="38100" dir="2700000" algn="tl" rotWithShape="0">
                    <a:srgbClr val="CF8E2F">
                      <a:alpha val="40000"/>
                    </a:srgbClr>
                  </a:outerShdw>
                </a:effectLst>
                <a:latin typeface="Century" panose="02040604050505020304" pitchFamily="18" charset="0"/>
              </a:rPr>
              <a:t> se </a:t>
            </a:r>
            <a:r>
              <a:rPr lang="en-US" sz="3400" dirty="0" err="1">
                <a:effectLst>
                  <a:outerShdw blurRad="50800" dist="38100" dir="2700000" algn="tl" rotWithShape="0">
                    <a:srgbClr val="CF8E2F">
                      <a:alpha val="40000"/>
                    </a:srgbClr>
                  </a:outerShdw>
                </a:effectLst>
                <a:latin typeface="Century" panose="02040604050505020304" pitchFamily="18" charset="0"/>
              </a:rPr>
              <a:t>rige</a:t>
            </a:r>
            <a:r>
              <a:rPr lang="en-US" sz="3400" dirty="0">
                <a:effectLst>
                  <a:outerShdw blurRad="50800" dist="38100" dir="2700000" algn="tl" rotWithShape="0">
                    <a:srgbClr val="CF8E2F">
                      <a:alpha val="40000"/>
                    </a:srgbClr>
                  </a:outerShdw>
                </a:effectLst>
                <a:latin typeface="Century" panose="02040604050505020304" pitchFamily="18" charset="0"/>
              </a:rPr>
              <a:t> </a:t>
            </a:r>
            <a:r>
              <a:rPr lang="en-US" sz="3400" dirty="0" err="1">
                <a:effectLst>
                  <a:outerShdw blurRad="50800" dist="38100" dir="2700000" algn="tl" rotWithShape="0">
                    <a:srgbClr val="CF8E2F">
                      <a:alpha val="40000"/>
                    </a:srgbClr>
                  </a:outerShdw>
                </a:effectLst>
                <a:latin typeface="Century" panose="02040604050505020304" pitchFamily="18" charset="0"/>
              </a:rPr>
              <a:t>por</a:t>
            </a:r>
            <a:r>
              <a:rPr lang="en-US" sz="3400" dirty="0">
                <a:effectLst>
                  <a:outerShdw blurRad="50800" dist="38100" dir="2700000" algn="tl" rotWithShape="0">
                    <a:srgbClr val="CF8E2F">
                      <a:alpha val="40000"/>
                    </a:srgbClr>
                  </a:outerShdw>
                </a:effectLst>
                <a:latin typeface="Century" panose="02040604050505020304" pitchFamily="18" charset="0"/>
              </a:rPr>
              <a:t> las </a:t>
            </a:r>
            <a:r>
              <a:rPr lang="en-US" sz="3400" dirty="0" err="1">
                <a:effectLst>
                  <a:outerShdw blurRad="50800" dist="38100" dir="2700000" algn="tl" rotWithShape="0">
                    <a:srgbClr val="CF8E2F">
                      <a:alpha val="40000"/>
                    </a:srgbClr>
                  </a:outerShdw>
                </a:effectLst>
                <a:latin typeface="Century" panose="02040604050505020304" pitchFamily="18" charset="0"/>
              </a:rPr>
              <a:t>circunstancias</a:t>
            </a:r>
            <a:endParaRPr lang="en-US" sz="3400" dirty="0">
              <a:effectLst>
                <a:outerShdw blurRad="50800" dist="38100" dir="2700000" algn="tl" rotWithShape="0">
                  <a:srgbClr val="CF8E2F">
                    <a:alpha val="40000"/>
                  </a:srgbClr>
                </a:outerShdw>
              </a:effectLst>
              <a:latin typeface="Century" panose="02040604050505020304" pitchFamily="18" charset="0"/>
            </a:endParaRPr>
          </a:p>
          <a:p>
            <a:pPr algn="ctr">
              <a:spcAft>
                <a:spcPts val="1800"/>
              </a:spcAft>
            </a:pPr>
            <a:r>
              <a:rPr lang="en-US" sz="3400" dirty="0">
                <a:effectLst>
                  <a:outerShdw blurRad="50800" dist="38100" dir="2700000" algn="tl" rotWithShape="0">
                    <a:srgbClr val="CF8E2F">
                      <a:alpha val="40000"/>
                    </a:srgbClr>
                  </a:outerShdw>
                </a:effectLst>
                <a:latin typeface="Century" panose="02040604050505020304" pitchFamily="18" charset="0"/>
              </a:rPr>
              <a:t>faith is weakened when we talk to the wrong people</a:t>
            </a:r>
            <a:br>
              <a:rPr lang="en-US" sz="3400" dirty="0">
                <a:effectLst>
                  <a:outerShdw blurRad="50800" dist="38100" dir="2700000" algn="tl" rotWithShape="0">
                    <a:srgbClr val="CF8E2F">
                      <a:alpha val="40000"/>
                    </a:srgbClr>
                  </a:outerShdw>
                </a:effectLst>
                <a:latin typeface="Century" panose="02040604050505020304" pitchFamily="18" charset="0"/>
              </a:rPr>
            </a:br>
            <a:r>
              <a:rPr lang="en-US" sz="3200" dirty="0">
                <a:effectLst>
                  <a:outerShdw blurRad="50800" dist="38100" dir="2700000" algn="tl" rotWithShape="0">
                    <a:srgbClr val="CF8E2F">
                      <a:alpha val="40000"/>
                    </a:srgbClr>
                  </a:outerShdw>
                </a:effectLst>
                <a:latin typeface="Century" panose="02040604050505020304" pitchFamily="18" charset="0"/>
              </a:rPr>
              <a:t>la </a:t>
            </a:r>
            <a:r>
              <a:rPr lang="en-US" sz="3200" dirty="0" err="1">
                <a:effectLst>
                  <a:outerShdw blurRad="50800" dist="38100" dir="2700000" algn="tl" rotWithShape="0">
                    <a:srgbClr val="CF8E2F">
                      <a:alpha val="40000"/>
                    </a:srgbClr>
                  </a:outerShdw>
                </a:effectLst>
                <a:latin typeface="Century" panose="02040604050505020304" pitchFamily="18" charset="0"/>
              </a:rPr>
              <a:t>fe</a:t>
            </a:r>
            <a:r>
              <a:rPr lang="en-US" sz="3200" dirty="0">
                <a:effectLst>
                  <a:outerShdw blurRad="50800" dist="38100" dir="2700000" algn="tl" rotWithShape="0">
                    <a:srgbClr val="CF8E2F">
                      <a:alpha val="40000"/>
                    </a:srgbClr>
                  </a:outerShdw>
                </a:effectLst>
                <a:latin typeface="Century" panose="02040604050505020304" pitchFamily="18" charset="0"/>
              </a:rPr>
              <a:t> se </a:t>
            </a:r>
            <a:r>
              <a:rPr lang="en-US" sz="3200" dirty="0" err="1">
                <a:effectLst>
                  <a:outerShdw blurRad="50800" dist="38100" dir="2700000" algn="tl" rotWithShape="0">
                    <a:srgbClr val="CF8E2F">
                      <a:alpha val="40000"/>
                    </a:srgbClr>
                  </a:outerShdw>
                </a:effectLst>
                <a:latin typeface="Century" panose="02040604050505020304" pitchFamily="18" charset="0"/>
              </a:rPr>
              <a:t>debilita</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cuando</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hablamos</a:t>
            </a:r>
            <a:r>
              <a:rPr lang="en-US" sz="3200" dirty="0">
                <a:effectLst>
                  <a:outerShdw blurRad="50800" dist="38100" dir="2700000" algn="tl" rotWithShape="0">
                    <a:srgbClr val="CF8E2F">
                      <a:alpha val="40000"/>
                    </a:srgbClr>
                  </a:outerShdw>
                </a:effectLst>
                <a:latin typeface="Century" panose="02040604050505020304" pitchFamily="18" charset="0"/>
              </a:rPr>
              <a:t> con las personas </a:t>
            </a:r>
            <a:r>
              <a:rPr lang="en-US" sz="3200" dirty="0" err="1">
                <a:effectLst>
                  <a:outerShdw blurRad="50800" dist="38100" dir="2700000" algn="tl" rotWithShape="0">
                    <a:srgbClr val="CF8E2F">
                      <a:alpha val="40000"/>
                    </a:srgbClr>
                  </a:outerShdw>
                </a:effectLst>
                <a:latin typeface="Century" panose="02040604050505020304" pitchFamily="18" charset="0"/>
              </a:rPr>
              <a:t>equivocadas</a:t>
            </a:r>
            <a:endParaRPr lang="en-US" sz="3200" dirty="0">
              <a:effectLst>
                <a:outerShdw blurRad="50800" dist="38100" dir="2700000" algn="tl" rotWithShape="0">
                  <a:srgbClr val="CF8E2F">
                    <a:alpha val="40000"/>
                  </a:srgbClr>
                </a:outerShdw>
              </a:effectLst>
              <a:latin typeface="Century" panose="02040604050505020304" pitchFamily="18" charset="0"/>
            </a:endParaRPr>
          </a:p>
        </p:txBody>
      </p:sp>
    </p:spTree>
    <p:extLst>
      <p:ext uri="{BB962C8B-B14F-4D97-AF65-F5344CB8AC3E}">
        <p14:creationId xmlns:p14="http://schemas.microsoft.com/office/powerpoint/2010/main" val="284967554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61698-A7A7-3075-81DE-70019A076F35}"/>
              </a:ext>
            </a:extLst>
          </p:cNvPr>
          <p:cNvPicPr>
            <a:picLocks noChangeAspect="1"/>
          </p:cNvPicPr>
          <p:nvPr/>
        </p:nvPicPr>
        <p:blipFill rotWithShape="1">
          <a:blip r:embed="rId2">
            <a:alphaModFix amt="50000"/>
          </a:blip>
          <a:srcRect l="63" t="8113" r="-63" b="24619"/>
          <a:stretch/>
        </p:blipFill>
        <p:spPr>
          <a:xfrm>
            <a:off x="1524" y="-1"/>
            <a:ext cx="12190476" cy="5506719"/>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334439"/>
            <a:ext cx="12190476" cy="152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4573" y="5334439"/>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F649EB2-9F11-65FB-C6B4-11A093E31806}"/>
              </a:ext>
            </a:extLst>
          </p:cNvPr>
          <p:cNvSpPr txBox="1"/>
          <p:nvPr/>
        </p:nvSpPr>
        <p:spPr>
          <a:xfrm>
            <a:off x="-4573" y="5670351"/>
            <a:ext cx="12190476" cy="923330"/>
          </a:xfrm>
          <a:prstGeom prst="rect">
            <a:avLst/>
          </a:prstGeom>
          <a:noFill/>
        </p:spPr>
        <p:txBody>
          <a:bodyPr wrap="square" rtlCol="0">
            <a:spAutoFit/>
          </a:bodyPr>
          <a:lstStyle/>
          <a:p>
            <a:pPr algn="ctr"/>
            <a:r>
              <a:rPr lang="en-US" sz="5400" dirty="0">
                <a:solidFill>
                  <a:srgbClr val="CF8E2F"/>
                </a:solidFill>
                <a:latin typeface="Trajan Pro" panose="02020502050506020301" pitchFamily="18" charset="0"/>
              </a:rPr>
              <a:t>God Sees You! / ¡Dios </a:t>
            </a:r>
            <a:r>
              <a:rPr lang="en-US" sz="5400" dirty="0" err="1">
                <a:solidFill>
                  <a:srgbClr val="CF8E2F"/>
                </a:solidFill>
                <a:latin typeface="Trajan Pro" panose="02020502050506020301" pitchFamily="18" charset="0"/>
              </a:rPr>
              <a:t>te</a:t>
            </a:r>
            <a:r>
              <a:rPr lang="en-US" sz="5400" dirty="0">
                <a:solidFill>
                  <a:srgbClr val="CF8E2F"/>
                </a:solidFill>
                <a:latin typeface="Trajan Pro" panose="02020502050506020301" pitchFamily="18" charset="0"/>
              </a:rPr>
              <a:t> </a:t>
            </a:r>
            <a:r>
              <a:rPr lang="en-US" sz="5400" dirty="0" err="1">
                <a:solidFill>
                  <a:srgbClr val="CF8E2F"/>
                </a:solidFill>
                <a:latin typeface="Trajan Pro" panose="02020502050506020301" pitchFamily="18" charset="0"/>
              </a:rPr>
              <a:t>ve</a:t>
            </a:r>
            <a:r>
              <a:rPr lang="en-US" sz="5400" dirty="0">
                <a:solidFill>
                  <a:srgbClr val="CF8E2F"/>
                </a:solidFill>
                <a:latin typeface="Trajan Pro" panose="02020502050506020301" pitchFamily="18" charset="0"/>
              </a:rPr>
              <a:t>!</a:t>
            </a:r>
          </a:p>
        </p:txBody>
      </p:sp>
      <p:sp>
        <p:nvSpPr>
          <p:cNvPr id="2" name="TextBox 1">
            <a:extLst>
              <a:ext uri="{FF2B5EF4-FFF2-40B4-BE49-F238E27FC236}">
                <a16:creationId xmlns:a16="http://schemas.microsoft.com/office/drawing/2014/main" id="{1D3D12A2-EA51-D8AF-D86C-A8F143F98F72}"/>
              </a:ext>
            </a:extLst>
          </p:cNvPr>
          <p:cNvSpPr txBox="1"/>
          <p:nvPr/>
        </p:nvSpPr>
        <p:spPr>
          <a:xfrm>
            <a:off x="162559" y="158840"/>
            <a:ext cx="5445760" cy="5016758"/>
          </a:xfrm>
          <a:prstGeom prst="rect">
            <a:avLst/>
          </a:prstGeom>
          <a:noFill/>
        </p:spPr>
        <p:txBody>
          <a:bodyPr wrap="square" rtlCol="0">
            <a:spAutoFit/>
          </a:bodyPr>
          <a:lstStyle/>
          <a:p>
            <a:r>
              <a:rPr lang="en-US" sz="3200" dirty="0">
                <a:effectLst>
                  <a:outerShdw blurRad="50800" dist="38100" dir="2700000" algn="tl" rotWithShape="0">
                    <a:srgbClr val="CF8E2F">
                      <a:alpha val="40000"/>
                    </a:srgbClr>
                  </a:outerShdw>
                </a:effectLst>
                <a:latin typeface="Century" panose="02040604050505020304" pitchFamily="18" charset="0"/>
              </a:rPr>
              <a:t>Genesis 16:13–14 (ESV) </a:t>
            </a:r>
          </a:p>
          <a:p>
            <a:r>
              <a:rPr lang="en-US" sz="3200" u="none" strike="noStrike" baseline="30000" dirty="0">
                <a:effectLst>
                  <a:outerShdw blurRad="50800" dist="38100" dir="2700000" algn="tl" rotWithShape="0">
                    <a:srgbClr val="CF8E2F">
                      <a:alpha val="40000"/>
                    </a:srgbClr>
                  </a:outerShdw>
                </a:effectLst>
                <a:latin typeface="Century" panose="02040604050505020304" pitchFamily="18" charset="0"/>
              </a:rPr>
              <a:t>13</a:t>
            </a:r>
            <a:r>
              <a:rPr lang="en-US" sz="3200" u="none" strike="noStrike" dirty="0">
                <a:effectLst>
                  <a:outerShdw blurRad="50800" dist="38100" dir="2700000" algn="tl" rotWithShape="0">
                    <a:srgbClr val="CF8E2F">
                      <a:alpha val="40000"/>
                    </a:srgbClr>
                  </a:outerShdw>
                </a:effectLst>
                <a:latin typeface="Century" panose="02040604050505020304" pitchFamily="18" charset="0"/>
              </a:rPr>
              <a:t> </a:t>
            </a:r>
            <a:r>
              <a:rPr lang="en-US" sz="3200" dirty="0">
                <a:effectLst>
                  <a:outerShdw blurRad="50800" dist="38100" dir="2700000" algn="tl" rotWithShape="0">
                    <a:srgbClr val="CF8E2F">
                      <a:alpha val="40000"/>
                    </a:srgbClr>
                  </a:outerShdw>
                </a:effectLst>
                <a:latin typeface="Century" panose="02040604050505020304" pitchFamily="18" charset="0"/>
              </a:rPr>
              <a:t>So she called the name of the </a:t>
            </a:r>
            <a:r>
              <a:rPr lang="en-US" sz="3200" cap="small" dirty="0">
                <a:effectLst>
                  <a:outerShdw blurRad="50800" dist="38100" dir="2700000" algn="tl" rotWithShape="0">
                    <a:srgbClr val="CF8E2F">
                      <a:alpha val="40000"/>
                    </a:srgbClr>
                  </a:outerShdw>
                </a:effectLst>
                <a:latin typeface="Century" panose="02040604050505020304" pitchFamily="18" charset="0"/>
              </a:rPr>
              <a:t>Lord</a:t>
            </a:r>
            <a:r>
              <a:rPr lang="en-US" sz="3200" dirty="0">
                <a:effectLst>
                  <a:outerShdw blurRad="50800" dist="38100" dir="2700000" algn="tl" rotWithShape="0">
                    <a:srgbClr val="CF8E2F">
                      <a:alpha val="40000"/>
                    </a:srgbClr>
                  </a:outerShdw>
                </a:effectLst>
                <a:latin typeface="Century" panose="02040604050505020304" pitchFamily="18" charset="0"/>
              </a:rPr>
              <a:t> who spoke to her, “You are a God of seeing,” for she said, “Truly here I have seen him who looks after me.” </a:t>
            </a:r>
            <a:r>
              <a:rPr lang="en-US" sz="3200" u="none" strike="noStrike" baseline="30000" dirty="0">
                <a:effectLst>
                  <a:outerShdw blurRad="50800" dist="38100" dir="2700000" algn="tl" rotWithShape="0">
                    <a:srgbClr val="CF8E2F">
                      <a:alpha val="40000"/>
                    </a:srgbClr>
                  </a:outerShdw>
                </a:effectLst>
                <a:latin typeface="Century" panose="02040604050505020304" pitchFamily="18" charset="0"/>
              </a:rPr>
              <a:t>14</a:t>
            </a:r>
            <a:r>
              <a:rPr lang="en-US" sz="3200" u="none" strike="noStrike" dirty="0">
                <a:effectLst>
                  <a:outerShdw blurRad="50800" dist="38100" dir="2700000" algn="tl" rotWithShape="0">
                    <a:srgbClr val="CF8E2F">
                      <a:alpha val="40000"/>
                    </a:srgbClr>
                  </a:outerShdw>
                </a:effectLst>
                <a:latin typeface="Century" panose="02040604050505020304" pitchFamily="18" charset="0"/>
              </a:rPr>
              <a:t> </a:t>
            </a:r>
            <a:r>
              <a:rPr lang="en-US" sz="3200" dirty="0">
                <a:effectLst>
                  <a:outerShdw blurRad="50800" dist="38100" dir="2700000" algn="tl" rotWithShape="0">
                    <a:srgbClr val="CF8E2F">
                      <a:alpha val="40000"/>
                    </a:srgbClr>
                  </a:outerShdw>
                </a:effectLst>
                <a:latin typeface="Century" panose="02040604050505020304" pitchFamily="18" charset="0"/>
              </a:rPr>
              <a:t>Therefore the well was called Beer-</a:t>
            </a:r>
            <a:r>
              <a:rPr lang="en-US" sz="3200" dirty="0" err="1">
                <a:effectLst>
                  <a:outerShdw blurRad="50800" dist="38100" dir="2700000" algn="tl" rotWithShape="0">
                    <a:srgbClr val="CF8E2F">
                      <a:alpha val="40000"/>
                    </a:srgbClr>
                  </a:outerShdw>
                </a:effectLst>
                <a:latin typeface="Century" panose="02040604050505020304" pitchFamily="18" charset="0"/>
              </a:rPr>
              <a:t>lahai</a:t>
            </a:r>
            <a:r>
              <a:rPr lang="en-US" sz="3200" dirty="0">
                <a:effectLst>
                  <a:outerShdw blurRad="50800" dist="38100" dir="2700000" algn="tl" rotWithShape="0">
                    <a:srgbClr val="CF8E2F">
                      <a:alpha val="40000"/>
                    </a:srgbClr>
                  </a:outerShdw>
                </a:effectLst>
                <a:latin typeface="Century" panose="02040604050505020304" pitchFamily="18" charset="0"/>
              </a:rPr>
              <a:t>-</a:t>
            </a:r>
            <a:r>
              <a:rPr lang="en-US" sz="3200" dirty="0" err="1">
                <a:effectLst>
                  <a:outerShdw blurRad="50800" dist="38100" dir="2700000" algn="tl" rotWithShape="0">
                    <a:srgbClr val="CF8E2F">
                      <a:alpha val="40000"/>
                    </a:srgbClr>
                  </a:outerShdw>
                </a:effectLst>
                <a:latin typeface="Century" panose="02040604050505020304" pitchFamily="18" charset="0"/>
              </a:rPr>
              <a:t>roi</a:t>
            </a:r>
            <a:r>
              <a:rPr lang="en-US" sz="3200" dirty="0">
                <a:effectLst>
                  <a:outerShdw blurRad="50800" dist="38100" dir="2700000" algn="tl" rotWithShape="0">
                    <a:srgbClr val="CF8E2F">
                      <a:alpha val="40000"/>
                    </a:srgbClr>
                  </a:outerShdw>
                </a:effectLst>
                <a:latin typeface="Century" panose="02040604050505020304" pitchFamily="18" charset="0"/>
              </a:rPr>
              <a:t>; it lies between Kadesh and </a:t>
            </a:r>
            <a:r>
              <a:rPr lang="en-US" sz="3200" dirty="0" err="1">
                <a:effectLst>
                  <a:outerShdw blurRad="50800" dist="38100" dir="2700000" algn="tl" rotWithShape="0">
                    <a:srgbClr val="CF8E2F">
                      <a:alpha val="40000"/>
                    </a:srgbClr>
                  </a:outerShdw>
                </a:effectLst>
                <a:latin typeface="Century" panose="02040604050505020304" pitchFamily="18" charset="0"/>
              </a:rPr>
              <a:t>Bered</a:t>
            </a:r>
            <a:r>
              <a:rPr lang="en-US" sz="3200" dirty="0">
                <a:effectLst>
                  <a:outerShdw blurRad="50800" dist="38100" dir="2700000" algn="tl" rotWithShape="0">
                    <a:srgbClr val="CF8E2F">
                      <a:alpha val="40000"/>
                    </a:srgbClr>
                  </a:outerShdw>
                </a:effectLst>
                <a:latin typeface="Century" panose="02040604050505020304" pitchFamily="18" charset="0"/>
              </a:rPr>
              <a:t>. </a:t>
            </a:r>
          </a:p>
        </p:txBody>
      </p:sp>
      <p:sp>
        <p:nvSpPr>
          <p:cNvPr id="9" name="TextBox 8">
            <a:extLst>
              <a:ext uri="{FF2B5EF4-FFF2-40B4-BE49-F238E27FC236}">
                <a16:creationId xmlns:a16="http://schemas.microsoft.com/office/drawing/2014/main" id="{6B0495A6-3952-632D-F621-8A0542336FB1}"/>
              </a:ext>
            </a:extLst>
          </p:cNvPr>
          <p:cNvSpPr txBox="1"/>
          <p:nvPr/>
        </p:nvSpPr>
        <p:spPr>
          <a:xfrm>
            <a:off x="6583682" y="171023"/>
            <a:ext cx="5448806" cy="5016758"/>
          </a:xfrm>
          <a:prstGeom prst="rect">
            <a:avLst/>
          </a:prstGeom>
          <a:noFill/>
        </p:spPr>
        <p:txBody>
          <a:bodyPr wrap="square" rtlCol="0">
            <a:spAutoFit/>
          </a:bodyPr>
          <a:lstStyle/>
          <a:p>
            <a:r>
              <a:rPr lang="en-US" sz="3200" dirty="0" err="1">
                <a:effectLst>
                  <a:outerShdw blurRad="50800" dist="38100" dir="2700000" algn="tl" rotWithShape="0">
                    <a:srgbClr val="CF8E2F">
                      <a:alpha val="40000"/>
                    </a:srgbClr>
                  </a:outerShdw>
                </a:effectLst>
                <a:latin typeface="Century" panose="02040604050505020304" pitchFamily="18" charset="0"/>
              </a:rPr>
              <a:t>Génesis</a:t>
            </a:r>
            <a:r>
              <a:rPr lang="en-US" sz="3200" dirty="0">
                <a:effectLst>
                  <a:outerShdw blurRad="50800" dist="38100" dir="2700000" algn="tl" rotWithShape="0">
                    <a:srgbClr val="CF8E2F">
                      <a:alpha val="40000"/>
                    </a:srgbClr>
                  </a:outerShdw>
                </a:effectLst>
                <a:latin typeface="Century" panose="02040604050505020304" pitchFamily="18" charset="0"/>
              </a:rPr>
              <a:t> 16:13–14 (LBLA) </a:t>
            </a:r>
          </a:p>
          <a:p>
            <a:r>
              <a:rPr lang="en-US" sz="3200" u="none" strike="noStrike" baseline="30000" dirty="0">
                <a:effectLst>
                  <a:outerShdw blurRad="50800" dist="38100" dir="2700000" algn="tl" rotWithShape="0">
                    <a:srgbClr val="CF8E2F">
                      <a:alpha val="40000"/>
                    </a:srgbClr>
                  </a:outerShdw>
                </a:effectLst>
                <a:latin typeface="Century" panose="02040604050505020304" pitchFamily="18" charset="0"/>
              </a:rPr>
              <a:t>13</a:t>
            </a:r>
            <a:r>
              <a:rPr lang="en-US" sz="3200" u="none" strike="noStrike" dirty="0">
                <a:effectLst>
                  <a:outerShdw blurRad="50800" dist="38100" dir="2700000" algn="tl" rotWithShape="0">
                    <a:srgbClr val="CF8E2F">
                      <a:alpha val="40000"/>
                    </a:srgbClr>
                  </a:outerShdw>
                </a:effectLst>
                <a:latin typeface="Century" panose="02040604050505020304" pitchFamily="18" charset="0"/>
              </a:rPr>
              <a:t> </a:t>
            </a:r>
            <a:r>
              <a:rPr lang="en-US" sz="3200" dirty="0">
                <a:effectLst>
                  <a:outerShdw blurRad="50800" dist="38100" dir="2700000" algn="tl" rotWithShape="0">
                    <a:srgbClr val="CF8E2F">
                      <a:alpha val="40000"/>
                    </a:srgbClr>
                  </a:outerShdw>
                </a:effectLst>
                <a:latin typeface="Century" panose="02040604050505020304" pitchFamily="18" charset="0"/>
              </a:rPr>
              <a:t>Y </a:t>
            </a:r>
            <a:r>
              <a:rPr lang="en-US" sz="3200" i="1" dirty="0">
                <a:effectLst>
                  <a:outerShdw blurRad="50800" dist="38100" dir="2700000" algn="tl" rotWithShape="0">
                    <a:srgbClr val="CF8E2F">
                      <a:alpha val="40000"/>
                    </a:srgbClr>
                  </a:outerShdw>
                </a:effectLst>
                <a:latin typeface="Century" panose="02040604050505020304" pitchFamily="18" charset="0"/>
              </a:rPr>
              <a:t>Agar </a:t>
            </a:r>
            <a:r>
              <a:rPr lang="en-US" sz="3200" dirty="0" err="1">
                <a:effectLst>
                  <a:outerShdw blurRad="50800" dist="38100" dir="2700000" algn="tl" rotWithShape="0">
                    <a:srgbClr val="CF8E2F">
                      <a:alpha val="40000"/>
                    </a:srgbClr>
                  </a:outerShdw>
                </a:effectLst>
                <a:latin typeface="Century" panose="02040604050505020304" pitchFamily="18" charset="0"/>
              </a:rPr>
              <a:t>llamó</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el</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nombre</a:t>
            </a:r>
            <a:r>
              <a:rPr lang="en-US" sz="3200" dirty="0">
                <a:effectLst>
                  <a:outerShdw blurRad="50800" dist="38100" dir="2700000" algn="tl" rotWithShape="0">
                    <a:srgbClr val="CF8E2F">
                      <a:alpha val="40000"/>
                    </a:srgbClr>
                  </a:outerShdw>
                </a:effectLst>
                <a:latin typeface="Century" panose="02040604050505020304" pitchFamily="18" charset="0"/>
              </a:rPr>
              <a:t> del </a:t>
            </a:r>
            <a:r>
              <a:rPr lang="en-US" sz="3200" cap="small" dirty="0" err="1">
                <a:effectLst>
                  <a:outerShdw blurRad="50800" dist="38100" dir="2700000" algn="tl" rotWithShape="0">
                    <a:srgbClr val="CF8E2F">
                      <a:alpha val="40000"/>
                    </a:srgbClr>
                  </a:outerShdw>
                </a:effectLst>
                <a:latin typeface="Century" panose="02040604050505020304" pitchFamily="18" charset="0"/>
              </a:rPr>
              <a:t>Señor</a:t>
            </a:r>
            <a:r>
              <a:rPr lang="en-US" sz="3200" dirty="0">
                <a:effectLst>
                  <a:outerShdw blurRad="50800" dist="38100" dir="2700000" algn="tl" rotWithShape="0">
                    <a:srgbClr val="CF8E2F">
                      <a:alpha val="40000"/>
                    </a:srgbClr>
                  </a:outerShdw>
                </a:effectLst>
                <a:latin typeface="Century" panose="02040604050505020304" pitchFamily="18" charset="0"/>
              </a:rPr>
              <a:t> que le </a:t>
            </a:r>
            <a:r>
              <a:rPr lang="en-US" sz="3200" dirty="0" err="1">
                <a:effectLst>
                  <a:outerShdw blurRad="50800" dist="38100" dir="2700000" algn="tl" rotWithShape="0">
                    <a:srgbClr val="CF8E2F">
                      <a:alpha val="40000"/>
                    </a:srgbClr>
                  </a:outerShdw>
                </a:effectLst>
                <a:latin typeface="Century" panose="02040604050505020304" pitchFamily="18" charset="0"/>
              </a:rPr>
              <a:t>había</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hablado</a:t>
            </a:r>
            <a:r>
              <a:rPr lang="en-US" sz="3200" dirty="0">
                <a:effectLst>
                  <a:outerShdw blurRad="50800" dist="38100" dir="2700000" algn="tl" rotWithShape="0">
                    <a:srgbClr val="CF8E2F">
                      <a:alpha val="40000"/>
                    </a:srgbClr>
                  </a:outerShdw>
                </a:effectLst>
                <a:latin typeface="Century" panose="02040604050505020304" pitchFamily="18" charset="0"/>
              </a:rPr>
              <a:t>: Tú </a:t>
            </a:r>
            <a:r>
              <a:rPr lang="en-US" sz="3200" dirty="0" err="1">
                <a:effectLst>
                  <a:outerShdw blurRad="50800" dist="38100" dir="2700000" algn="tl" rotWithShape="0">
                    <a:srgbClr val="CF8E2F">
                      <a:alpha val="40000"/>
                    </a:srgbClr>
                  </a:outerShdw>
                </a:effectLst>
                <a:latin typeface="Century" panose="02040604050505020304" pitchFamily="18" charset="0"/>
              </a:rPr>
              <a:t>eres</a:t>
            </a:r>
            <a:r>
              <a:rPr lang="en-US" sz="3200" dirty="0">
                <a:effectLst>
                  <a:outerShdw blurRad="50800" dist="38100" dir="2700000" algn="tl" rotWithShape="0">
                    <a:srgbClr val="CF8E2F">
                      <a:alpha val="40000"/>
                    </a:srgbClr>
                  </a:outerShdw>
                </a:effectLst>
                <a:latin typeface="Century" panose="02040604050505020304" pitchFamily="18" charset="0"/>
              </a:rPr>
              <a:t> un Dios que </a:t>
            </a:r>
            <a:r>
              <a:rPr lang="en-US" sz="3200" dirty="0" err="1">
                <a:effectLst>
                  <a:outerShdw blurRad="50800" dist="38100" dir="2700000" algn="tl" rotWithShape="0">
                    <a:srgbClr val="CF8E2F">
                      <a:alpha val="40000"/>
                    </a:srgbClr>
                  </a:outerShdw>
                </a:effectLst>
                <a:latin typeface="Century" panose="02040604050505020304" pitchFamily="18" charset="0"/>
              </a:rPr>
              <a:t>ve</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porque</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dijo</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Estoy</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todavía</a:t>
            </a:r>
            <a:r>
              <a:rPr lang="en-US" sz="3200" dirty="0">
                <a:effectLst>
                  <a:outerShdw blurRad="50800" dist="38100" dir="2700000" algn="tl" rotWithShape="0">
                    <a:srgbClr val="CF8E2F">
                      <a:alpha val="40000"/>
                    </a:srgbClr>
                  </a:outerShdw>
                </a:effectLst>
                <a:latin typeface="Century" panose="02040604050505020304" pitchFamily="18" charset="0"/>
              </a:rPr>
              <a:t> con </a:t>
            </a:r>
            <a:r>
              <a:rPr lang="en-US" sz="3200" dirty="0" err="1">
                <a:effectLst>
                  <a:outerShdw blurRad="50800" dist="38100" dir="2700000" algn="tl" rotWithShape="0">
                    <a:srgbClr val="CF8E2F">
                      <a:alpha val="40000"/>
                    </a:srgbClr>
                  </a:outerShdw>
                </a:effectLst>
                <a:latin typeface="Century" panose="02040604050505020304" pitchFamily="18" charset="0"/>
              </a:rPr>
              <a:t>vida</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después</a:t>
            </a:r>
            <a:r>
              <a:rPr lang="en-US" sz="3200" dirty="0">
                <a:effectLst>
                  <a:outerShdw blurRad="50800" dist="38100" dir="2700000" algn="tl" rotWithShape="0">
                    <a:srgbClr val="CF8E2F">
                      <a:alpha val="40000"/>
                    </a:srgbClr>
                  </a:outerShdw>
                </a:effectLst>
                <a:latin typeface="Century" panose="02040604050505020304" pitchFamily="18" charset="0"/>
              </a:rPr>
              <a:t> de </a:t>
            </a:r>
            <a:r>
              <a:rPr lang="en-US" sz="3200" dirty="0" err="1">
                <a:effectLst>
                  <a:outerShdw blurRad="50800" dist="38100" dir="2700000" algn="tl" rotWithShape="0">
                    <a:srgbClr val="CF8E2F">
                      <a:alpha val="40000"/>
                    </a:srgbClr>
                  </a:outerShdw>
                </a:effectLst>
                <a:latin typeface="Century" panose="02040604050505020304" pitchFamily="18" charset="0"/>
              </a:rPr>
              <a:t>verle</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u="none" strike="noStrike" baseline="30000" dirty="0">
                <a:effectLst>
                  <a:outerShdw blurRad="50800" dist="38100" dir="2700000" algn="tl" rotWithShape="0">
                    <a:srgbClr val="CF8E2F">
                      <a:alpha val="40000"/>
                    </a:srgbClr>
                  </a:outerShdw>
                </a:effectLst>
                <a:latin typeface="Century" panose="02040604050505020304" pitchFamily="18" charset="0"/>
              </a:rPr>
              <a:t>14</a:t>
            </a:r>
            <a:r>
              <a:rPr lang="en-US" sz="3200" u="none" strike="noStrike" dirty="0">
                <a:effectLst>
                  <a:outerShdw blurRad="50800" dist="38100" dir="2700000" algn="tl" rotWithShape="0">
                    <a:srgbClr val="CF8E2F">
                      <a:alpha val="40000"/>
                    </a:srgbClr>
                  </a:outerShdw>
                </a:effectLst>
                <a:latin typeface="Century" panose="02040604050505020304" pitchFamily="18" charset="0"/>
              </a:rPr>
              <a:t> </a:t>
            </a:r>
            <a:r>
              <a:rPr lang="en-US" sz="3200" dirty="0">
                <a:effectLst>
                  <a:outerShdw blurRad="50800" dist="38100" dir="2700000" algn="tl" rotWithShape="0">
                    <a:srgbClr val="CF8E2F">
                      <a:alpha val="40000"/>
                    </a:srgbClr>
                  </a:outerShdw>
                </a:effectLst>
                <a:latin typeface="Century" panose="02040604050505020304" pitchFamily="18" charset="0"/>
              </a:rPr>
              <a:t>Por </a:t>
            </a:r>
            <a:r>
              <a:rPr lang="en-US" sz="3200" dirty="0" err="1">
                <a:effectLst>
                  <a:outerShdw blurRad="50800" dist="38100" dir="2700000" algn="tl" rotWithShape="0">
                    <a:srgbClr val="CF8E2F">
                      <a:alpha val="40000"/>
                    </a:srgbClr>
                  </a:outerShdw>
                </a:effectLst>
                <a:latin typeface="Century" panose="02040604050505020304" pitchFamily="18" charset="0"/>
              </a:rPr>
              <a:t>eso</a:t>
            </a:r>
            <a:r>
              <a:rPr lang="en-US" sz="3200" dirty="0">
                <a:effectLst>
                  <a:outerShdw blurRad="50800" dist="38100" dir="2700000" algn="tl" rotWithShape="0">
                    <a:srgbClr val="CF8E2F">
                      <a:alpha val="40000"/>
                    </a:srgbClr>
                  </a:outerShdw>
                </a:effectLst>
                <a:latin typeface="Century" panose="02040604050505020304" pitchFamily="18" charset="0"/>
              </a:rPr>
              <a:t> se </a:t>
            </a:r>
            <a:r>
              <a:rPr lang="en-US" sz="3200" dirty="0" err="1">
                <a:effectLst>
                  <a:outerShdw blurRad="50800" dist="38100" dir="2700000" algn="tl" rotWithShape="0">
                    <a:srgbClr val="CF8E2F">
                      <a:alpha val="40000"/>
                    </a:srgbClr>
                  </a:outerShdw>
                </a:effectLst>
                <a:latin typeface="Century" panose="02040604050505020304" pitchFamily="18" charset="0"/>
              </a:rPr>
              <a:t>llamó</a:t>
            </a:r>
            <a:r>
              <a:rPr lang="en-US" sz="3200" dirty="0">
                <a:effectLst>
                  <a:outerShdw blurRad="50800" dist="38100" dir="2700000" algn="tl" rotWithShape="0">
                    <a:srgbClr val="CF8E2F">
                      <a:alpha val="40000"/>
                    </a:srgbClr>
                  </a:outerShdw>
                </a:effectLst>
                <a:latin typeface="Century" panose="02040604050505020304" pitchFamily="18" charset="0"/>
              </a:rPr>
              <a:t> a </a:t>
            </a:r>
            <a:r>
              <a:rPr lang="en-US" sz="3200" dirty="0" err="1">
                <a:effectLst>
                  <a:outerShdw blurRad="50800" dist="38100" dir="2700000" algn="tl" rotWithShape="0">
                    <a:srgbClr val="CF8E2F">
                      <a:alpha val="40000"/>
                    </a:srgbClr>
                  </a:outerShdw>
                </a:effectLst>
                <a:latin typeface="Century" panose="02040604050505020304" pitchFamily="18" charset="0"/>
              </a:rPr>
              <a:t>aquel</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pozo</a:t>
            </a:r>
            <a:r>
              <a:rPr lang="en-US" sz="3200" dirty="0">
                <a:effectLst>
                  <a:outerShdw blurRad="50800" dist="38100" dir="2700000" algn="tl" rotWithShape="0">
                    <a:srgbClr val="CF8E2F">
                      <a:alpha val="40000"/>
                    </a:srgbClr>
                  </a:outerShdw>
                </a:effectLst>
                <a:latin typeface="Century" panose="02040604050505020304" pitchFamily="18" charset="0"/>
              </a:rPr>
              <a:t> Beer-</a:t>
            </a:r>
            <a:r>
              <a:rPr lang="en-US" sz="3200" dirty="0" err="1">
                <a:effectLst>
                  <a:outerShdw blurRad="50800" dist="38100" dir="2700000" algn="tl" rotWithShape="0">
                    <a:srgbClr val="CF8E2F">
                      <a:alpha val="40000"/>
                    </a:srgbClr>
                  </a:outerShdw>
                </a:effectLst>
                <a:latin typeface="Century" panose="02040604050505020304" pitchFamily="18" charset="0"/>
              </a:rPr>
              <a:t>lajai</a:t>
            </a:r>
            <a:r>
              <a:rPr lang="en-US" sz="3200" dirty="0">
                <a:effectLst>
                  <a:outerShdw blurRad="50800" dist="38100" dir="2700000" algn="tl" rotWithShape="0">
                    <a:srgbClr val="CF8E2F">
                      <a:alpha val="40000"/>
                    </a:srgbClr>
                  </a:outerShdw>
                </a:effectLst>
                <a:latin typeface="Century" panose="02040604050505020304" pitchFamily="18" charset="0"/>
              </a:rPr>
              <a:t>-</a:t>
            </a:r>
            <a:r>
              <a:rPr lang="en-US" sz="3200" dirty="0" err="1">
                <a:effectLst>
                  <a:outerShdw blurRad="50800" dist="38100" dir="2700000" algn="tl" rotWithShape="0">
                    <a:srgbClr val="CF8E2F">
                      <a:alpha val="40000"/>
                    </a:srgbClr>
                  </a:outerShdw>
                </a:effectLst>
                <a:latin typeface="Century" panose="02040604050505020304" pitchFamily="18" charset="0"/>
              </a:rPr>
              <a:t>roi</a:t>
            </a:r>
            <a:r>
              <a:rPr lang="en-US" sz="3200" dirty="0">
                <a:effectLst>
                  <a:outerShdw blurRad="50800" dist="38100" dir="2700000" algn="tl" rotWithShape="0">
                    <a:srgbClr val="CF8E2F">
                      <a:alpha val="40000"/>
                    </a:srgbClr>
                  </a:outerShdw>
                </a:effectLst>
                <a:latin typeface="Century" panose="02040604050505020304" pitchFamily="18" charset="0"/>
              </a:rPr>
              <a:t>; he </a:t>
            </a:r>
            <a:r>
              <a:rPr lang="en-US" sz="3200" dirty="0" err="1">
                <a:effectLst>
                  <a:outerShdw blurRad="50800" dist="38100" dir="2700000" algn="tl" rotWithShape="0">
                    <a:srgbClr val="CF8E2F">
                      <a:alpha val="40000"/>
                    </a:srgbClr>
                  </a:outerShdw>
                </a:effectLst>
                <a:latin typeface="Century" panose="02040604050505020304" pitchFamily="18" charset="0"/>
              </a:rPr>
              <a:t>aquí</a:t>
            </a:r>
            <a:r>
              <a:rPr lang="en-US" sz="3200" dirty="0">
                <a:effectLst>
                  <a:outerShdw blurRad="50800" dist="38100" dir="2700000" algn="tl" rotWithShape="0">
                    <a:srgbClr val="CF8E2F">
                      <a:alpha val="40000"/>
                    </a:srgbClr>
                  </a:outerShdw>
                </a:effectLst>
                <a:latin typeface="Century" panose="02040604050505020304" pitchFamily="18" charset="0"/>
              </a:rPr>
              <a:t>, </a:t>
            </a:r>
            <a:r>
              <a:rPr lang="en-US" sz="3200" dirty="0" err="1">
                <a:effectLst>
                  <a:outerShdw blurRad="50800" dist="38100" dir="2700000" algn="tl" rotWithShape="0">
                    <a:srgbClr val="CF8E2F">
                      <a:alpha val="40000"/>
                    </a:srgbClr>
                  </a:outerShdw>
                </a:effectLst>
                <a:latin typeface="Century" panose="02040604050505020304" pitchFamily="18" charset="0"/>
              </a:rPr>
              <a:t>está</a:t>
            </a:r>
            <a:r>
              <a:rPr lang="en-US" sz="3200" dirty="0">
                <a:effectLst>
                  <a:outerShdw blurRad="50800" dist="38100" dir="2700000" algn="tl" rotWithShape="0">
                    <a:srgbClr val="CF8E2F">
                      <a:alpha val="40000"/>
                    </a:srgbClr>
                  </a:outerShdw>
                </a:effectLst>
                <a:latin typeface="Century" panose="02040604050505020304" pitchFamily="18" charset="0"/>
              </a:rPr>
              <a:t> entre Cades y </a:t>
            </a:r>
            <a:r>
              <a:rPr lang="en-US" sz="3200" dirty="0" err="1">
                <a:effectLst>
                  <a:outerShdw blurRad="50800" dist="38100" dir="2700000" algn="tl" rotWithShape="0">
                    <a:srgbClr val="CF8E2F">
                      <a:alpha val="40000"/>
                    </a:srgbClr>
                  </a:outerShdw>
                </a:effectLst>
                <a:latin typeface="Century" panose="02040604050505020304" pitchFamily="18" charset="0"/>
              </a:rPr>
              <a:t>Bered</a:t>
            </a:r>
            <a:r>
              <a:rPr lang="en-US" sz="3200" dirty="0">
                <a:effectLst>
                  <a:outerShdw blurRad="50800" dist="38100" dir="2700000" algn="tl" rotWithShape="0">
                    <a:srgbClr val="CF8E2F">
                      <a:alpha val="40000"/>
                    </a:srgbClr>
                  </a:outerShdw>
                </a:effectLst>
                <a:latin typeface="Century" panose="02040604050505020304" pitchFamily="18" charset="0"/>
              </a:rPr>
              <a:t>. </a:t>
            </a:r>
          </a:p>
        </p:txBody>
      </p:sp>
      <p:cxnSp>
        <p:nvCxnSpPr>
          <p:cNvPr id="11" name="Straight Connector 10">
            <a:extLst>
              <a:ext uri="{FF2B5EF4-FFF2-40B4-BE49-F238E27FC236}">
                <a16:creationId xmlns:a16="http://schemas.microsoft.com/office/drawing/2014/main" id="{B342CE8F-09CE-7989-0918-667A93FC2A32}"/>
              </a:ext>
            </a:extLst>
          </p:cNvPr>
          <p:cNvCxnSpPr/>
          <p:nvPr/>
        </p:nvCxnSpPr>
        <p:spPr>
          <a:xfrm>
            <a:off x="6091427" y="171023"/>
            <a:ext cx="0" cy="4924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083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1019</TotalTime>
  <Words>395</Words>
  <Application>Microsoft Macintosh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Century</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Joshua Creel</cp:lastModifiedBy>
  <cp:revision>3</cp:revision>
  <dcterms:created xsi:type="dcterms:W3CDTF">2023-07-14T14:20:45Z</dcterms:created>
  <dcterms:modified xsi:type="dcterms:W3CDTF">2023-07-22T20:22:32Z</dcterms:modified>
</cp:coreProperties>
</file>