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prstGeom prst="rect">
            <a:avLst/>
          </a:prstGeom>
        </p:spPr>
        <p:txBody>
          <a:bodyPr/>
          <a:lstStyle/>
          <a:p>
            <a:pPr/>
            <a:r>
              <a:t>Presentation Title</a:t>
            </a:r>
          </a:p>
        </p:txBody>
      </p:sp>
      <p:sp>
        <p:nvSpPr>
          <p:cNvPr id="12" name="Body Level One…"/>
          <p:cNvSpPr txBox="1"/>
          <p:nvPr>
            <p:ph type="body" sz="quarter" idx="1" hasCustomPrompt="1"/>
          </p:nvPr>
        </p:nvSpPr>
        <p:spPr>
          <a:prstGeom prst="rect">
            <a:avLst/>
          </a:prstGeom>
        </p:spPr>
        <p:txBody>
          <a:bodyPr/>
          <a:lstStyle/>
          <a:p>
            <a:pPr/>
            <a:r>
              <a:t>Presentation Subtitle </a:t>
            </a:r>
          </a:p>
          <a:p>
            <a:pPr lvl="1"/>
            <a:r>
              <a:t/>
            </a:r>
          </a:p>
          <a:p>
            <a:pPr lvl="2"/>
            <a:r>
              <a:t/>
            </a:r>
          </a:p>
          <a:p>
            <a:pPr lvl="3"/>
            <a:r>
              <a:t/>
            </a:r>
          </a:p>
          <a:p>
            <a:pPr lvl="4"/>
            <a:r>
              <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Statement</a:t>
            </a:r>
          </a:p>
          <a:p>
            <a:pPr lvl="1"/>
            <a:r>
              <a:t/>
            </a:r>
          </a:p>
          <a:p>
            <a:pPr lvl="2"/>
            <a:r>
              <a:t/>
            </a:r>
          </a:p>
          <a:p>
            <a:pPr lvl="3"/>
            <a:r>
              <a:t/>
            </a:r>
          </a:p>
          <a:p>
            <a:pPr lvl="4"/>
            <a:r>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FFFF"/>
        </a:solidFill>
      </p:bgPr>
    </p:bg>
    <p:spTree>
      <p:nvGrpSpPr>
        <p:cNvPr id="1" name=""/>
        <p:cNvGrpSpPr/>
        <p:nvPr/>
      </p:nvGrpSpPr>
      <p:grpSpPr>
        <a:xfrm>
          <a:off x="0" y="0"/>
          <a:ext cx="0" cy="0"/>
          <a:chOff x="0" y="0"/>
          <a:chExt cx="0" cy="0"/>
        </a:xfrm>
      </p:grpSpPr>
      <p:sp>
        <p:nvSpPr>
          <p:cNvPr id="114" name="Body Level One…"/>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1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16" name="Fact information"/>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Fact information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FFFFFF"/>
        </a:solidFill>
      </p:bgPr>
    </p:bg>
    <p:spTree>
      <p:nvGrpSpPr>
        <p:cNvPr id="1" name=""/>
        <p:cNvGrpSpPr/>
        <p:nvPr/>
      </p:nvGrpSpPr>
      <p:grpSpPr>
        <a:xfrm>
          <a:off x="0" y="0"/>
          <a:ext cx="0" cy="0"/>
          <a:chOff x="0" y="0"/>
          <a:chExt cx="0" cy="0"/>
        </a:xfrm>
      </p:grpSpPr>
      <p:sp>
        <p:nvSpPr>
          <p:cNvPr id="124" name="Attribution"/>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Attribution </a:t>
            </a:r>
          </a:p>
        </p:txBody>
      </p:sp>
      <p:sp>
        <p:nvSpPr>
          <p:cNvPr id="12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26" name="Body Level One…"/>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“Notable Quote”</a:t>
            </a:r>
          </a:p>
          <a:p>
            <a:pPr lvl="1"/>
            <a:r>
              <a:t/>
            </a:r>
          </a:p>
          <a:p>
            <a:pPr lvl="2"/>
            <a:r>
              <a:t/>
            </a:r>
          </a:p>
          <a:p>
            <a:pPr lvl="3"/>
            <a:r>
              <a:t/>
            </a:r>
          </a:p>
          <a:p>
            <a:pPr lvl="4"/>
            <a:r>
              <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solidFill>
          <a:srgbClr val="FFFFFF"/>
        </a:solidFill>
      </p:bgPr>
    </p:bg>
    <p:spTree>
      <p:nvGrpSpPr>
        <p:cNvPr id="1" name=""/>
        <p:cNvGrpSpPr/>
        <p:nvPr/>
      </p:nvGrpSpPr>
      <p:grpSpPr>
        <a:xfrm>
          <a:off x="0" y="0"/>
          <a:ext cx="0" cy="0"/>
          <a:chOff x="0" y="0"/>
          <a:chExt cx="0" cy="0"/>
        </a:xfrm>
      </p:grpSpPr>
      <p:sp>
        <p:nvSpPr>
          <p:cNvPr id="134" name="Side view of a person wearing a yellow hooded jacket in front of yellow shutters"/>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35" name="View of the back of person with a yellow top looking through an opening in a stone wall"/>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36" name="Person with a big smile wearing a blue top in front of a blue wall"/>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44" name="Person in blue jeans and jean jacket against a solid red and purple wall"/>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0" name="Smiling person wearing sunglasses and a yellow top against a teal backgro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 Title"/>
          <p:cNvSpPr txBox="1"/>
          <p:nvPr>
            <p:ph type="title" hasCustomPrompt="1"/>
          </p:nvPr>
        </p:nvSpPr>
        <p:spPr>
          <a:xfrm>
            <a:off x="1295400" y="4384675"/>
            <a:ext cx="21869400" cy="4699000"/>
          </a:xfrm>
          <a:prstGeom prst="rect">
            <a:avLst/>
          </a:prstGeom>
        </p:spPr>
        <p:txBody>
          <a:bodyPr/>
          <a:lstStyle/>
          <a:p>
            <a:pPr/>
            <a:r>
              <a:t>Presentation Title</a:t>
            </a:r>
          </a:p>
        </p:txBody>
      </p:sp>
      <p:sp>
        <p:nvSpPr>
          <p:cNvPr id="22" name="Body Level One…"/>
          <p:cNvSpPr txBox="1"/>
          <p:nvPr>
            <p:ph type="body" sz="quarter" idx="1" hasCustomPrompt="1"/>
          </p:nvPr>
        </p:nvSpPr>
        <p:spPr>
          <a:xfrm>
            <a:off x="1295400" y="9268776"/>
            <a:ext cx="21869400" cy="1422714"/>
          </a:xfrm>
          <a:prstGeom prst="rect">
            <a:avLst/>
          </a:prstGeom>
        </p:spPr>
        <p:txBody>
          <a:bodyPr/>
          <a:lstStyle/>
          <a:p>
            <a:pPr/>
            <a:r>
              <a:t>Presentation Subtitle</a:t>
            </a:r>
          </a:p>
          <a:p>
            <a:pPr lvl="1"/>
            <a:r>
              <a:t/>
            </a:r>
          </a:p>
          <a:p>
            <a:pPr lvl="2"/>
            <a:r>
              <a:t/>
            </a:r>
          </a:p>
          <a:p>
            <a:pPr lvl="3"/>
            <a:r>
              <a:t/>
            </a:r>
          </a:p>
          <a:p>
            <a:pPr lvl="4"/>
            <a:r>
              <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FFFFFF"/>
        </a:solidFill>
      </p:bgPr>
    </p:bg>
    <p:spTree>
      <p:nvGrpSpPr>
        <p:cNvPr id="1" name=""/>
        <p:cNvGrpSpPr/>
        <p:nvPr/>
      </p:nvGrpSpPr>
      <p:grpSpPr>
        <a:xfrm>
          <a:off x="0" y="0"/>
          <a:ext cx="0" cy="0"/>
          <a:chOff x="0" y="0"/>
          <a:chExt cx="0" cy="0"/>
        </a:xfrm>
      </p:grpSpPr>
      <p:sp>
        <p:nvSpPr>
          <p:cNvPr id="30" name="Side view of a person wearing a yellow hooded jacket in front of yellow shutters"/>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Slide Title"/>
          <p:cNvSpPr txBox="1"/>
          <p:nvPr>
            <p:ph type="title" hasCustomPrompt="1"/>
          </p:nvPr>
        </p:nvSpPr>
        <p:spPr>
          <a:xfrm>
            <a:off x="1295400" y="3743016"/>
            <a:ext cx="11442700" cy="5334001"/>
          </a:xfrm>
          <a:prstGeom prst="rect">
            <a:avLst/>
          </a:prstGeom>
        </p:spPr>
        <p:txBody>
          <a:bodyPr/>
          <a:lstStyle/>
          <a:p>
            <a:pPr/>
            <a:r>
              <a:t>Slide Title</a:t>
            </a:r>
          </a:p>
        </p:txBody>
      </p:sp>
      <p:sp>
        <p:nvSpPr>
          <p:cNvPr id="32" name="Body Level One…"/>
          <p:cNvSpPr txBox="1"/>
          <p:nvPr>
            <p:ph type="body" sz="quarter" idx="1" hasCustomPrompt="1"/>
          </p:nvPr>
        </p:nvSpPr>
        <p:spPr>
          <a:xfrm>
            <a:off x="1295400" y="9271000"/>
            <a:ext cx="11442700" cy="3175000"/>
          </a:xfrm>
          <a:prstGeom prst="rect">
            <a:avLst/>
          </a:prstGeom>
        </p:spPr>
        <p:txBody>
          <a:bodyPr/>
          <a:lstStyle/>
          <a:p>
            <a:pPr/>
            <a:r>
              <a:t>Slide Subtitle</a:t>
            </a:r>
          </a:p>
          <a:p>
            <a:pPr lvl="1"/>
            <a:r>
              <a:t/>
            </a:r>
          </a:p>
          <a:p>
            <a:pPr lvl="2"/>
            <a:r>
              <a:t/>
            </a:r>
          </a:p>
          <a:p>
            <a:pPr lvl="3"/>
            <a:r>
              <a:t/>
            </a:r>
          </a:p>
          <a:p>
            <a:pPr lvl="4"/>
            <a:r>
              <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41" name="Slide Subtitle"/>
          <p:cNvSpPr txBox="1"/>
          <p:nvPr>
            <p:ph type="body" sz="quarter" idx="22" hasCustomPrompt="1"/>
          </p:nvPr>
        </p:nvSpPr>
        <p:spPr>
          <a:xfrm>
            <a:off x="1295400" y="3543455"/>
            <a:ext cx="21869400" cy="694056"/>
          </a:xfrm>
          <a:prstGeom prst="rect">
            <a:avLst/>
          </a:prstGeom>
        </p:spPr>
        <p:txBody>
          <a:bodyPr/>
          <a:lstStyle/>
          <a:p>
            <a:pPr/>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43" name="Slide Title"/>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Slide Title</a:t>
            </a:r>
          </a:p>
        </p:txBody>
      </p:sp>
      <p:sp>
        <p:nvSpPr>
          <p:cNvPr id="44" name="Body Level One…"/>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xfrm>
            <a:off x="22793706" y="12981031"/>
            <a:ext cx="361189" cy="4041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52"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53" name="Body Level One…"/>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54"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2" name="Person with a big smile wearing a blue top in front of a blue wall"/>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64"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65"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66"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67"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Section Titl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Section Title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83"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84" name="Slide Subtitle"/>
          <p:cNvSpPr txBox="1"/>
          <p:nvPr>
            <p:ph type="body" sz="quarter" idx="22" hasCustomPrompt="1"/>
          </p:nvPr>
        </p:nvSpPr>
        <p:spPr>
          <a:xfrm>
            <a:off x="1295400" y="3543455"/>
            <a:ext cx="21869400" cy="694056"/>
          </a:xfrm>
          <a:prstGeom prst="rect">
            <a:avLst/>
          </a:prstGeom>
        </p:spPr>
        <p:txBody>
          <a:bodyPr/>
          <a:lstStyle/>
          <a:p>
            <a:pPr/>
            <a:r>
              <a:t>Slide Subtitle </a:t>
            </a:r>
          </a:p>
        </p:txBody>
      </p:sp>
      <p:sp>
        <p:nvSpPr>
          <p:cNvPr id="8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86" name="Slide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Slide Title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94"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95" name="Agenda Subtitle"/>
          <p:cNvSpPr txBox="1"/>
          <p:nvPr>
            <p:ph type="body" sz="quarter" idx="22" hasCustomPrompt="1"/>
          </p:nvPr>
        </p:nvSpPr>
        <p:spPr>
          <a:xfrm>
            <a:off x="1295400" y="3543455"/>
            <a:ext cx="21869400" cy="694056"/>
          </a:xfrm>
          <a:prstGeom prst="rect">
            <a:avLst/>
          </a:prstGeom>
        </p:spPr>
        <p:txBody>
          <a:bodyPr/>
          <a:lstStyle/>
          <a:p>
            <a:pPr/>
            <a:r>
              <a:t>Agenda Subtitle</a:t>
            </a:r>
          </a:p>
        </p:txBody>
      </p:sp>
      <p:sp>
        <p:nvSpPr>
          <p:cNvPr id="96" name="Body Level One…"/>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Agenda Topics</a:t>
            </a:r>
          </a:p>
          <a:p>
            <a:pPr lvl="1"/>
            <a:r>
              <a:t/>
            </a:r>
          </a:p>
          <a:p>
            <a:pPr lvl="2"/>
            <a:r>
              <a:t/>
            </a:r>
          </a:p>
          <a:p>
            <a:pPr lvl="3"/>
            <a:r>
              <a:t/>
            </a:r>
          </a:p>
          <a:p>
            <a:pPr lvl="4"/>
            <a:r>
              <a:t/>
            </a:r>
          </a:p>
        </p:txBody>
      </p:sp>
      <p:sp>
        <p:nvSpPr>
          <p:cNvPr id="97"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98" name="Agenda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Agenda Title</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Body Level One…"/>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 </a:t>
            </a:r>
          </a:p>
          <a:p>
            <a:pPr lvl="1"/>
            <a:r>
              <a:t/>
            </a:r>
          </a:p>
          <a:p>
            <a:pPr lvl="2"/>
            <a:r>
              <a:t/>
            </a:r>
          </a:p>
          <a:p>
            <a:pPr lvl="3"/>
            <a:r>
              <a:t/>
            </a:r>
          </a:p>
          <a:p>
            <a:pPr lvl="4"/>
            <a:r>
              <a:t/>
            </a:r>
          </a:p>
        </p:txBody>
      </p:sp>
      <p:sp>
        <p:nvSpPr>
          <p:cNvPr id="4" name="Slide Number"/>
          <p:cNvSpPr txBox="1"/>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pc="0" sz="1800">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Presentation Title"/>
          <p:cNvSpPr txBox="1"/>
          <p:nvPr>
            <p:ph type="ctrTitle"/>
          </p:nvPr>
        </p:nvSpPr>
        <p:spPr>
          <a:prstGeom prst="rect">
            <a:avLst/>
          </a:prstGeom>
        </p:spPr>
        <p:txBody>
          <a:bodyPr/>
          <a:lstStyle/>
          <a:p>
            <a:pPr/>
          </a:p>
        </p:txBody>
      </p:sp>
      <p:sp>
        <p:nvSpPr>
          <p:cNvPr id="162" name="Presentation Subtitle"/>
          <p:cNvSpPr txBox="1"/>
          <p:nvPr>
            <p:ph type="subTitle" sz="quarter" idx="1"/>
          </p:nvPr>
        </p:nvSpPr>
        <p:spPr>
          <a:prstGeom prst="rect">
            <a:avLst/>
          </a:prstGeom>
        </p:spPr>
        <p:txBody>
          <a:bodyPr/>
          <a:lstStyle/>
          <a:p>
            <a:pPr/>
          </a:p>
        </p:txBody>
      </p:sp>
      <p:pic>
        <p:nvPicPr>
          <p:cNvPr id="163" name="full_armor_of_god_sword_of_the_spirit-title-3-Wide 16x9.jpg" descr="full_armor_of_god_sword_of_the_spirit-title-3-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4" name="Are you Ready?…"/>
          <p:cNvSpPr txBox="1"/>
          <p:nvPr/>
        </p:nvSpPr>
        <p:spPr>
          <a:xfrm>
            <a:off x="9389715" y="1561405"/>
            <a:ext cx="14297071" cy="103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84200">
              <a:spcBef>
                <a:spcPts val="0"/>
              </a:spcBef>
              <a:tabLst/>
              <a:defRPr b="1" cap="all" spc="-639" sz="16000">
                <a:solidFill>
                  <a:srgbClr val="FFFFFF"/>
                </a:solidFill>
                <a:latin typeface="+mn-lt"/>
                <a:ea typeface="+mn-ea"/>
                <a:cs typeface="+mn-cs"/>
                <a:sym typeface="Graphik"/>
              </a:defRPr>
            </a:pPr>
            <a:r>
              <a:t>Are you Ready?</a:t>
            </a:r>
          </a:p>
          <a:p>
            <a:pPr algn="l" defTabSz="584200">
              <a:spcBef>
                <a:spcPts val="0"/>
              </a:spcBef>
              <a:tabLst/>
              <a:defRPr b="1" cap="all" spc="-639" sz="16000">
                <a:solidFill>
                  <a:srgbClr val="FFFFFF"/>
                </a:solidFill>
                <a:latin typeface="+mn-lt"/>
                <a:ea typeface="+mn-ea"/>
                <a:cs typeface="+mn-cs"/>
                <a:sym typeface="Graphik"/>
              </a:defRPr>
            </a:pPr>
          </a:p>
          <a:p>
            <a:pPr algn="l" defTabSz="584200">
              <a:spcBef>
                <a:spcPts val="0"/>
              </a:spcBef>
              <a:tabLst/>
              <a:defRPr b="1" cap="all" spc="-639" sz="16000">
                <a:solidFill>
                  <a:srgbClr val="FFFFFF"/>
                </a:solidFill>
                <a:latin typeface="+mn-lt"/>
                <a:ea typeface="+mn-ea"/>
                <a:cs typeface="+mn-cs"/>
                <a:sym typeface="Graphik"/>
              </a:defRPr>
            </a:pPr>
            <a:r>
              <a:t>¿Estas listo?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Presentation Title"/>
          <p:cNvSpPr txBox="1"/>
          <p:nvPr>
            <p:ph type="ctrTitle"/>
          </p:nvPr>
        </p:nvSpPr>
        <p:spPr>
          <a:prstGeom prst="rect">
            <a:avLst/>
          </a:prstGeom>
        </p:spPr>
        <p:txBody>
          <a:bodyPr/>
          <a:lstStyle/>
          <a:p>
            <a:pPr/>
          </a:p>
        </p:txBody>
      </p:sp>
      <p:sp>
        <p:nvSpPr>
          <p:cNvPr id="207" name="Presentation Subtitle"/>
          <p:cNvSpPr txBox="1"/>
          <p:nvPr>
            <p:ph type="subTitle" sz="quarter" idx="1"/>
          </p:nvPr>
        </p:nvSpPr>
        <p:spPr>
          <a:prstGeom prst="rect">
            <a:avLst/>
          </a:prstGeom>
        </p:spPr>
        <p:txBody>
          <a:bodyPr/>
          <a:lstStyle/>
          <a:p>
            <a:pPr/>
          </a:p>
        </p:txBody>
      </p:sp>
      <p:pic>
        <p:nvPicPr>
          <p:cNvPr id="20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9"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73201">
              <a:spcBef>
                <a:spcPts val="0"/>
              </a:spcBef>
              <a:tabLst/>
              <a:defRPr b="1" cap="all" spc="-324" sz="8100" u="sng">
                <a:solidFill>
                  <a:srgbClr val="FFFFFF"/>
                </a:solidFill>
                <a:latin typeface="+mn-lt"/>
                <a:ea typeface="+mn-ea"/>
                <a:cs typeface="+mn-cs"/>
                <a:sym typeface="Graphik"/>
              </a:defRPr>
            </a:pPr>
            <a:r>
              <a:t>God has assured us the victory</a:t>
            </a:r>
          </a:p>
          <a:p>
            <a:pPr lvl="1" indent="370331" algn="l" defTabSz="473201">
              <a:spcBef>
                <a:spcPts val="0"/>
              </a:spcBef>
              <a:tabLst/>
              <a:defRPr cap="all" spc="-324" sz="8100">
                <a:solidFill>
                  <a:srgbClr val="FFFFFF"/>
                </a:solidFill>
                <a:latin typeface="+mn-lt"/>
                <a:ea typeface="+mn-ea"/>
                <a:cs typeface="+mn-cs"/>
                <a:sym typeface="Graphik"/>
              </a:defRPr>
            </a:pPr>
            <a:r>
              <a:t>Dios nos ha asegurado la victoria</a:t>
            </a:r>
          </a:p>
          <a:p>
            <a:pPr algn="l" defTabSz="473201">
              <a:spcBef>
                <a:spcPts val="0"/>
              </a:spcBef>
              <a:tabLst/>
              <a:defRPr cap="all" spc="-324" sz="8100">
                <a:solidFill>
                  <a:srgbClr val="FFFFFF"/>
                </a:solidFill>
                <a:latin typeface="+mn-lt"/>
                <a:ea typeface="+mn-ea"/>
                <a:cs typeface="+mn-cs"/>
                <a:sym typeface="Graphik"/>
              </a:defRPr>
            </a:pPr>
          </a:p>
          <a:p>
            <a:pPr algn="l" defTabSz="473201">
              <a:spcBef>
                <a:spcPts val="0"/>
              </a:spcBef>
              <a:tabLst/>
              <a:defRPr cap="all" spc="-324" sz="8100">
                <a:solidFill>
                  <a:srgbClr val="FFFFFF"/>
                </a:solidFill>
                <a:latin typeface="+mn-lt"/>
                <a:ea typeface="+mn-ea"/>
                <a:cs typeface="+mn-cs"/>
                <a:sym typeface="Graphik"/>
              </a:defRPr>
            </a:pPr>
            <a:r>
              <a:t>1 Samuel 17:33 ESV- And Saul said to David, “You are not able to go against this Philistine to fight with him, for you are but a youth, and he has been a man of war from his youth.”</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resentation Title"/>
          <p:cNvSpPr txBox="1"/>
          <p:nvPr>
            <p:ph type="ctrTitle"/>
          </p:nvPr>
        </p:nvSpPr>
        <p:spPr>
          <a:prstGeom prst="rect">
            <a:avLst/>
          </a:prstGeom>
        </p:spPr>
        <p:txBody>
          <a:bodyPr/>
          <a:lstStyle/>
          <a:p>
            <a:pPr/>
          </a:p>
        </p:txBody>
      </p:sp>
      <p:sp>
        <p:nvSpPr>
          <p:cNvPr id="212" name="Presentation Subtitle"/>
          <p:cNvSpPr txBox="1"/>
          <p:nvPr>
            <p:ph type="subTitle" sz="quarter" idx="1"/>
          </p:nvPr>
        </p:nvSpPr>
        <p:spPr>
          <a:prstGeom prst="rect">
            <a:avLst/>
          </a:prstGeom>
        </p:spPr>
        <p:txBody>
          <a:bodyPr/>
          <a:lstStyle/>
          <a:p>
            <a:pPr/>
          </a:p>
        </p:txBody>
      </p:sp>
      <p:pic>
        <p:nvPicPr>
          <p:cNvPr id="21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4"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32308">
              <a:spcBef>
                <a:spcPts val="0"/>
              </a:spcBef>
              <a:tabLst/>
              <a:defRPr b="1" cap="all" spc="-296" sz="7400" u="sng">
                <a:solidFill>
                  <a:srgbClr val="FFFFFF"/>
                </a:solidFill>
                <a:latin typeface="+mn-lt"/>
                <a:ea typeface="+mn-ea"/>
                <a:cs typeface="+mn-cs"/>
                <a:sym typeface="Graphik"/>
              </a:defRPr>
            </a:pPr>
            <a:r>
              <a:t>God has assured us the victory</a:t>
            </a:r>
          </a:p>
          <a:p>
            <a:pPr lvl="1" indent="338327" algn="l" defTabSz="432308">
              <a:spcBef>
                <a:spcPts val="0"/>
              </a:spcBef>
              <a:tabLst/>
              <a:defRPr cap="all" spc="-296" sz="7400">
                <a:solidFill>
                  <a:srgbClr val="FFFFFF"/>
                </a:solidFill>
                <a:latin typeface="+mn-lt"/>
                <a:ea typeface="+mn-ea"/>
                <a:cs typeface="+mn-cs"/>
                <a:sym typeface="Graphik"/>
              </a:defRPr>
            </a:pPr>
            <a:r>
              <a:t>Dios nos ha asegurado la victoria</a:t>
            </a:r>
          </a:p>
          <a:p>
            <a:pPr algn="l" defTabSz="432308">
              <a:spcBef>
                <a:spcPts val="0"/>
              </a:spcBef>
              <a:tabLst/>
              <a:defRPr cap="all" spc="-296" sz="7400">
                <a:solidFill>
                  <a:srgbClr val="FFFFFF"/>
                </a:solidFill>
                <a:latin typeface="+mn-lt"/>
                <a:ea typeface="+mn-ea"/>
                <a:cs typeface="+mn-cs"/>
                <a:sym typeface="Graphik"/>
              </a:defRPr>
            </a:pPr>
          </a:p>
          <a:p>
            <a:pPr algn="l" defTabSz="432308">
              <a:spcBef>
                <a:spcPts val="0"/>
              </a:spcBef>
              <a:tabLst/>
              <a:defRPr cap="all" spc="-296" sz="7400">
                <a:solidFill>
                  <a:srgbClr val="FFFFFF"/>
                </a:solidFill>
                <a:latin typeface="+mn-lt"/>
                <a:ea typeface="+mn-ea"/>
                <a:cs typeface="+mn-cs"/>
                <a:sym typeface="Graphik"/>
              </a:defRPr>
            </a:pPr>
            <a:r>
              <a:t>1 Samuel 17:45-46 ESV- Then David said to the Philistine, “You come to me with a sword and with a spear and with a javelin, but I come to you in the name of the LORD of hosts, the God of the armies of Israel, whom you have defied.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Presentation Title"/>
          <p:cNvSpPr txBox="1"/>
          <p:nvPr>
            <p:ph type="ctrTitle"/>
          </p:nvPr>
        </p:nvSpPr>
        <p:spPr>
          <a:prstGeom prst="rect">
            <a:avLst/>
          </a:prstGeom>
        </p:spPr>
        <p:txBody>
          <a:bodyPr/>
          <a:lstStyle/>
          <a:p>
            <a:pPr/>
          </a:p>
        </p:txBody>
      </p:sp>
      <p:sp>
        <p:nvSpPr>
          <p:cNvPr id="217" name="Presentation Subtitle"/>
          <p:cNvSpPr txBox="1"/>
          <p:nvPr>
            <p:ph type="subTitle" sz="quarter" idx="1"/>
          </p:nvPr>
        </p:nvSpPr>
        <p:spPr>
          <a:prstGeom prst="rect">
            <a:avLst/>
          </a:prstGeom>
        </p:spPr>
        <p:txBody>
          <a:bodyPr/>
          <a:lstStyle/>
          <a:p>
            <a:pPr/>
          </a:p>
        </p:txBody>
      </p:sp>
      <p:pic>
        <p:nvPicPr>
          <p:cNvPr id="21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9"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379729">
              <a:spcBef>
                <a:spcPts val="0"/>
              </a:spcBef>
              <a:tabLst/>
              <a:defRPr b="1" cap="all" spc="-260" sz="6500" u="sng">
                <a:solidFill>
                  <a:srgbClr val="FFFFFF"/>
                </a:solidFill>
                <a:latin typeface="+mn-lt"/>
                <a:ea typeface="+mn-ea"/>
                <a:cs typeface="+mn-cs"/>
                <a:sym typeface="Graphik"/>
              </a:defRPr>
            </a:pPr>
            <a:r>
              <a:t>God has assured us the victory</a:t>
            </a:r>
          </a:p>
          <a:p>
            <a:pPr lvl="1" indent="297179" algn="l" defTabSz="379729">
              <a:spcBef>
                <a:spcPts val="0"/>
              </a:spcBef>
              <a:tabLst/>
              <a:defRPr cap="all" spc="-260" sz="6500">
                <a:solidFill>
                  <a:srgbClr val="FFFFFF"/>
                </a:solidFill>
                <a:latin typeface="+mn-lt"/>
                <a:ea typeface="+mn-ea"/>
                <a:cs typeface="+mn-cs"/>
                <a:sym typeface="Graphik"/>
              </a:defRPr>
            </a:pPr>
            <a:r>
              <a:t>Dios nos ha asegurado la victoria</a:t>
            </a:r>
          </a:p>
          <a:p>
            <a:pPr algn="l" defTabSz="379729">
              <a:spcBef>
                <a:spcPts val="0"/>
              </a:spcBef>
              <a:tabLst/>
              <a:defRPr cap="all" spc="-260" sz="6500">
                <a:solidFill>
                  <a:srgbClr val="FFFFFF"/>
                </a:solidFill>
                <a:latin typeface="+mn-lt"/>
                <a:ea typeface="+mn-ea"/>
                <a:cs typeface="+mn-cs"/>
                <a:sym typeface="Graphik"/>
              </a:defRPr>
            </a:pPr>
          </a:p>
          <a:p>
            <a:pPr algn="l" defTabSz="379729">
              <a:spcBef>
                <a:spcPts val="0"/>
              </a:spcBef>
              <a:tabLst/>
              <a:defRPr cap="all" spc="-260" sz="6500">
                <a:solidFill>
                  <a:srgbClr val="FFFFFF"/>
                </a:solidFill>
                <a:latin typeface="+mn-lt"/>
                <a:ea typeface="+mn-ea"/>
                <a:cs typeface="+mn-cs"/>
                <a:sym typeface="Graphik"/>
              </a:defRPr>
            </a:pPr>
            <a:r>
              <a:t>1 Samuel 17:45-46 ESV-[46] This day the LORD will deliver you into my hand, and I will strike you down and cut off your head. And I will give the dead bodies of the host of the Philistines this day to the birds of the air and to the wild beasts of the earth, that all the earth may know that there is a God in Israel,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Presentation Title"/>
          <p:cNvSpPr txBox="1"/>
          <p:nvPr>
            <p:ph type="ctrTitle"/>
          </p:nvPr>
        </p:nvSpPr>
        <p:spPr>
          <a:prstGeom prst="rect">
            <a:avLst/>
          </a:prstGeom>
        </p:spPr>
        <p:txBody>
          <a:bodyPr/>
          <a:lstStyle/>
          <a:p>
            <a:pPr/>
          </a:p>
        </p:txBody>
      </p:sp>
      <p:sp>
        <p:nvSpPr>
          <p:cNvPr id="222" name="Presentation Subtitle"/>
          <p:cNvSpPr txBox="1"/>
          <p:nvPr>
            <p:ph type="subTitle" sz="quarter" idx="1"/>
          </p:nvPr>
        </p:nvSpPr>
        <p:spPr>
          <a:prstGeom prst="rect">
            <a:avLst/>
          </a:prstGeom>
        </p:spPr>
        <p:txBody>
          <a:bodyPr/>
          <a:lstStyle/>
          <a:p>
            <a:pPr/>
          </a:p>
        </p:txBody>
      </p:sp>
      <p:pic>
        <p:nvPicPr>
          <p:cNvPr id="22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4" name="God doesn’t just want us to win or to just survive but to overwhelming conquer!"/>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84200">
              <a:spcBef>
                <a:spcPts val="0"/>
              </a:spcBef>
              <a:tabLst/>
              <a:defRPr cap="all" spc="-400" sz="10000">
                <a:solidFill>
                  <a:srgbClr val="FFFFFF"/>
                </a:solidFill>
                <a:latin typeface="+mn-lt"/>
                <a:ea typeface="+mn-ea"/>
                <a:cs typeface="+mn-cs"/>
                <a:sym typeface="Graphik"/>
              </a:defRPr>
            </a:pPr>
          </a:p>
          <a:p>
            <a:pPr defTabSz="584200">
              <a:spcBef>
                <a:spcPts val="0"/>
              </a:spcBef>
              <a:tabLst/>
              <a:defRPr cap="all" spc="-400" sz="10000">
                <a:solidFill>
                  <a:srgbClr val="FFFFFF"/>
                </a:solidFill>
                <a:latin typeface="+mn-lt"/>
                <a:ea typeface="+mn-ea"/>
                <a:cs typeface="+mn-cs"/>
                <a:sym typeface="Graphik"/>
              </a:defRPr>
            </a:pPr>
            <a:r>
              <a:t>God doesn’t just want us to win or to just survive but to overwhelming conquer!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Presentation Title"/>
          <p:cNvSpPr txBox="1"/>
          <p:nvPr>
            <p:ph type="ctrTitle"/>
          </p:nvPr>
        </p:nvSpPr>
        <p:spPr>
          <a:prstGeom prst="rect">
            <a:avLst/>
          </a:prstGeom>
        </p:spPr>
        <p:txBody>
          <a:bodyPr/>
          <a:lstStyle/>
          <a:p>
            <a:pPr/>
          </a:p>
        </p:txBody>
      </p:sp>
      <p:sp>
        <p:nvSpPr>
          <p:cNvPr id="227" name="Presentation Subtitle"/>
          <p:cNvSpPr txBox="1"/>
          <p:nvPr>
            <p:ph type="subTitle" sz="quarter" idx="1"/>
          </p:nvPr>
        </p:nvSpPr>
        <p:spPr>
          <a:prstGeom prst="rect">
            <a:avLst/>
          </a:prstGeom>
        </p:spPr>
        <p:txBody>
          <a:bodyPr/>
          <a:lstStyle/>
          <a:p>
            <a:pPr/>
          </a:p>
        </p:txBody>
      </p:sp>
      <p:pic>
        <p:nvPicPr>
          <p:cNvPr id="22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9" name="Ephesians 6:10-11 ESV- Finally, be strong in the Lord and in the strength of his might. [11] Put on the whole armor of God, that you may be able to stand against the schemes of the devil."/>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60831">
              <a:spcBef>
                <a:spcPts val="0"/>
              </a:spcBef>
              <a:tabLst/>
              <a:defRPr cap="all" spc="-384" sz="9600">
                <a:solidFill>
                  <a:srgbClr val="FFFFFF"/>
                </a:solidFill>
                <a:latin typeface="+mn-lt"/>
                <a:ea typeface="+mn-ea"/>
                <a:cs typeface="+mn-cs"/>
                <a:sym typeface="Graphik"/>
              </a:defRPr>
            </a:pPr>
          </a:p>
          <a:p>
            <a:pPr algn="l" defTabSz="560831">
              <a:spcBef>
                <a:spcPts val="0"/>
              </a:spcBef>
              <a:tabLst/>
              <a:defRPr cap="all" spc="-384" sz="9600">
                <a:solidFill>
                  <a:srgbClr val="FFFFFF"/>
                </a:solidFill>
                <a:latin typeface="+mn-lt"/>
                <a:ea typeface="+mn-ea"/>
                <a:cs typeface="+mn-cs"/>
                <a:sym typeface="Graphik"/>
              </a:defRPr>
            </a:pPr>
            <a:r>
              <a:t>Ephesians 6:10-11 ESV- Finally, be strong in the Lord and in the strength of his might. [11] Put on the whole armor of God, that you may be able to stand against the schemes of the devil.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Presentation Title"/>
          <p:cNvSpPr txBox="1"/>
          <p:nvPr>
            <p:ph type="ctrTitle"/>
          </p:nvPr>
        </p:nvSpPr>
        <p:spPr>
          <a:prstGeom prst="rect">
            <a:avLst/>
          </a:prstGeom>
        </p:spPr>
        <p:txBody>
          <a:bodyPr/>
          <a:lstStyle/>
          <a:p>
            <a:pPr/>
          </a:p>
        </p:txBody>
      </p:sp>
      <p:sp>
        <p:nvSpPr>
          <p:cNvPr id="232" name="Presentation Subtitle"/>
          <p:cNvSpPr txBox="1"/>
          <p:nvPr>
            <p:ph type="subTitle" sz="quarter" idx="1"/>
          </p:nvPr>
        </p:nvSpPr>
        <p:spPr>
          <a:prstGeom prst="rect">
            <a:avLst/>
          </a:prstGeom>
        </p:spPr>
        <p:txBody>
          <a:bodyPr/>
          <a:lstStyle/>
          <a:p>
            <a:pPr/>
          </a:p>
        </p:txBody>
      </p:sp>
      <p:pic>
        <p:nvPicPr>
          <p:cNvPr id="23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4" name="Prepare for Battle…"/>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379729">
              <a:spcBef>
                <a:spcPts val="0"/>
              </a:spcBef>
              <a:tabLst/>
              <a:defRPr b="1" cap="all" spc="-260" sz="6500" u="sng">
                <a:solidFill>
                  <a:srgbClr val="FFFFFF"/>
                </a:solidFill>
                <a:latin typeface="+mn-lt"/>
                <a:ea typeface="+mn-ea"/>
                <a:cs typeface="+mn-cs"/>
                <a:sym typeface="Graphik"/>
              </a:defRPr>
            </a:pPr>
            <a:r>
              <a:t>Prepare for Battle</a:t>
            </a:r>
          </a:p>
          <a:p>
            <a:pPr lvl="2" indent="594359" algn="l" defTabSz="379729">
              <a:spcBef>
                <a:spcPts val="0"/>
              </a:spcBef>
              <a:tabLst/>
              <a:defRPr cap="all" spc="-260" sz="6500">
                <a:solidFill>
                  <a:srgbClr val="FFFFFF"/>
                </a:solidFill>
                <a:latin typeface="+mn-lt"/>
                <a:ea typeface="+mn-ea"/>
                <a:cs typeface="+mn-cs"/>
                <a:sym typeface="Graphik"/>
              </a:defRPr>
            </a:pPr>
            <a:r>
              <a:t>Prepárate para la batalla</a:t>
            </a:r>
          </a:p>
          <a:p>
            <a:pPr lvl="2" indent="594359" algn="l" defTabSz="379729">
              <a:spcBef>
                <a:spcPts val="0"/>
              </a:spcBef>
              <a:tabLst/>
              <a:defRPr cap="all" spc="-260" sz="6500">
                <a:solidFill>
                  <a:srgbClr val="FFFFFF"/>
                </a:solidFill>
                <a:latin typeface="+mn-lt"/>
                <a:ea typeface="+mn-ea"/>
                <a:cs typeface="+mn-cs"/>
                <a:sym typeface="Graphik"/>
              </a:defRPr>
            </a:pPr>
          </a:p>
          <a:p>
            <a:pPr marL="949325" indent="-949325" algn="l" defTabSz="379729">
              <a:spcBef>
                <a:spcPts val="0"/>
              </a:spcBef>
              <a:buClr>
                <a:srgbClr val="FFFFFF"/>
              </a:buClr>
              <a:buSzPct val="150000"/>
              <a:buChar char="•"/>
              <a:tabLst/>
              <a:defRPr cap="all" spc="-260" sz="6500">
                <a:solidFill>
                  <a:srgbClr val="FFFFFF"/>
                </a:solidFill>
                <a:latin typeface="+mn-lt"/>
                <a:ea typeface="+mn-ea"/>
                <a:cs typeface="+mn-cs"/>
                <a:sym typeface="Graphik"/>
              </a:defRPr>
            </a:pPr>
            <a:r>
              <a:t>Prioritize the Word of God </a:t>
            </a:r>
          </a:p>
          <a:p>
            <a:pPr marL="949325" indent="-949325" algn="l" defTabSz="379729">
              <a:spcBef>
                <a:spcPts val="0"/>
              </a:spcBef>
              <a:buClr>
                <a:srgbClr val="FFFFFF"/>
              </a:buClr>
              <a:buSzPct val="150000"/>
              <a:buChar char="•"/>
              <a:tabLst/>
              <a:defRPr cap="all" spc="-260" sz="6500">
                <a:solidFill>
                  <a:srgbClr val="FFFFFF"/>
                </a:solidFill>
                <a:latin typeface="+mn-lt"/>
                <a:ea typeface="+mn-ea"/>
                <a:cs typeface="+mn-cs"/>
                <a:sym typeface="Graphik"/>
              </a:defRPr>
            </a:pPr>
            <a:r>
              <a:t>Prioritize coming together</a:t>
            </a:r>
          </a:p>
          <a:p>
            <a:pPr marL="949325" indent="-949325" algn="l" defTabSz="379729">
              <a:spcBef>
                <a:spcPts val="0"/>
              </a:spcBef>
              <a:buClr>
                <a:srgbClr val="FFFFFF"/>
              </a:buClr>
              <a:buSzPct val="150000"/>
              <a:buChar char="•"/>
              <a:tabLst/>
              <a:defRPr cap="all" spc="-260" sz="6500">
                <a:solidFill>
                  <a:srgbClr val="FFFFFF"/>
                </a:solidFill>
                <a:latin typeface="+mn-lt"/>
                <a:ea typeface="+mn-ea"/>
                <a:cs typeface="+mn-cs"/>
                <a:sym typeface="Graphik"/>
              </a:defRPr>
            </a:pPr>
            <a:r>
              <a:t>Remember Ephesians 6:10</a:t>
            </a:r>
          </a:p>
          <a:p>
            <a:pPr marL="949325" indent="-949325" algn="l" defTabSz="379729">
              <a:spcBef>
                <a:spcPts val="0"/>
              </a:spcBef>
              <a:buClr>
                <a:srgbClr val="FFFFFF"/>
              </a:buClr>
              <a:buSzPct val="150000"/>
              <a:buChar char="•"/>
              <a:tabLst/>
              <a:defRPr cap="all" spc="-260" sz="6500">
                <a:solidFill>
                  <a:srgbClr val="FFFFFF"/>
                </a:solidFill>
                <a:latin typeface="+mn-lt"/>
                <a:ea typeface="+mn-ea"/>
                <a:cs typeface="+mn-cs"/>
                <a:sym typeface="Graphik"/>
              </a:defRPr>
            </a:pPr>
            <a:r>
              <a:t>Priorizar la Palabra de Dios</a:t>
            </a:r>
          </a:p>
          <a:p>
            <a:pPr marL="949325" indent="-949325" algn="l" defTabSz="379729">
              <a:spcBef>
                <a:spcPts val="0"/>
              </a:spcBef>
              <a:buClr>
                <a:srgbClr val="FFFFFF"/>
              </a:buClr>
              <a:buSzPct val="150000"/>
              <a:buChar char="•"/>
              <a:tabLst/>
              <a:defRPr cap="all" spc="-260" sz="6500">
                <a:solidFill>
                  <a:srgbClr val="FFFFFF"/>
                </a:solidFill>
                <a:latin typeface="+mn-lt"/>
                <a:ea typeface="+mn-ea"/>
                <a:cs typeface="+mn-cs"/>
                <a:sym typeface="Graphik"/>
              </a:defRPr>
            </a:pPr>
            <a:r>
              <a:t>Priorizar la REunión</a:t>
            </a:r>
          </a:p>
          <a:p>
            <a:pPr marL="949325" indent="-949325" algn="l" defTabSz="379729">
              <a:spcBef>
                <a:spcPts val="0"/>
              </a:spcBef>
              <a:buClr>
                <a:srgbClr val="FFFFFF"/>
              </a:buClr>
              <a:buSzPct val="150000"/>
              <a:buChar char="•"/>
              <a:tabLst/>
              <a:defRPr cap="all" spc="-260" sz="6500">
                <a:solidFill>
                  <a:srgbClr val="FFFFFF"/>
                </a:solidFill>
                <a:latin typeface="+mn-lt"/>
                <a:ea typeface="+mn-ea"/>
                <a:cs typeface="+mn-cs"/>
                <a:sym typeface="Graphik"/>
              </a:defRPr>
            </a:pPr>
            <a:r>
              <a:t>Recuerda Efesios 6:10</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Presentation Title"/>
          <p:cNvSpPr txBox="1"/>
          <p:nvPr>
            <p:ph type="ctrTitle"/>
          </p:nvPr>
        </p:nvSpPr>
        <p:spPr>
          <a:prstGeom prst="rect">
            <a:avLst/>
          </a:prstGeom>
        </p:spPr>
        <p:txBody>
          <a:bodyPr/>
          <a:lstStyle/>
          <a:p>
            <a:pPr/>
          </a:p>
        </p:txBody>
      </p:sp>
      <p:sp>
        <p:nvSpPr>
          <p:cNvPr id="237" name="Presentation Subtitle"/>
          <p:cNvSpPr txBox="1"/>
          <p:nvPr>
            <p:ph type="subTitle" sz="quarter" idx="1"/>
          </p:nvPr>
        </p:nvSpPr>
        <p:spPr>
          <a:prstGeom prst="rect">
            <a:avLst/>
          </a:prstGeom>
        </p:spPr>
        <p:txBody>
          <a:bodyPr/>
          <a:lstStyle/>
          <a:p>
            <a:pPr/>
          </a:p>
        </p:txBody>
      </p:sp>
      <p:pic>
        <p:nvPicPr>
          <p:cNvPr id="238" name="full_armor_of_god_sword_of_the_spirit-title-3-Wide 16x9.jpg" descr="full_armor_of_god_sword_of_the_spirit-title-3-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9" name="Are you Ready?…"/>
          <p:cNvSpPr txBox="1"/>
          <p:nvPr/>
        </p:nvSpPr>
        <p:spPr>
          <a:xfrm>
            <a:off x="9389715" y="1561405"/>
            <a:ext cx="14297071" cy="103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84200">
              <a:spcBef>
                <a:spcPts val="0"/>
              </a:spcBef>
              <a:tabLst/>
              <a:defRPr b="1" cap="all" spc="-639" sz="16000">
                <a:solidFill>
                  <a:srgbClr val="FFFFFF"/>
                </a:solidFill>
                <a:latin typeface="+mn-lt"/>
                <a:ea typeface="+mn-ea"/>
                <a:cs typeface="+mn-cs"/>
                <a:sym typeface="Graphik"/>
              </a:defRPr>
            </a:pPr>
            <a:r>
              <a:t>Are you Ready?</a:t>
            </a:r>
          </a:p>
          <a:p>
            <a:pPr algn="l" defTabSz="584200">
              <a:spcBef>
                <a:spcPts val="0"/>
              </a:spcBef>
              <a:tabLst/>
              <a:defRPr b="1" cap="all" spc="-639" sz="16000">
                <a:solidFill>
                  <a:srgbClr val="FFFFFF"/>
                </a:solidFill>
                <a:latin typeface="+mn-lt"/>
                <a:ea typeface="+mn-ea"/>
                <a:cs typeface="+mn-cs"/>
                <a:sym typeface="Graphik"/>
              </a:defRPr>
            </a:pPr>
          </a:p>
          <a:p>
            <a:pPr algn="l" defTabSz="584200">
              <a:spcBef>
                <a:spcPts val="0"/>
              </a:spcBef>
              <a:tabLst/>
              <a:defRPr b="1" cap="all" spc="-639" sz="16000">
                <a:solidFill>
                  <a:srgbClr val="FFFFFF"/>
                </a:solidFill>
                <a:latin typeface="+mn-lt"/>
                <a:ea typeface="+mn-ea"/>
                <a:cs typeface="+mn-cs"/>
                <a:sym typeface="Graphik"/>
              </a:defRPr>
            </a:pPr>
            <a:r>
              <a:t>¿Estas listo?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Presentation Title"/>
          <p:cNvSpPr txBox="1"/>
          <p:nvPr>
            <p:ph type="ctrTitle"/>
          </p:nvPr>
        </p:nvSpPr>
        <p:spPr>
          <a:prstGeom prst="rect">
            <a:avLst/>
          </a:prstGeom>
        </p:spPr>
        <p:txBody>
          <a:bodyPr/>
          <a:lstStyle/>
          <a:p>
            <a:pPr/>
          </a:p>
        </p:txBody>
      </p:sp>
      <p:sp>
        <p:nvSpPr>
          <p:cNvPr id="167" name="Presentation Subtitle"/>
          <p:cNvSpPr txBox="1"/>
          <p:nvPr>
            <p:ph type="subTitle" sz="quarter" idx="1"/>
          </p:nvPr>
        </p:nvSpPr>
        <p:spPr>
          <a:prstGeom prst="rect">
            <a:avLst/>
          </a:prstGeom>
        </p:spPr>
        <p:txBody>
          <a:bodyPr/>
          <a:lstStyle/>
          <a:p>
            <a:pPr/>
          </a:p>
        </p:txBody>
      </p:sp>
      <p:pic>
        <p:nvPicPr>
          <p:cNvPr id="16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9" name="Ephesians 6:10-13 ESV- Finally, be strong in the Lord and in the strength of his might. [11] Put on the whole armor of God, that you may be able to stand against the schemes of the devil."/>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72516">
              <a:spcBef>
                <a:spcPts val="0"/>
              </a:spcBef>
              <a:tabLst/>
              <a:defRPr cap="all" spc="-391" sz="9800">
                <a:solidFill>
                  <a:srgbClr val="FFFFFF"/>
                </a:solidFill>
                <a:latin typeface="+mn-lt"/>
                <a:ea typeface="+mn-ea"/>
                <a:cs typeface="+mn-cs"/>
                <a:sym typeface="Graphik"/>
              </a:defRPr>
            </a:lvl1pPr>
          </a:lstStyle>
          <a:p>
            <a:pPr/>
            <a:r>
              <a:t>Ephesians 6:10-13 ESV- Finally, be strong in the Lord and in the strength of his might. [11] Put on the whole armor of God, that you may be able to stand against the schemes of the devil.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Presentation Title"/>
          <p:cNvSpPr txBox="1"/>
          <p:nvPr>
            <p:ph type="ctrTitle"/>
          </p:nvPr>
        </p:nvSpPr>
        <p:spPr>
          <a:prstGeom prst="rect">
            <a:avLst/>
          </a:prstGeom>
        </p:spPr>
        <p:txBody>
          <a:bodyPr/>
          <a:lstStyle/>
          <a:p>
            <a:pPr/>
          </a:p>
        </p:txBody>
      </p:sp>
      <p:sp>
        <p:nvSpPr>
          <p:cNvPr id="172" name="Presentation Subtitle"/>
          <p:cNvSpPr txBox="1"/>
          <p:nvPr>
            <p:ph type="subTitle" sz="quarter" idx="1"/>
          </p:nvPr>
        </p:nvSpPr>
        <p:spPr>
          <a:prstGeom prst="rect">
            <a:avLst/>
          </a:prstGeom>
        </p:spPr>
        <p:txBody>
          <a:bodyPr/>
          <a:lstStyle/>
          <a:p>
            <a:pPr/>
          </a:p>
        </p:txBody>
      </p:sp>
      <p:pic>
        <p:nvPicPr>
          <p:cNvPr id="17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4" name="Ephesians 6:10-13 ESV- [12] For we do not wrestle against flesh and blood, but against the rulers, against the authorities, against the cosmic powers over this present darkness, against the spiritual forces of evil in the heavenly places. [13] Therefore "/>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432308">
              <a:spcBef>
                <a:spcPts val="0"/>
              </a:spcBef>
              <a:tabLst/>
              <a:defRPr cap="all" spc="-296" sz="7400">
                <a:solidFill>
                  <a:srgbClr val="FFFFFF"/>
                </a:solidFill>
                <a:latin typeface="+mn-lt"/>
                <a:ea typeface="+mn-ea"/>
                <a:cs typeface="+mn-cs"/>
                <a:sym typeface="Graphik"/>
              </a:defRPr>
            </a:lvl1pPr>
          </a:lstStyle>
          <a:p>
            <a:pPr/>
            <a:r>
              <a:t>Ephesians 6:10-13 ESV- [12] For we do not wrestle against flesh and blood, but against the rulers, against the authorities, against the cosmic powers over this present darkness, against the spiritual forces of evil in the heavenly places. [13] Therefore take up the whole armor of God, that you may be able to withstand in the evil day, and having done all, to stand firm.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Presentation Title"/>
          <p:cNvSpPr txBox="1"/>
          <p:nvPr>
            <p:ph type="ctrTitle"/>
          </p:nvPr>
        </p:nvSpPr>
        <p:spPr>
          <a:prstGeom prst="rect">
            <a:avLst/>
          </a:prstGeom>
        </p:spPr>
        <p:txBody>
          <a:bodyPr/>
          <a:lstStyle/>
          <a:p>
            <a:pPr/>
          </a:p>
        </p:txBody>
      </p:sp>
      <p:sp>
        <p:nvSpPr>
          <p:cNvPr id="177" name="Presentation Subtitle"/>
          <p:cNvSpPr txBox="1"/>
          <p:nvPr>
            <p:ph type="subTitle" sz="quarter" idx="1"/>
          </p:nvPr>
        </p:nvSpPr>
        <p:spPr>
          <a:prstGeom prst="rect">
            <a:avLst/>
          </a:prstGeom>
        </p:spPr>
        <p:txBody>
          <a:bodyPr/>
          <a:lstStyle/>
          <a:p>
            <a:pPr/>
          </a:p>
        </p:txBody>
      </p:sp>
      <p:pic>
        <p:nvPicPr>
          <p:cNvPr id="17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9"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90727">
              <a:spcBef>
                <a:spcPts val="0"/>
              </a:spcBef>
              <a:tabLst/>
              <a:defRPr b="1" cap="all" spc="-336" sz="8400" u="sng">
                <a:solidFill>
                  <a:srgbClr val="FFFFFF"/>
                </a:solidFill>
                <a:latin typeface="+mn-lt"/>
                <a:ea typeface="+mn-ea"/>
                <a:cs typeface="+mn-cs"/>
                <a:sym typeface="Graphik"/>
              </a:defRPr>
            </a:pPr>
            <a:r>
              <a:t>God has assured us the victory</a:t>
            </a:r>
          </a:p>
          <a:p>
            <a:pPr lvl="2" indent="768095" algn="l" defTabSz="490727">
              <a:spcBef>
                <a:spcPts val="0"/>
              </a:spcBef>
              <a:tabLst/>
              <a:defRPr cap="all" spc="-336" sz="8400">
                <a:solidFill>
                  <a:srgbClr val="FFFFFF"/>
                </a:solidFill>
                <a:latin typeface="+mn-lt"/>
                <a:ea typeface="+mn-ea"/>
                <a:cs typeface="+mn-cs"/>
                <a:sym typeface="Graphik"/>
              </a:defRPr>
            </a:pPr>
            <a:r>
              <a:t>Dios nos ha asegurado la victoria</a:t>
            </a:r>
          </a:p>
          <a:p>
            <a:pPr algn="l" defTabSz="490727">
              <a:spcBef>
                <a:spcPts val="0"/>
              </a:spcBef>
              <a:tabLst/>
              <a:defRPr cap="all" spc="-336" sz="8400">
                <a:solidFill>
                  <a:srgbClr val="FFFFFF"/>
                </a:solidFill>
                <a:latin typeface="+mn-lt"/>
                <a:ea typeface="+mn-ea"/>
                <a:cs typeface="+mn-cs"/>
                <a:sym typeface="Graphik"/>
              </a:defRPr>
            </a:pPr>
          </a:p>
          <a:p>
            <a:pPr algn="l" defTabSz="490727">
              <a:spcBef>
                <a:spcPts val="0"/>
              </a:spcBef>
              <a:tabLst/>
              <a:defRPr cap="all" spc="-336" sz="8400">
                <a:solidFill>
                  <a:srgbClr val="FFFFFF"/>
                </a:solidFill>
                <a:latin typeface="+mn-lt"/>
                <a:ea typeface="+mn-ea"/>
                <a:cs typeface="+mn-cs"/>
                <a:sym typeface="Graphik"/>
              </a:defRPr>
            </a:pPr>
            <a:r>
              <a:t>Joshua 6:2 ESV- And the LORD said to Joshua, “See, I have given Jericho into your hand, with its king and mighty men of valor.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resentation Title"/>
          <p:cNvSpPr txBox="1"/>
          <p:nvPr>
            <p:ph type="ctrTitle"/>
          </p:nvPr>
        </p:nvSpPr>
        <p:spPr>
          <a:prstGeom prst="rect">
            <a:avLst/>
          </a:prstGeom>
        </p:spPr>
        <p:txBody>
          <a:bodyPr/>
          <a:lstStyle/>
          <a:p>
            <a:pPr/>
          </a:p>
        </p:txBody>
      </p:sp>
      <p:sp>
        <p:nvSpPr>
          <p:cNvPr id="182" name="Presentation Subtitle"/>
          <p:cNvSpPr txBox="1"/>
          <p:nvPr>
            <p:ph type="subTitle" sz="quarter" idx="1"/>
          </p:nvPr>
        </p:nvSpPr>
        <p:spPr>
          <a:prstGeom prst="rect">
            <a:avLst/>
          </a:prstGeom>
        </p:spPr>
        <p:txBody>
          <a:bodyPr/>
          <a:lstStyle/>
          <a:p>
            <a:pPr/>
          </a:p>
        </p:txBody>
      </p:sp>
      <p:pic>
        <p:nvPicPr>
          <p:cNvPr id="18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4"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32308">
              <a:spcBef>
                <a:spcPts val="0"/>
              </a:spcBef>
              <a:tabLst/>
              <a:defRPr b="1" cap="all" spc="-296" sz="7400" u="sng">
                <a:solidFill>
                  <a:srgbClr val="FFFFFF"/>
                </a:solidFill>
                <a:latin typeface="+mn-lt"/>
                <a:ea typeface="+mn-ea"/>
                <a:cs typeface="+mn-cs"/>
                <a:sym typeface="Graphik"/>
              </a:defRPr>
            </a:pPr>
            <a:r>
              <a:t>God has assured us the victory</a:t>
            </a:r>
          </a:p>
          <a:p>
            <a:pPr lvl="1" indent="338327" algn="l" defTabSz="432308">
              <a:spcBef>
                <a:spcPts val="0"/>
              </a:spcBef>
              <a:tabLst/>
              <a:defRPr cap="all" spc="-296" sz="7400">
                <a:solidFill>
                  <a:srgbClr val="FFFFFF"/>
                </a:solidFill>
                <a:latin typeface="+mn-lt"/>
                <a:ea typeface="+mn-ea"/>
                <a:cs typeface="+mn-cs"/>
                <a:sym typeface="Graphik"/>
              </a:defRPr>
            </a:pPr>
            <a:r>
              <a:t>Dios nos ha asegurado la victoria</a:t>
            </a:r>
          </a:p>
          <a:p>
            <a:pPr algn="l" defTabSz="432308">
              <a:spcBef>
                <a:spcPts val="0"/>
              </a:spcBef>
              <a:tabLst/>
              <a:defRPr cap="all" spc="-296" sz="7400">
                <a:solidFill>
                  <a:srgbClr val="FFFFFF"/>
                </a:solidFill>
                <a:latin typeface="+mn-lt"/>
                <a:ea typeface="+mn-ea"/>
                <a:cs typeface="+mn-cs"/>
                <a:sym typeface="Graphik"/>
              </a:defRPr>
            </a:pPr>
          </a:p>
          <a:p>
            <a:pPr algn="l" defTabSz="432308">
              <a:spcBef>
                <a:spcPts val="0"/>
              </a:spcBef>
              <a:tabLst/>
              <a:defRPr cap="all" spc="-296" sz="7400">
                <a:solidFill>
                  <a:srgbClr val="FFFFFF"/>
                </a:solidFill>
                <a:latin typeface="+mn-lt"/>
                <a:ea typeface="+mn-ea"/>
                <a:cs typeface="+mn-cs"/>
                <a:sym typeface="Graphik"/>
              </a:defRPr>
            </a:pPr>
            <a:r>
              <a:t>Joshua 7:3-5 ESV- And they returned to Joshua and said to him, “Do not have all the people go up, but let about two or three thousand men go up and attack Ai. Do not make the whole people toil up there, for they are few.”</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Presentation Title"/>
          <p:cNvSpPr txBox="1"/>
          <p:nvPr>
            <p:ph type="ctrTitle"/>
          </p:nvPr>
        </p:nvSpPr>
        <p:spPr>
          <a:prstGeom prst="rect">
            <a:avLst/>
          </a:prstGeom>
        </p:spPr>
        <p:txBody>
          <a:bodyPr/>
          <a:lstStyle/>
          <a:p>
            <a:pPr/>
          </a:p>
        </p:txBody>
      </p:sp>
      <p:sp>
        <p:nvSpPr>
          <p:cNvPr id="187" name="Presentation Subtitle"/>
          <p:cNvSpPr txBox="1"/>
          <p:nvPr>
            <p:ph type="subTitle" sz="quarter" idx="1"/>
          </p:nvPr>
        </p:nvSpPr>
        <p:spPr>
          <a:prstGeom prst="rect">
            <a:avLst/>
          </a:prstGeom>
        </p:spPr>
        <p:txBody>
          <a:bodyPr/>
          <a:lstStyle/>
          <a:p>
            <a:pPr/>
          </a:p>
        </p:txBody>
      </p:sp>
      <p:pic>
        <p:nvPicPr>
          <p:cNvPr id="18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9"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379729">
              <a:spcBef>
                <a:spcPts val="0"/>
              </a:spcBef>
              <a:tabLst/>
              <a:defRPr b="1" cap="all" spc="-260" sz="6500" u="sng">
                <a:solidFill>
                  <a:srgbClr val="FFFFFF"/>
                </a:solidFill>
                <a:latin typeface="+mn-lt"/>
                <a:ea typeface="+mn-ea"/>
                <a:cs typeface="+mn-cs"/>
                <a:sym typeface="Graphik"/>
              </a:defRPr>
            </a:pPr>
            <a:r>
              <a:t>God has assured us the victory</a:t>
            </a:r>
          </a:p>
          <a:p>
            <a:pPr lvl="1" indent="297179" algn="l" defTabSz="379729">
              <a:spcBef>
                <a:spcPts val="0"/>
              </a:spcBef>
              <a:tabLst/>
              <a:defRPr cap="all" spc="-260" sz="6500">
                <a:solidFill>
                  <a:srgbClr val="FFFFFF"/>
                </a:solidFill>
                <a:latin typeface="+mn-lt"/>
                <a:ea typeface="+mn-ea"/>
                <a:cs typeface="+mn-cs"/>
                <a:sym typeface="Graphik"/>
              </a:defRPr>
            </a:pPr>
            <a:r>
              <a:t>Dios nos ha asegurado la victoria</a:t>
            </a:r>
          </a:p>
          <a:p>
            <a:pPr algn="l" defTabSz="379729">
              <a:spcBef>
                <a:spcPts val="0"/>
              </a:spcBef>
              <a:tabLst/>
              <a:defRPr cap="all" spc="-260" sz="6500">
                <a:solidFill>
                  <a:srgbClr val="FFFFFF"/>
                </a:solidFill>
                <a:latin typeface="+mn-lt"/>
                <a:ea typeface="+mn-ea"/>
                <a:cs typeface="+mn-cs"/>
                <a:sym typeface="Graphik"/>
              </a:defRPr>
            </a:pPr>
          </a:p>
          <a:p>
            <a:pPr algn="l" defTabSz="379729">
              <a:spcBef>
                <a:spcPts val="0"/>
              </a:spcBef>
              <a:tabLst/>
              <a:defRPr cap="all" spc="-260" sz="6500">
                <a:solidFill>
                  <a:srgbClr val="FFFFFF"/>
                </a:solidFill>
                <a:latin typeface="+mn-lt"/>
                <a:ea typeface="+mn-ea"/>
                <a:cs typeface="+mn-cs"/>
                <a:sym typeface="Graphik"/>
              </a:defRPr>
            </a:pPr>
            <a:r>
              <a:t>Joshua 7:3-5 ESV-[4] So about three thousand men went up there from the people. And they fled before the men of Ai, [5] and the men of Ai killed about thirty-six of their men and chased them before the gate as far as Shebarim and struck them at the descent. And the hearts of the people melted and became as water.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Presentation Title"/>
          <p:cNvSpPr txBox="1"/>
          <p:nvPr>
            <p:ph type="ctrTitle"/>
          </p:nvPr>
        </p:nvSpPr>
        <p:spPr>
          <a:prstGeom prst="rect">
            <a:avLst/>
          </a:prstGeom>
        </p:spPr>
        <p:txBody>
          <a:bodyPr/>
          <a:lstStyle/>
          <a:p>
            <a:pPr/>
          </a:p>
        </p:txBody>
      </p:sp>
      <p:sp>
        <p:nvSpPr>
          <p:cNvPr id="192" name="Presentation Subtitle"/>
          <p:cNvSpPr txBox="1"/>
          <p:nvPr>
            <p:ph type="subTitle" sz="quarter" idx="1"/>
          </p:nvPr>
        </p:nvSpPr>
        <p:spPr>
          <a:prstGeom prst="rect">
            <a:avLst/>
          </a:prstGeom>
        </p:spPr>
        <p:txBody>
          <a:bodyPr/>
          <a:lstStyle/>
          <a:p>
            <a:pPr/>
          </a:p>
        </p:txBody>
      </p:sp>
      <p:pic>
        <p:nvPicPr>
          <p:cNvPr id="19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4"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72516">
              <a:spcBef>
                <a:spcPts val="0"/>
              </a:spcBef>
              <a:tabLst/>
              <a:defRPr b="1" cap="all" spc="-391" sz="9800" u="sng">
                <a:solidFill>
                  <a:srgbClr val="FFFFFF"/>
                </a:solidFill>
                <a:latin typeface="+mn-lt"/>
                <a:ea typeface="+mn-ea"/>
                <a:cs typeface="+mn-cs"/>
                <a:sym typeface="Graphik"/>
              </a:defRPr>
            </a:pPr>
            <a:r>
              <a:t>God has assured us the victory</a:t>
            </a:r>
          </a:p>
          <a:p>
            <a:pPr lvl="2" indent="896111" algn="l" defTabSz="572516">
              <a:spcBef>
                <a:spcPts val="0"/>
              </a:spcBef>
              <a:tabLst/>
              <a:defRPr cap="all" spc="-391" sz="9800">
                <a:solidFill>
                  <a:srgbClr val="FFFFFF"/>
                </a:solidFill>
                <a:latin typeface="+mn-lt"/>
                <a:ea typeface="+mn-ea"/>
                <a:cs typeface="+mn-cs"/>
                <a:sym typeface="Graphik"/>
              </a:defRPr>
            </a:pPr>
            <a:r>
              <a:t>Dios nos has segura do la victoria </a:t>
            </a:r>
          </a:p>
          <a:p>
            <a:pPr algn="l" defTabSz="572516">
              <a:spcBef>
                <a:spcPts val="0"/>
              </a:spcBef>
              <a:tabLst/>
              <a:defRPr cap="all" spc="-391" sz="9800">
                <a:solidFill>
                  <a:srgbClr val="FFFFFF"/>
                </a:solidFill>
                <a:latin typeface="+mn-lt"/>
                <a:ea typeface="+mn-ea"/>
                <a:cs typeface="+mn-cs"/>
                <a:sym typeface="Graphik"/>
              </a:defRPr>
            </a:pPr>
          </a:p>
          <a:p>
            <a:pPr algn="l" defTabSz="572516">
              <a:spcBef>
                <a:spcPts val="0"/>
              </a:spcBef>
              <a:tabLst/>
              <a:defRPr cap="all" spc="-391" sz="9800">
                <a:solidFill>
                  <a:srgbClr val="FFFFFF"/>
                </a:solidFill>
                <a:latin typeface="+mn-lt"/>
                <a:ea typeface="+mn-ea"/>
                <a:cs typeface="+mn-cs"/>
                <a:sym typeface="Graphik"/>
              </a:defRPr>
            </a:pPr>
            <a:r>
              <a:t>What is holding you back from fighting the way you know you should be?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Presentation Title"/>
          <p:cNvSpPr txBox="1"/>
          <p:nvPr>
            <p:ph type="ctrTitle"/>
          </p:nvPr>
        </p:nvSpPr>
        <p:spPr>
          <a:prstGeom prst="rect">
            <a:avLst/>
          </a:prstGeom>
        </p:spPr>
        <p:txBody>
          <a:bodyPr/>
          <a:lstStyle/>
          <a:p>
            <a:pPr/>
          </a:p>
        </p:txBody>
      </p:sp>
      <p:sp>
        <p:nvSpPr>
          <p:cNvPr id="197" name="Presentation Subtitle"/>
          <p:cNvSpPr txBox="1"/>
          <p:nvPr>
            <p:ph type="subTitle" sz="quarter" idx="1"/>
          </p:nvPr>
        </p:nvSpPr>
        <p:spPr>
          <a:prstGeom prst="rect">
            <a:avLst/>
          </a:prstGeom>
        </p:spPr>
        <p:txBody>
          <a:bodyPr/>
          <a:lstStyle/>
          <a:p>
            <a:pPr/>
          </a:p>
        </p:txBody>
      </p:sp>
      <p:pic>
        <p:nvPicPr>
          <p:cNvPr id="198"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9"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32308">
              <a:spcBef>
                <a:spcPts val="0"/>
              </a:spcBef>
              <a:tabLst/>
              <a:defRPr b="1" cap="all" spc="-296" sz="7400" u="sng">
                <a:solidFill>
                  <a:srgbClr val="FFFFFF"/>
                </a:solidFill>
                <a:latin typeface="+mn-lt"/>
                <a:ea typeface="+mn-ea"/>
                <a:cs typeface="+mn-cs"/>
                <a:sym typeface="Graphik"/>
              </a:defRPr>
            </a:pPr>
            <a:r>
              <a:t>God has assured us the victory</a:t>
            </a:r>
          </a:p>
          <a:p>
            <a:pPr lvl="1" indent="338327" algn="l" defTabSz="432308">
              <a:spcBef>
                <a:spcPts val="0"/>
              </a:spcBef>
              <a:tabLst/>
              <a:defRPr cap="all" spc="-296" sz="7400">
                <a:solidFill>
                  <a:srgbClr val="FFFFFF"/>
                </a:solidFill>
                <a:latin typeface="+mn-lt"/>
                <a:ea typeface="+mn-ea"/>
                <a:cs typeface="+mn-cs"/>
                <a:sym typeface="Graphik"/>
              </a:defRPr>
            </a:pPr>
            <a:r>
              <a:t>Dios nos ha asegurado la victoria</a:t>
            </a:r>
          </a:p>
          <a:p>
            <a:pPr algn="l" defTabSz="432308">
              <a:spcBef>
                <a:spcPts val="0"/>
              </a:spcBef>
              <a:tabLst/>
              <a:defRPr cap="all" spc="-296" sz="7400">
                <a:solidFill>
                  <a:srgbClr val="FFFFFF"/>
                </a:solidFill>
                <a:latin typeface="+mn-lt"/>
                <a:ea typeface="+mn-ea"/>
                <a:cs typeface="+mn-cs"/>
                <a:sym typeface="Graphik"/>
              </a:defRPr>
            </a:pPr>
          </a:p>
          <a:p>
            <a:pPr algn="l" defTabSz="432308">
              <a:spcBef>
                <a:spcPts val="0"/>
              </a:spcBef>
              <a:tabLst/>
              <a:defRPr cap="all" spc="-296" sz="7400">
                <a:solidFill>
                  <a:srgbClr val="FFFFFF"/>
                </a:solidFill>
                <a:latin typeface="+mn-lt"/>
                <a:ea typeface="+mn-ea"/>
                <a:cs typeface="+mn-cs"/>
                <a:sym typeface="Graphik"/>
              </a:defRPr>
            </a:pPr>
            <a:r>
              <a:t>1 Samuel 17:10-11 ESV- And the Philistine said, “I defy the ranks of Israel this day. Give me a man, that we may fight together.” [11] When Saul and all Israel heard these words of the Philistine, they were dismayed and greatly afraid. (see also v.24)</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Presentation Title"/>
          <p:cNvSpPr txBox="1"/>
          <p:nvPr>
            <p:ph type="ctrTitle"/>
          </p:nvPr>
        </p:nvSpPr>
        <p:spPr>
          <a:prstGeom prst="rect">
            <a:avLst/>
          </a:prstGeom>
        </p:spPr>
        <p:txBody>
          <a:bodyPr/>
          <a:lstStyle/>
          <a:p>
            <a:pPr/>
          </a:p>
        </p:txBody>
      </p:sp>
      <p:sp>
        <p:nvSpPr>
          <p:cNvPr id="202" name="Presentation Subtitle"/>
          <p:cNvSpPr txBox="1"/>
          <p:nvPr>
            <p:ph type="subTitle" sz="quarter" idx="1"/>
          </p:nvPr>
        </p:nvSpPr>
        <p:spPr>
          <a:prstGeom prst="rect">
            <a:avLst/>
          </a:prstGeom>
        </p:spPr>
        <p:txBody>
          <a:bodyPr/>
          <a:lstStyle/>
          <a:p>
            <a:pPr/>
          </a:p>
        </p:txBody>
      </p:sp>
      <p:pic>
        <p:nvPicPr>
          <p:cNvPr id="203" name="full_armor_of_god_sword_of_the_spirit-background-Wide 16x9.jpg" descr="full_armor_of_god_sword_of_the_spirit-background-Wide 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4" name="God has assured us the victory…"/>
          <p:cNvSpPr txBox="1"/>
          <p:nvPr/>
        </p:nvSpPr>
        <p:spPr>
          <a:xfrm>
            <a:off x="283436" y="2643365"/>
            <a:ext cx="23899226" cy="8429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397256">
              <a:spcBef>
                <a:spcPts val="0"/>
              </a:spcBef>
              <a:tabLst/>
              <a:defRPr b="1" cap="all" spc="-272" sz="6800" u="sng">
                <a:solidFill>
                  <a:srgbClr val="FFFFFF"/>
                </a:solidFill>
                <a:latin typeface="+mn-lt"/>
                <a:ea typeface="+mn-ea"/>
                <a:cs typeface="+mn-cs"/>
                <a:sym typeface="Graphik"/>
              </a:defRPr>
            </a:pPr>
            <a:r>
              <a:t>God has assured us the victory</a:t>
            </a:r>
          </a:p>
          <a:p>
            <a:pPr lvl="1" indent="310895" algn="l" defTabSz="397256">
              <a:spcBef>
                <a:spcPts val="0"/>
              </a:spcBef>
              <a:tabLst/>
              <a:defRPr cap="all" spc="-272" sz="6800">
                <a:solidFill>
                  <a:srgbClr val="FFFFFF"/>
                </a:solidFill>
                <a:latin typeface="+mn-lt"/>
                <a:ea typeface="+mn-ea"/>
                <a:cs typeface="+mn-cs"/>
                <a:sym typeface="Graphik"/>
              </a:defRPr>
            </a:pPr>
            <a:r>
              <a:t>Dios nos ha asegurado la victoria</a:t>
            </a:r>
          </a:p>
          <a:p>
            <a:pPr algn="l" defTabSz="397256">
              <a:spcBef>
                <a:spcPts val="0"/>
              </a:spcBef>
              <a:tabLst/>
              <a:defRPr cap="all" spc="-272" sz="6800">
                <a:solidFill>
                  <a:srgbClr val="FFFFFF"/>
                </a:solidFill>
                <a:latin typeface="+mn-lt"/>
                <a:ea typeface="+mn-ea"/>
                <a:cs typeface="+mn-cs"/>
                <a:sym typeface="Graphik"/>
              </a:defRPr>
            </a:pPr>
          </a:p>
          <a:p>
            <a:pPr algn="l" defTabSz="397256">
              <a:spcBef>
                <a:spcPts val="0"/>
              </a:spcBef>
              <a:tabLst/>
              <a:defRPr cap="all" spc="-272" sz="6800">
                <a:solidFill>
                  <a:srgbClr val="FFFFFF"/>
                </a:solidFill>
                <a:latin typeface="+mn-lt"/>
                <a:ea typeface="+mn-ea"/>
                <a:cs typeface="+mn-cs"/>
                <a:sym typeface="Graphik"/>
              </a:defRPr>
            </a:pPr>
            <a:r>
              <a:t>1 Samuel 17:26 ESV- [26] And David said to the men who stood by him, “What shall be done for the man who kills this Philistine and takes away the reproach from Israel? For who is this uncircumcised Philistine, that he should defy the armies of the living God?”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