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1pPr>
    <a:lvl2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2pPr>
    <a:lvl3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3pPr>
    <a:lvl4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4pPr>
    <a:lvl5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5pPr>
    <a:lvl6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6pPr>
    <a:lvl7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7pPr>
    <a:lvl8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8pPr>
    <a:lvl9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CCE0F1"/>
          </a:solidFill>
        </a:fill>
      </a:tcStyle>
    </a:wholeTbl>
    <a:band2H>
      <a:tcTxStyle b="def" i="def"/>
      <a:tcStyle>
        <a:tcBdr/>
        <a:fill>
          <a:solidFill>
            <a:srgbClr val="E7F0F8"/>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1"/>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1"/>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1"/>
          </a:solidFill>
        </a:fill>
      </a:tcStyle>
    </a:firstRow>
  </a:tblStyle>
  <a:tblStyle styleId="{C7B018BB-80A7-4F77-B60F-C8B233D01FF8}"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D9E8D1"/>
          </a:solidFill>
        </a:fill>
      </a:tcStyle>
    </a:wholeTbl>
    <a:band2H>
      <a:tcTxStyle b="def" i="def"/>
      <a:tcStyle>
        <a:tcBdr/>
        <a:fill>
          <a:solidFill>
            <a:srgbClr val="EDF4E9"/>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3"/>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3"/>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3"/>
          </a:solidFill>
        </a:fill>
      </a:tcStyle>
    </a:firstRow>
  </a:tblStyle>
  <a:tblStyle styleId="{EEE7283C-3CF3-47DC-8721-378D4A62B228}"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EACBD1"/>
          </a:solidFill>
        </a:fill>
      </a:tcStyle>
    </a:wholeTbl>
    <a:band2H>
      <a:tcTxStyle b="def" i="def"/>
      <a:tcStyle>
        <a:tcBdr/>
        <a:fill>
          <a:solidFill>
            <a:srgbClr val="F5E7E9"/>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6"/>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6"/>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6"/>
          </a:solidFill>
        </a:fill>
      </a:tcStyle>
    </a:firstRow>
  </a:tblStyle>
  <a:tblStyle styleId="{CF821DB8-F4EB-4A41-A1BA-3FCAFE7338EE}" styleName="">
    <a:tblBg/>
    <a:wholeTbl>
      <a:tcTxStyle b="off" i="off">
        <a:fontRef idx="major">
          <a:srgbClr val="222222"/>
        </a:fontRef>
        <a:srgbClr val="22222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222222"/>
          </a:solidFill>
        </a:fill>
      </a:tcStyle>
    </a:band2H>
    <a:firstCol>
      <a:tcTxStyle b="on" i="off">
        <a:fontRef idx="major">
          <a:srgbClr val="222222"/>
        </a:fontRef>
        <a:srgbClr val="22222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222222"/>
        </a:fontRef>
        <a:srgbClr val="222222"/>
      </a:tcTxStyle>
      <a:tcStyle>
        <a:tcBdr>
          <a:left>
            <a:ln w="12700" cap="flat">
              <a:noFill/>
              <a:miter lim="400000"/>
            </a:ln>
          </a:left>
          <a:right>
            <a:ln w="12700" cap="flat">
              <a:noFill/>
              <a:miter lim="400000"/>
            </a:ln>
          </a:right>
          <a:top>
            <a:ln w="508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rgbClr val="222222"/>
          </a:solidFill>
        </a:fill>
      </a:tcStyle>
    </a:lastRow>
    <a:firstRow>
      <a:tcTxStyle b="on" i="off">
        <a:fontRef idx="major">
          <a:srgbClr val="222222"/>
        </a:fontRef>
        <a:srgbClr val="222222"/>
      </a:tcTxStyle>
      <a:tcStyle>
        <a:tcBdr>
          <a:left>
            <a:ln w="12700" cap="flat">
              <a:noFill/>
              <a:miter lim="400000"/>
            </a:ln>
          </a:left>
          <a:right>
            <a:ln w="12700" cap="flat">
              <a:noFill/>
              <a:miter lim="400000"/>
            </a:ln>
          </a:right>
          <a:top>
            <a:ln w="254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CBCBCB"/>
          </a:solidFill>
        </a:fill>
      </a:tcStyle>
    </a:wholeTbl>
    <a:band2H>
      <a:tcTxStyle b="def" i="def"/>
      <a:tcStyle>
        <a:tcBdr/>
        <a:fill>
          <a:solidFill>
            <a:srgbClr val="E7E7E7"/>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solidFill>
        </a:fill>
      </a:tcStyle>
    </a:firstRow>
  </a:tblStyle>
  <a:tblStyle styleId="{2708684C-4D16-4618-839F-0558EEFCDFE6}"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alpha val="20000"/>
            </a:srgbClr>
          </a:solidFill>
        </a:fill>
      </a:tcStyle>
    </a:wholeTbl>
    <a:band2H>
      <a:tcTxStyle b="def" i="def"/>
      <a:tcStyle>
        <a:tcBdr/>
        <a:fill>
          <a:solidFill>
            <a:srgbClr val="FFFFFF"/>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alpha val="20000"/>
            </a:srgbClr>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508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no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254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6" name="Shape 166"/>
          <p:cNvSpPr/>
          <p:nvPr>
            <p:ph type="sldImg"/>
          </p:nvPr>
        </p:nvSpPr>
        <p:spPr>
          <a:xfrm>
            <a:off x="1143000" y="685800"/>
            <a:ext cx="4572000" cy="3429000"/>
          </a:xfrm>
          <a:prstGeom prst="rect">
            <a:avLst/>
          </a:prstGeom>
        </p:spPr>
        <p:txBody>
          <a:bodyPr/>
          <a:lstStyle/>
          <a:p>
            <a:pPr/>
          </a:p>
        </p:txBody>
      </p:sp>
      <p:sp>
        <p:nvSpPr>
          <p:cNvPr id="167" name="Shape 16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2" name="Title Text"/>
          <p:cNvSpPr txBox="1"/>
          <p:nvPr>
            <p:ph type="title"/>
          </p:nvPr>
        </p:nvSpPr>
        <p:spPr>
          <a:prstGeom prst="rect">
            <a:avLst/>
          </a:prstGeom>
        </p:spPr>
        <p:txBody>
          <a:bodyPr/>
          <a:lstStyle/>
          <a:p>
            <a:pPr/>
            <a:r>
              <a:t>Title Text</a:t>
            </a:r>
          </a:p>
        </p:txBody>
      </p:sp>
      <p:sp>
        <p:nvSpPr>
          <p:cNvPr id="13"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ullets">
    <p:spTree>
      <p:nvGrpSpPr>
        <p:cNvPr id="1" name=""/>
        <p:cNvGrpSpPr/>
        <p:nvPr/>
      </p:nvGrpSpPr>
      <p:grpSpPr>
        <a:xfrm>
          <a:off x="0" y="0"/>
          <a:ext cx="0" cy="0"/>
          <a:chOff x="0" y="0"/>
          <a:chExt cx="0" cy="0"/>
        </a:xfrm>
      </p:grpSpPr>
      <p:sp>
        <p:nvSpPr>
          <p:cNvPr id="103"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104"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105" name="Body Level One…"/>
          <p:cNvSpPr txBox="1"/>
          <p:nvPr>
            <p:ph type="body" idx="21"/>
          </p:nvPr>
        </p:nvSpPr>
        <p:spPr>
          <a:xfrm>
            <a:off x="762000" y="3860800"/>
            <a:ext cx="22860000" cy="8585200"/>
          </a:xfrm>
          <a:prstGeom prst="rect">
            <a:avLst/>
          </a:prstGeom>
        </p:spPr>
        <p:txBody>
          <a:bodyPr anchor="t"/>
          <a:lstStyle/>
          <a:p>
            <a:pPr/>
          </a:p>
        </p:txBody>
      </p:sp>
      <p:sp>
        <p:nvSpPr>
          <p:cNvPr id="10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3 Up">
    <p:spTree>
      <p:nvGrpSpPr>
        <p:cNvPr id="1" name=""/>
        <p:cNvGrpSpPr/>
        <p:nvPr/>
      </p:nvGrpSpPr>
      <p:grpSpPr>
        <a:xfrm>
          <a:off x="0" y="0"/>
          <a:ext cx="0" cy="0"/>
          <a:chOff x="0" y="0"/>
          <a:chExt cx="0" cy="0"/>
        </a:xfrm>
      </p:grpSpPr>
      <p:sp>
        <p:nvSpPr>
          <p:cNvPr id="113" name="Black and white photo of a solar panel"/>
          <p:cNvSpPr/>
          <p:nvPr>
            <p:ph type="pic" sz="half" idx="21"/>
          </p:nvPr>
        </p:nvSpPr>
        <p:spPr>
          <a:xfrm>
            <a:off x="12192000" y="-177800"/>
            <a:ext cx="12192000" cy="7162800"/>
          </a:xfrm>
          <a:prstGeom prst="rect">
            <a:avLst/>
          </a:prstGeom>
        </p:spPr>
        <p:txBody>
          <a:bodyPr lIns="91439" tIns="45719" rIns="91439" bIns="45719" anchor="t">
            <a:noAutofit/>
          </a:bodyPr>
          <a:lstStyle/>
          <a:p>
            <a:pPr/>
          </a:p>
        </p:txBody>
      </p:sp>
      <p:sp>
        <p:nvSpPr>
          <p:cNvPr id="114" name="Black and white photo of water flowing over the spillway gates of a dam"/>
          <p:cNvSpPr/>
          <p:nvPr>
            <p:ph type="pic" sz="half" idx="22"/>
          </p:nvPr>
        </p:nvSpPr>
        <p:spPr>
          <a:xfrm>
            <a:off x="12192000" y="6451600"/>
            <a:ext cx="12192000" cy="8297334"/>
          </a:xfrm>
          <a:prstGeom prst="rect">
            <a:avLst/>
          </a:prstGeom>
        </p:spPr>
        <p:txBody>
          <a:bodyPr lIns="91439" tIns="45719" rIns="91439" bIns="45719" anchor="t">
            <a:noAutofit/>
          </a:bodyPr>
          <a:lstStyle/>
          <a:p>
            <a:pPr/>
          </a:p>
        </p:txBody>
      </p:sp>
      <p:sp>
        <p:nvSpPr>
          <p:cNvPr id="115" name="Black and white photo of windmills under a cloudy sky"/>
          <p:cNvSpPr/>
          <p:nvPr>
            <p:ph type="pic" idx="23"/>
          </p:nvPr>
        </p:nvSpPr>
        <p:spPr>
          <a:xfrm>
            <a:off x="-190500" y="0"/>
            <a:ext cx="12428272" cy="13716000"/>
          </a:xfrm>
          <a:prstGeom prst="rect">
            <a:avLst/>
          </a:prstGeom>
        </p:spPr>
        <p:txBody>
          <a:bodyPr lIns="91439" tIns="45719" rIns="91439" bIns="45719" anchor="t">
            <a:noAutofit/>
          </a:bodyPr>
          <a:lstStyle/>
          <a:p>
            <a:pPr/>
          </a:p>
        </p:txBody>
      </p:sp>
      <p:sp>
        <p:nvSpPr>
          <p:cNvPr id="11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p:spTree>
      <p:nvGrpSpPr>
        <p:cNvPr id="1" name=""/>
        <p:cNvGrpSpPr/>
        <p:nvPr/>
      </p:nvGrpSpPr>
      <p:grpSpPr>
        <a:xfrm>
          <a:off x="0" y="0"/>
          <a:ext cx="0" cy="0"/>
          <a:chOff x="0" y="0"/>
          <a:chExt cx="0" cy="0"/>
        </a:xfrm>
      </p:grpSpPr>
      <p:sp>
        <p:nvSpPr>
          <p:cNvPr id="123"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124" name="Callout"/>
          <p:cNvSpPr/>
          <p:nvPr/>
        </p:nvSpPr>
        <p:spPr>
          <a:xfrm>
            <a:off x="876300" y="3314700"/>
            <a:ext cx="22631400" cy="73171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DIN Condensed Bold"/>
                <a:ea typeface="DIN Condensed Bold"/>
                <a:cs typeface="DIN Condensed Bold"/>
                <a:sym typeface="DIN Condensed Bold"/>
              </a:defRPr>
            </a:pPr>
          </a:p>
        </p:txBody>
      </p:sp>
      <p:sp>
        <p:nvSpPr>
          <p:cNvPr id="125" name="Body Level One…"/>
          <p:cNvSpPr txBox="1"/>
          <p:nvPr>
            <p:ph type="body" sz="quarter" idx="1"/>
          </p:nvPr>
        </p:nvSpPr>
        <p:spPr>
          <a:xfrm>
            <a:off x="1676400" y="4089400"/>
            <a:ext cx="21056600" cy="1805940"/>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pPr/>
            <a:r>
              <a:t>Body Level One</a:t>
            </a:r>
          </a:p>
          <a:p>
            <a:pPr lvl="1"/>
            <a:r>
              <a:t>Body Level Two</a:t>
            </a:r>
          </a:p>
          <a:p>
            <a:pPr lvl="2"/>
            <a:r>
              <a:t>Body Level Three</a:t>
            </a:r>
          </a:p>
          <a:p>
            <a:pPr lvl="3"/>
            <a:r>
              <a:t>Body Level Four</a:t>
            </a:r>
          </a:p>
          <a:p>
            <a:pPr lvl="4"/>
            <a:r>
              <a:t>Body Level Five</a:t>
            </a:r>
          </a:p>
        </p:txBody>
      </p:sp>
      <p:sp>
        <p:nvSpPr>
          <p:cNvPr id="126" name="Johnny Appleseed"/>
          <p:cNvSpPr txBox="1"/>
          <p:nvPr>
            <p:ph type="body" sz="quarter" idx="21"/>
          </p:nvPr>
        </p:nvSpPr>
        <p:spPr>
          <a:xfrm>
            <a:off x="762000" y="10953750"/>
            <a:ext cx="22860000" cy="1206500"/>
          </a:xfrm>
          <a:prstGeom prst="rect">
            <a:avLst/>
          </a:prstGeom>
        </p:spPr>
        <p:txBody>
          <a:bodyPr anchor="ctr"/>
          <a:lstStyle/>
          <a:p>
            <a:pPr/>
          </a:p>
        </p:txBody>
      </p:sp>
      <p:sp>
        <p:nvSpPr>
          <p:cNvPr id="127" name="Text"/>
          <p:cNvSpPr txBox="1"/>
          <p:nvPr>
            <p:ph type="body" sz="quarter" idx="22"/>
          </p:nvPr>
        </p:nvSpPr>
        <p:spPr>
          <a:xfrm>
            <a:off x="762000" y="635000"/>
            <a:ext cx="20955000" cy="635000"/>
          </a:xfrm>
          <a:prstGeom prst="rect">
            <a:avLst/>
          </a:prstGeom>
        </p:spPr>
        <p:txBody>
          <a:bodyPr/>
          <a:lstStyle/>
          <a:p>
            <a:pPr/>
          </a:p>
        </p:txBody>
      </p:sp>
      <p:sp>
        <p:nvSpPr>
          <p:cNvPr id="128"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Alt">
    <p:bg>
      <p:bgPr>
        <a:solidFill>
          <a:schemeClr val="accent1"/>
        </a:solidFill>
      </p:bgPr>
    </p:bg>
    <p:spTree>
      <p:nvGrpSpPr>
        <p:cNvPr id="1" name=""/>
        <p:cNvGrpSpPr/>
        <p:nvPr/>
      </p:nvGrpSpPr>
      <p:grpSpPr>
        <a:xfrm>
          <a:off x="0" y="0"/>
          <a:ext cx="0" cy="0"/>
          <a:chOff x="0" y="0"/>
          <a:chExt cx="0" cy="0"/>
        </a:xfrm>
      </p:grpSpPr>
      <p:sp>
        <p:nvSpPr>
          <p:cNvPr id="135" name="Body Level One…"/>
          <p:cNvSpPr txBox="1"/>
          <p:nvPr>
            <p:ph type="body" sz="quarter" idx="1"/>
          </p:nvPr>
        </p:nvSpPr>
        <p:spPr>
          <a:xfrm>
            <a:off x="11049000" y="3721100"/>
            <a:ext cx="12573000" cy="1805940"/>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pPr/>
            <a:r>
              <a:t>Body Level One</a:t>
            </a:r>
          </a:p>
          <a:p>
            <a:pPr lvl="1"/>
            <a:r>
              <a:t>Body Level Two</a:t>
            </a:r>
          </a:p>
          <a:p>
            <a:pPr lvl="2"/>
            <a:r>
              <a:t>Body Level Three</a:t>
            </a:r>
          </a:p>
          <a:p>
            <a:pPr lvl="3"/>
            <a:r>
              <a:t>Body Level Four</a:t>
            </a:r>
          </a:p>
          <a:p>
            <a:pPr lvl="4"/>
            <a:r>
              <a:t>Body Level Five</a:t>
            </a:r>
          </a:p>
        </p:txBody>
      </p:sp>
      <p:sp>
        <p:nvSpPr>
          <p:cNvPr id="136" name="Black and white photo of windmills under a cloudy sky"/>
          <p:cNvSpPr/>
          <p:nvPr>
            <p:ph type="pic" idx="21"/>
          </p:nvPr>
        </p:nvSpPr>
        <p:spPr>
          <a:xfrm>
            <a:off x="-190500" y="0"/>
            <a:ext cx="12428272" cy="13716000"/>
          </a:xfrm>
          <a:prstGeom prst="rect">
            <a:avLst/>
          </a:prstGeom>
        </p:spPr>
        <p:txBody>
          <a:bodyPr lIns="91439" tIns="45719" rIns="91439" bIns="45719" anchor="t">
            <a:noAutofit/>
          </a:bodyPr>
          <a:lstStyle/>
          <a:p>
            <a:pPr/>
          </a:p>
        </p:txBody>
      </p:sp>
      <p:sp>
        <p:nvSpPr>
          <p:cNvPr id="137" name="Johnny Appleseed"/>
          <p:cNvSpPr txBox="1"/>
          <p:nvPr>
            <p:ph type="body" sz="quarter" idx="22"/>
          </p:nvPr>
        </p:nvSpPr>
        <p:spPr>
          <a:xfrm>
            <a:off x="11049000" y="10953750"/>
            <a:ext cx="12573000" cy="1206500"/>
          </a:xfrm>
          <a:prstGeom prst="rect">
            <a:avLst/>
          </a:prstGeom>
        </p:spPr>
        <p:txBody>
          <a:bodyPr anchor="ctr"/>
          <a:lstStyle/>
          <a:p>
            <a:pPr/>
          </a:p>
        </p:txBody>
      </p:sp>
      <p:sp>
        <p:nvSpPr>
          <p:cNvPr id="138"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p:spTree>
      <p:nvGrpSpPr>
        <p:cNvPr id="1" name=""/>
        <p:cNvGrpSpPr/>
        <p:nvPr/>
      </p:nvGrpSpPr>
      <p:grpSpPr>
        <a:xfrm>
          <a:off x="0" y="0"/>
          <a:ext cx="0" cy="0"/>
          <a:chOff x="0" y="0"/>
          <a:chExt cx="0" cy="0"/>
        </a:xfrm>
      </p:grpSpPr>
      <p:sp>
        <p:nvSpPr>
          <p:cNvPr id="145" name="Black and white aerial photo of a person standing on top of a dam"/>
          <p:cNvSpPr/>
          <p:nvPr>
            <p:ph type="pic" idx="21"/>
          </p:nvPr>
        </p:nvSpPr>
        <p:spPr>
          <a:xfrm>
            <a:off x="-38100" y="-1219200"/>
            <a:ext cx="24460200" cy="16145934"/>
          </a:xfrm>
          <a:prstGeom prst="rect">
            <a:avLst/>
          </a:prstGeom>
        </p:spPr>
        <p:txBody>
          <a:bodyPr lIns="91439" tIns="45719" rIns="91439" bIns="45719" anchor="t">
            <a:noAutofit/>
          </a:bodyPr>
          <a:lstStyle/>
          <a:p>
            <a:pPr/>
          </a:p>
        </p:txBody>
      </p:sp>
      <p:sp>
        <p:nvSpPr>
          <p:cNvPr id="14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53"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Alt">
    <p:bg>
      <p:bgPr>
        <a:solidFill>
          <a:srgbClr val="FFFFFF"/>
        </a:solidFill>
      </p:bgPr>
    </p:bg>
    <p:spTree>
      <p:nvGrpSpPr>
        <p:cNvPr id="1" name=""/>
        <p:cNvGrpSpPr/>
        <p:nvPr/>
      </p:nvGrpSpPr>
      <p:grpSpPr>
        <a:xfrm>
          <a:off x="0" y="0"/>
          <a:ext cx="0" cy="0"/>
          <a:chOff x="0" y="0"/>
          <a:chExt cx="0" cy="0"/>
        </a:xfrm>
      </p:grpSpPr>
      <p:sp>
        <p:nvSpPr>
          <p:cNvPr id="160"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1" name="Black and white aerial photo of a person standing on top of a dam"/>
          <p:cNvSpPr/>
          <p:nvPr>
            <p:ph type="pic" idx="21"/>
          </p:nvPr>
        </p:nvSpPr>
        <p:spPr>
          <a:xfrm>
            <a:off x="-38100" y="-1219200"/>
            <a:ext cx="24460200" cy="16145934"/>
          </a:xfrm>
          <a:prstGeom prst="rect">
            <a:avLst/>
          </a:prstGeom>
        </p:spPr>
        <p:txBody>
          <a:bodyPr lIns="91439" tIns="45719" rIns="91439" bIns="45719" anchor="t">
            <a:noAutofit/>
          </a:bodyPr>
          <a:lstStyle/>
          <a:p>
            <a:pPr/>
          </a:p>
        </p:txBody>
      </p:sp>
      <p:sp>
        <p:nvSpPr>
          <p:cNvPr id="22" name="Title Text"/>
          <p:cNvSpPr txBox="1"/>
          <p:nvPr>
            <p:ph type="title"/>
          </p:nvPr>
        </p:nvSpPr>
        <p:spPr>
          <a:prstGeom prst="rect">
            <a:avLst/>
          </a:prstGeom>
        </p:spPr>
        <p:txBody>
          <a:bodyPr/>
          <a:lstStyle/>
          <a:p>
            <a:pPr/>
            <a:r>
              <a:t>Title Text</a:t>
            </a:r>
          </a:p>
        </p:txBody>
      </p:sp>
      <p:sp>
        <p:nvSpPr>
          <p:cNvPr id="23"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Alt">
    <p:bg>
      <p:bgPr>
        <a:solidFill>
          <a:srgbClr val="FFFFFF"/>
        </a:solidFill>
      </p:bgPr>
    </p:bg>
    <p:spTree>
      <p:nvGrpSpPr>
        <p:cNvPr id="1" name=""/>
        <p:cNvGrpSpPr/>
        <p:nvPr/>
      </p:nvGrpSpPr>
      <p:grpSpPr>
        <a:xfrm>
          <a:off x="0" y="0"/>
          <a:ext cx="0" cy="0"/>
          <a:chOff x="0" y="0"/>
          <a:chExt cx="0" cy="0"/>
        </a:xfrm>
      </p:grpSpPr>
      <p:sp>
        <p:nvSpPr>
          <p:cNvPr id="31" name="Title Text"/>
          <p:cNvSpPr txBox="1"/>
          <p:nvPr>
            <p:ph type="title"/>
          </p:nvPr>
        </p:nvSpPr>
        <p:spPr>
          <a:prstGeom prst="rect">
            <a:avLst/>
          </a:prstGeom>
        </p:spPr>
        <p:txBody>
          <a:bodyPr/>
          <a:lstStyle/>
          <a:p>
            <a:pPr/>
            <a:r>
              <a:t>Title Text</a:t>
            </a:r>
          </a:p>
        </p:txBody>
      </p:sp>
      <p:sp>
        <p:nvSpPr>
          <p:cNvPr id="32"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3" name="Slide Number"/>
          <p:cNvSpPr txBox="1"/>
          <p:nvPr>
            <p:ph type="sldNum" sz="quarter" idx="2"/>
          </p:nvPr>
        </p:nvSpPr>
        <p:spPr>
          <a:xfrm>
            <a:off x="23013224" y="5842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Center">
    <p:spTree>
      <p:nvGrpSpPr>
        <p:cNvPr id="1" name=""/>
        <p:cNvGrpSpPr/>
        <p:nvPr/>
      </p:nvGrpSpPr>
      <p:grpSpPr>
        <a:xfrm>
          <a:off x="0" y="0"/>
          <a:ext cx="0" cy="0"/>
          <a:chOff x="0" y="0"/>
          <a:chExt cx="0" cy="0"/>
        </a:xfrm>
      </p:grpSpPr>
      <p:sp>
        <p:nvSpPr>
          <p:cNvPr id="40" name="Title Text"/>
          <p:cNvSpPr txBox="1"/>
          <p:nvPr>
            <p:ph type="title"/>
          </p:nvPr>
        </p:nvSpPr>
        <p:spPr>
          <a:xfrm>
            <a:off x="762000" y="5676900"/>
            <a:ext cx="22860000" cy="6350000"/>
          </a:xfrm>
          <a:prstGeom prst="rect">
            <a:avLst/>
          </a:prstGeom>
        </p:spPr>
        <p:txBody>
          <a:bodyPr/>
          <a:lstStyle/>
          <a:p>
            <a:pPr/>
            <a:r>
              <a:t>Title Text</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p:spTree>
      <p:nvGrpSpPr>
        <p:cNvPr id="1" name=""/>
        <p:cNvGrpSpPr/>
        <p:nvPr/>
      </p:nvGrpSpPr>
      <p:grpSpPr>
        <a:xfrm>
          <a:off x="0" y="0"/>
          <a:ext cx="0" cy="0"/>
          <a:chOff x="0" y="0"/>
          <a:chExt cx="0" cy="0"/>
        </a:xfrm>
      </p:grpSpPr>
      <p:sp>
        <p:nvSpPr>
          <p:cNvPr id="48" name="Line"/>
          <p:cNvSpPr/>
          <p:nvPr/>
        </p:nvSpPr>
        <p:spPr>
          <a:xfrm flipV="1">
            <a:off x="11049000" y="8635797"/>
            <a:ext cx="12572997" cy="205"/>
          </a:xfrm>
          <a:prstGeom prst="line">
            <a:avLst/>
          </a:prstGeom>
          <a:ln w="50800">
            <a:solidFill>
              <a:srgbClr val="A6AAA9"/>
            </a:solidFill>
            <a:miter lim="400000"/>
          </a:ln>
        </p:spPr>
        <p:txBody>
          <a:bodyPr lIns="45718" tIns="45718" rIns="45718" bIns="45718"/>
          <a:lstStyle/>
          <a:p>
            <a:pPr/>
          </a:p>
        </p:txBody>
      </p:sp>
      <p:sp>
        <p:nvSpPr>
          <p:cNvPr id="49" name="Black and white photo of windmills under a cloudy sky"/>
          <p:cNvSpPr/>
          <p:nvPr>
            <p:ph type="pic" idx="21"/>
          </p:nvPr>
        </p:nvSpPr>
        <p:spPr>
          <a:xfrm>
            <a:off x="-190500" y="0"/>
            <a:ext cx="12428272" cy="13716000"/>
          </a:xfrm>
          <a:prstGeom prst="rect">
            <a:avLst/>
          </a:prstGeom>
        </p:spPr>
        <p:txBody>
          <a:bodyPr lIns="91439" tIns="45719" rIns="91439" bIns="45719" anchor="t">
            <a:noAutofit/>
          </a:bodyPr>
          <a:lstStyle/>
          <a:p>
            <a:pPr/>
          </a:p>
        </p:txBody>
      </p:sp>
      <p:sp>
        <p:nvSpPr>
          <p:cNvPr id="50" name="Title Text"/>
          <p:cNvSpPr txBox="1"/>
          <p:nvPr>
            <p:ph type="title"/>
          </p:nvPr>
        </p:nvSpPr>
        <p:spPr>
          <a:xfrm>
            <a:off x="11049000" y="9042400"/>
            <a:ext cx="12573000" cy="3810000"/>
          </a:xfrm>
          <a:prstGeom prst="rect">
            <a:avLst/>
          </a:prstGeom>
        </p:spPr>
        <p:txBody>
          <a:bodyPr/>
          <a:lstStyle/>
          <a:p>
            <a:pPr/>
            <a:r>
              <a:t>Title Text</a:t>
            </a:r>
          </a:p>
        </p:txBody>
      </p:sp>
      <p:sp>
        <p:nvSpPr>
          <p:cNvPr id="51" name="Body Level One…"/>
          <p:cNvSpPr txBox="1"/>
          <p:nvPr>
            <p:ph type="body" sz="quarter" idx="1"/>
          </p:nvPr>
        </p:nvSpPr>
        <p:spPr>
          <a:xfrm>
            <a:off x="11049000" y="5994400"/>
            <a:ext cx="12573000" cy="25400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Top">
    <p:bg>
      <p:bgPr>
        <a:solidFill>
          <a:srgbClr val="FFFFFF"/>
        </a:solidFill>
      </p:bgPr>
    </p:bg>
    <p:spTree>
      <p:nvGrpSpPr>
        <p:cNvPr id="1" name=""/>
        <p:cNvGrpSpPr/>
        <p:nvPr/>
      </p:nvGrpSpPr>
      <p:grpSpPr>
        <a:xfrm>
          <a:off x="0" y="0"/>
          <a:ext cx="0" cy="0"/>
          <a:chOff x="0" y="0"/>
          <a:chExt cx="0" cy="0"/>
        </a:xfrm>
      </p:grpSpPr>
      <p:sp>
        <p:nvSpPr>
          <p:cNvPr id="59"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60"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61"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62"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p:spTree>
      <p:nvGrpSpPr>
        <p:cNvPr id="1" name=""/>
        <p:cNvGrpSpPr/>
        <p:nvPr/>
      </p:nvGrpSpPr>
      <p:grpSpPr>
        <a:xfrm>
          <a:off x="0" y="0"/>
          <a:ext cx="0" cy="0"/>
          <a:chOff x="0" y="0"/>
          <a:chExt cx="0" cy="0"/>
        </a:xfrm>
      </p:grpSpPr>
      <p:sp>
        <p:nvSpPr>
          <p:cNvPr id="69"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70"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71"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72" name="Body Level One…"/>
          <p:cNvSpPr txBox="1"/>
          <p:nvPr>
            <p:ph type="body" idx="21"/>
          </p:nvPr>
        </p:nvSpPr>
        <p:spPr>
          <a:xfrm>
            <a:off x="762000" y="3860800"/>
            <a:ext cx="22860000" cy="8585200"/>
          </a:xfrm>
          <a:prstGeom prst="rect">
            <a:avLst/>
          </a:prstGeom>
        </p:spPr>
        <p:txBody>
          <a:bodyPr anchor="t"/>
          <a:lstStyle/>
          <a:p>
            <a:pPr/>
          </a:p>
        </p:txBody>
      </p:sp>
      <p:sp>
        <p:nvSpPr>
          <p:cNvPr id="73"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Alt">
    <p:bg>
      <p:bgPr>
        <a:solidFill>
          <a:srgbClr val="FFFFFF"/>
        </a:solidFill>
      </p:bgPr>
    </p:bg>
    <p:spTree>
      <p:nvGrpSpPr>
        <p:cNvPr id="1" name=""/>
        <p:cNvGrpSpPr/>
        <p:nvPr/>
      </p:nvGrpSpPr>
      <p:grpSpPr>
        <a:xfrm>
          <a:off x="0" y="0"/>
          <a:ext cx="0" cy="0"/>
          <a:chOff x="0" y="0"/>
          <a:chExt cx="0" cy="0"/>
        </a:xfrm>
      </p:grpSpPr>
      <p:sp>
        <p:nvSpPr>
          <p:cNvPr id="80"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81"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82"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83" name="Body Level One…"/>
          <p:cNvSpPr txBox="1"/>
          <p:nvPr>
            <p:ph type="body" idx="21"/>
          </p:nvPr>
        </p:nvSpPr>
        <p:spPr>
          <a:xfrm>
            <a:off x="762000" y="3860800"/>
            <a:ext cx="22860000" cy="8585200"/>
          </a:xfrm>
          <a:prstGeom prst="rect">
            <a:avLst/>
          </a:prstGeom>
        </p:spPr>
        <p:txBody>
          <a:bodyPr anchor="t"/>
          <a:lstStyle/>
          <a:p>
            <a:pPr/>
          </a:p>
        </p:txBody>
      </p:sp>
      <p:sp>
        <p:nvSpPr>
          <p:cNvPr id="84"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Photo">
    <p:spTree>
      <p:nvGrpSpPr>
        <p:cNvPr id="1" name=""/>
        <p:cNvGrpSpPr/>
        <p:nvPr/>
      </p:nvGrpSpPr>
      <p:grpSpPr>
        <a:xfrm>
          <a:off x="0" y="0"/>
          <a:ext cx="0" cy="0"/>
          <a:chOff x="0" y="0"/>
          <a:chExt cx="0" cy="0"/>
        </a:xfrm>
      </p:grpSpPr>
      <p:sp>
        <p:nvSpPr>
          <p:cNvPr id="91"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92"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93" name="Black and white photo of windmills under a cloudy sky"/>
          <p:cNvSpPr/>
          <p:nvPr>
            <p:ph type="pic" idx="21"/>
          </p:nvPr>
        </p:nvSpPr>
        <p:spPr>
          <a:xfrm>
            <a:off x="13258800" y="0"/>
            <a:ext cx="12428272" cy="13716000"/>
          </a:xfrm>
          <a:prstGeom prst="rect">
            <a:avLst/>
          </a:prstGeom>
        </p:spPr>
        <p:txBody>
          <a:bodyPr lIns="91439" tIns="45719" rIns="91439" bIns="45719" anchor="t">
            <a:noAutofit/>
          </a:bodyPr>
          <a:lstStyle/>
          <a:p>
            <a:pPr/>
          </a:p>
        </p:txBody>
      </p:sp>
      <p:sp>
        <p:nvSpPr>
          <p:cNvPr id="94" name="Title Text"/>
          <p:cNvSpPr txBox="1"/>
          <p:nvPr>
            <p:ph type="title"/>
          </p:nvPr>
        </p:nvSpPr>
        <p:spPr>
          <a:xfrm>
            <a:off x="762000" y="2159000"/>
            <a:ext cx="11811000" cy="1016000"/>
          </a:xfrm>
          <a:prstGeom prst="rect">
            <a:avLst/>
          </a:prstGeom>
        </p:spPr>
        <p:txBody>
          <a:bodyPr/>
          <a:lstStyle>
            <a:lvl1pPr>
              <a:spcBef>
                <a:spcPts val="3900"/>
              </a:spcBef>
              <a:defRPr sz="8700"/>
            </a:lvl1pPr>
          </a:lstStyle>
          <a:p>
            <a:pPr/>
            <a:r>
              <a:t>Title Text</a:t>
            </a:r>
          </a:p>
        </p:txBody>
      </p:sp>
      <p:sp>
        <p:nvSpPr>
          <p:cNvPr id="95" name="Body Level One…"/>
          <p:cNvSpPr txBox="1"/>
          <p:nvPr>
            <p:ph type="body" sz="half" idx="22"/>
          </p:nvPr>
        </p:nvSpPr>
        <p:spPr>
          <a:xfrm>
            <a:off x="762000" y="3860800"/>
            <a:ext cx="11811000" cy="8585200"/>
          </a:xfrm>
          <a:prstGeom prst="rect">
            <a:avLst/>
          </a:prstGeom>
        </p:spPr>
        <p:txBody>
          <a:bodyPr anchor="t"/>
          <a:lstStyle/>
          <a:p>
            <a:pPr/>
          </a:p>
        </p:txBody>
      </p:sp>
      <p:sp>
        <p:nvSpPr>
          <p:cNvPr id="9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222222"/>
        </a:solidFill>
      </p:bgPr>
    </p:bg>
    <p:spTree>
      <p:nvGrpSpPr>
        <p:cNvPr id="1" name=""/>
        <p:cNvGrpSpPr/>
        <p:nvPr/>
      </p:nvGrpSpPr>
      <p:grpSpPr>
        <a:xfrm>
          <a:off x="0" y="0"/>
          <a:ext cx="0" cy="0"/>
          <a:chOff x="0" y="0"/>
          <a:chExt cx="0" cy="0"/>
        </a:xfrm>
      </p:grpSpPr>
      <p:sp>
        <p:nvSpPr>
          <p:cNvPr id="2" name="Line"/>
          <p:cNvSpPr/>
          <p:nvPr/>
        </p:nvSpPr>
        <p:spPr>
          <a:xfrm flipV="1">
            <a:off x="761998" y="8635631"/>
            <a:ext cx="22860001" cy="371"/>
          </a:xfrm>
          <a:prstGeom prst="line">
            <a:avLst/>
          </a:prstGeom>
          <a:ln w="50800">
            <a:solidFill>
              <a:srgbClr val="A6AAA9"/>
            </a:solidFill>
            <a:miter lim="400000"/>
          </a:ln>
        </p:spPr>
        <p:txBody>
          <a:bodyPr lIns="45718" tIns="45718" rIns="45718" bIns="45718"/>
          <a:lstStyle/>
          <a:p>
            <a:pPr/>
          </a:p>
        </p:txBody>
      </p:sp>
      <p:sp>
        <p:nvSpPr>
          <p:cNvPr id="3" name="Title Text"/>
          <p:cNvSpPr txBox="1"/>
          <p:nvPr>
            <p:ph type="title"/>
          </p:nvPr>
        </p:nvSpPr>
        <p:spPr>
          <a:xfrm>
            <a:off x="762000" y="9042400"/>
            <a:ext cx="22860000" cy="381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Body Level One…"/>
          <p:cNvSpPr txBox="1"/>
          <p:nvPr>
            <p:ph type="body" idx="1"/>
          </p:nvPr>
        </p:nvSpPr>
        <p:spPr>
          <a:xfrm>
            <a:off x="762000" y="5994400"/>
            <a:ext cx="22860000" cy="254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23063203" y="609600"/>
            <a:ext cx="553195" cy="635000"/>
          </a:xfrm>
          <a:prstGeom prst="rect">
            <a:avLst/>
          </a:prstGeom>
          <a:ln w="12700">
            <a:miter lim="400000"/>
          </a:ln>
        </p:spPr>
        <p:txBody>
          <a:bodyPr wrap="none" lIns="50800" tIns="50800" rIns="50800" bIns="50800">
            <a:spAutoFit/>
          </a:bodyPr>
          <a:lstStyle>
            <a:lvl1pPr algn="r">
              <a:lnSpc>
                <a:spcPct val="80000"/>
              </a:lnSpc>
              <a:spcBef>
                <a:spcPts val="0"/>
              </a:spcBef>
              <a:defRPr sz="3600">
                <a:solidFill>
                  <a:srgbClr val="838787"/>
                </a:solidFill>
                <a:latin typeface="DIN Alternate Bold"/>
                <a:ea typeface="DIN Alternate Bold"/>
                <a:cs typeface="DIN Alternate Bold"/>
                <a:sym typeface="DIN Alternate Bold"/>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1pPr>
      <a:lvl2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2pPr>
      <a:lvl3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3pPr>
      <a:lvl4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4pPr>
      <a:lvl5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5pPr>
      <a:lvl6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6pPr>
      <a:lvl7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7pPr>
      <a:lvl8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8pPr>
      <a:lvl9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9pPr>
    </p:titleStyle>
    <p:bodyStyle>
      <a:lvl1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1pPr>
      <a:lvl2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2pPr>
      <a:lvl3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3pPr>
      <a:lvl4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4pPr>
      <a:lvl5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5pPr>
      <a:lvl6pPr marL="4193645" marR="0" indent="-1018644"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6pPr>
      <a:lvl7pPr marL="4828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7pPr>
      <a:lvl8pPr marL="5463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8pPr>
      <a:lvl9pPr marL="6098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9pPr>
    </p:bodyStyle>
    <p:otherStyle>
      <a:lvl1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1pPr>
      <a:lvl2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2pPr>
      <a:lvl3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3pPr>
      <a:lvl4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4pPr>
      <a:lvl5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5pPr>
      <a:lvl6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6pPr>
      <a:lvl7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7pPr>
      <a:lvl8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8pPr>
      <a:lvl9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What is Grace?"/>
          <p:cNvSpPr txBox="1"/>
          <p:nvPr>
            <p:ph type="ctrTitle"/>
          </p:nvPr>
        </p:nvSpPr>
        <p:spPr>
          <a:prstGeom prst="rect">
            <a:avLst/>
          </a:prstGeom>
        </p:spPr>
        <p:txBody>
          <a:bodyPr/>
          <a:lstStyle>
            <a:lvl1pPr defTabSz="396238">
              <a:defRPr sz="14500">
                <a:solidFill>
                  <a:srgbClr val="84D2D7"/>
                </a:solidFill>
              </a:defRPr>
            </a:lvl1pPr>
          </a:lstStyle>
          <a:p>
            <a:pPr/>
            <a:r>
              <a:t>The Grace of Suffering (1 Peter 3:8-4:6)</a:t>
            </a:r>
          </a:p>
        </p:txBody>
      </p:sp>
      <p:sp>
        <p:nvSpPr>
          <p:cNvPr id="170" name="Double-tap to edit"/>
          <p:cNvSpPr txBox="1"/>
          <p:nvPr>
            <p:ph type="subTitle"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What is Grace?"/>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What is Grace?</a:t>
            </a:r>
          </a:p>
        </p:txBody>
      </p:sp>
      <p:sp>
        <p:nvSpPr>
          <p:cNvPr id="173" name="1 Peter 5:12 NASB95- Through Silvanus, our faithful brother (for so I regard him), I have written to you briefly, exhorting and testifying that this is the true grace of God. Stand firm in it!…"/>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1 Peter 5:12 NASB95- Through Silvanus, our faithful brother (for so I regard him), I have written to you briefly, </a:t>
            </a:r>
            <a:r>
              <a:rPr b="1" u="sng">
                <a:latin typeface="Avenir Next Regular"/>
                <a:ea typeface="Avenir Next Regular"/>
                <a:cs typeface="Avenir Next Regular"/>
                <a:sym typeface="Avenir Next Regular"/>
              </a:rPr>
              <a:t>exhorting</a:t>
            </a:r>
            <a:r>
              <a:t> and </a:t>
            </a:r>
            <a:r>
              <a:rPr b="1" u="sng">
                <a:latin typeface="Avenir Next Regular"/>
                <a:ea typeface="Avenir Next Regular"/>
                <a:cs typeface="Avenir Next Regular"/>
                <a:sym typeface="Avenir Next Regular"/>
              </a:rPr>
              <a:t>testifying</a:t>
            </a:r>
            <a:r>
              <a:t> that </a:t>
            </a:r>
            <a:r>
              <a:rPr b="1" u="sng">
                <a:latin typeface="Avenir Next Regular"/>
                <a:ea typeface="Avenir Next Regular"/>
                <a:cs typeface="Avenir Next Regular"/>
                <a:sym typeface="Avenir Next Regular"/>
              </a:rPr>
              <a:t>this is the true grace</a:t>
            </a:r>
            <a:r>
              <a:t> of God. </a:t>
            </a:r>
            <a:r>
              <a:rPr b="1" u="sng">
                <a:latin typeface="Avenir Next Regular"/>
                <a:ea typeface="Avenir Next Regular"/>
                <a:cs typeface="Avenir Next Regular"/>
                <a:sym typeface="Avenir Next Regular"/>
              </a:rPr>
              <a:t>Stand firm in it</a:t>
            </a:r>
            <a:r>
              <a:t>!</a:t>
            </a:r>
          </a:p>
          <a:p>
            <a:pPr marL="1206500" indent="-635000">
              <a:lnSpc>
                <a:spcPct val="100000"/>
              </a:lnSpc>
              <a:spcBef>
                <a:spcPts val="3900"/>
              </a:spcBef>
              <a:buClr>
                <a:schemeClr val="accent1"/>
              </a:buClr>
              <a:buSzPct val="104999"/>
              <a:buFont typeface="Avenir Next Regular"/>
              <a:buChar char="▸"/>
              <a:defRPr b="1" cap="none" sz="4800">
                <a:solidFill>
                  <a:srgbClr val="FFFFFF"/>
                </a:solidFill>
                <a:latin typeface="Avenir Next Regular"/>
                <a:ea typeface="Avenir Next Regular"/>
                <a:cs typeface="Avenir Next Regular"/>
                <a:sym typeface="Avenir Next Regular"/>
              </a:defRPr>
            </a:pPr>
            <a:r>
              <a:t>EXHORTING- </a:t>
            </a:r>
            <a:r>
              <a:rPr b="0">
                <a:latin typeface="Avenir Next Medium"/>
                <a:ea typeface="Avenir Next Medium"/>
                <a:cs typeface="Avenir Next Medium"/>
                <a:sym typeface="Avenir Next Medium"/>
              </a:rPr>
              <a:t>parakaléō (from 3844 /pará, "from close-beside" and 2564 /kaléō, "to call") – properly, "make a call" from being "close-up and personal." 3870 /parakaléō ("personally make a call") refers to believers offering up evidence that stands up in God's court.</a:t>
            </a:r>
          </a:p>
          <a:p>
            <a:pPr marL="1206500" indent="-635000">
              <a:lnSpc>
                <a:spcPct val="100000"/>
              </a:lnSpc>
              <a:spcBef>
                <a:spcPts val="3900"/>
              </a:spcBef>
              <a:buClr>
                <a:schemeClr val="accent1"/>
              </a:buClr>
              <a:buSzPct val="104999"/>
              <a:buFont typeface="Avenir Next Regular"/>
              <a:buChar char="▸"/>
              <a:defRPr b="1" cap="none" sz="4800">
                <a:solidFill>
                  <a:srgbClr val="FFFFFF"/>
                </a:solidFill>
                <a:latin typeface="Avenir Next Regular"/>
                <a:ea typeface="Avenir Next Regular"/>
                <a:cs typeface="Avenir Next Regular"/>
                <a:sym typeface="Avenir Next Regular"/>
              </a:defRPr>
            </a:pPr>
            <a:r>
              <a:t>TESTIFYING- </a:t>
            </a:r>
            <a:r>
              <a:rPr b="0">
                <a:latin typeface="Avenir Next Medium"/>
                <a:ea typeface="Avenir Next Medium"/>
                <a:cs typeface="Avenir Next Medium"/>
                <a:sym typeface="Avenir Next Medium"/>
              </a:rPr>
              <a:t>epimartyréō (from 1909 /epí, "on, fitting," intensifying 3140 /martyréō, "to witness") – properly, to witness about the work God has done (is doing) in a fitting, suitable way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Suffering</a:t>
            </a:r>
          </a:p>
        </p:txBody>
      </p:sp>
      <p:sp>
        <p:nvSpPr>
          <p:cNvPr id="176"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1 Peter 3:17-18 CSB- For it is better to suffer for doing good, if that should be God's will, than for doing evil. [18] For Christ also suffered for sins once for all, the righteous for the unrighteous, that he might bring you to God. He was put to death in the flesh but made alive by the Spirit,</a:t>
            </a:r>
          </a:p>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What makes verse 17 a challenging verse? (See also 1 Peter 3:8-9)</a:t>
            </a:r>
          </a:p>
          <a:p>
            <a:pPr lvl="1"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It is hard to accept and to teach that doing the right thing, doing good towards others, will bring suffering and I should desire that grace.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6">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6"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Suffering</a:t>
            </a:r>
          </a:p>
        </p:txBody>
      </p:sp>
      <p:sp>
        <p:nvSpPr>
          <p:cNvPr id="179"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lvl1pPr marL="596900" indent="-596900" defTabSz="775969">
              <a:lnSpc>
                <a:spcPct val="100000"/>
              </a:lnSpc>
              <a:spcBef>
                <a:spcPts val="3600"/>
              </a:spcBef>
              <a:buClr>
                <a:schemeClr val="accent1"/>
              </a:buClr>
              <a:buSzPct val="104999"/>
              <a:buFont typeface="Avenir Next Regular"/>
              <a:buChar char="▸"/>
              <a:defRPr cap="none" sz="5640">
                <a:solidFill>
                  <a:srgbClr val="FFFFFF"/>
                </a:solidFill>
                <a:latin typeface="Avenir Next Medium"/>
                <a:ea typeface="Avenir Next Medium"/>
                <a:cs typeface="Avenir Next Medium"/>
                <a:sym typeface="Avenir Next Medium"/>
              </a:defRPr>
            </a:lvl1pPr>
          </a:lstStyle>
          <a:p>
            <a:pPr/>
            <a:r>
              <a:t>1 Peter 3:18-22 CSB- For Christ also suffered for sins once for all, the righteous for the unrighteous, that he might bring you to God. He was put to death in the flesh but made alive by the Spirit, [19] in which he also went and made proclamation to the spirits in prison [20] who in the past were disobedient, when God patiently waited in the days of Noah while the ark was being prepared. In it a few-that is, eight people-were saved through water. [21] Baptism, which corresponds to this, now saves you (not as the removal of dirt from the body, but the pledge of a good conscience toward God) through the resurrection of Jesus Christ, [22] who has gone into heaven and is at the right hand of God with angels, authorities, and powers subject to him.</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9">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9"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In your own words, please answer the question, “What does it mean to be born again? (see John 3:1-10)"/>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lvl1pPr marL="552450" indent="-552450" defTabSz="718184">
              <a:lnSpc>
                <a:spcPct val="100000"/>
              </a:lnSpc>
              <a:spcBef>
                <a:spcPts val="3300"/>
              </a:spcBef>
              <a:buClr>
                <a:schemeClr val="accent1"/>
              </a:buClr>
              <a:buSzPct val="104999"/>
              <a:buFont typeface="Avenir Next Regular"/>
              <a:buChar char="▸"/>
              <a:defRPr cap="none" sz="5200">
                <a:solidFill>
                  <a:srgbClr val="FFFFFF"/>
                </a:solidFill>
                <a:latin typeface="Avenir Next Medium"/>
                <a:ea typeface="Avenir Next Medium"/>
                <a:cs typeface="Avenir Next Medium"/>
                <a:sym typeface="Avenir Next Medium"/>
              </a:defRPr>
            </a:lvl1pPr>
            <a:lvl2pPr marL="1104900" indent="-552450" defTabSz="718184">
              <a:lnSpc>
                <a:spcPct val="100000"/>
              </a:lnSpc>
              <a:spcBef>
                <a:spcPts val="3300"/>
              </a:spcBef>
              <a:buClr>
                <a:schemeClr val="accent1"/>
              </a:buClr>
              <a:buSzPct val="104999"/>
              <a:buFont typeface="Avenir Next Regular"/>
              <a:buChar char="▸"/>
              <a:defRPr cap="none" sz="5200">
                <a:solidFill>
                  <a:srgbClr val="FFFFFF"/>
                </a:solidFill>
                <a:latin typeface="Avenir Next Medium"/>
                <a:ea typeface="Avenir Next Medium"/>
                <a:cs typeface="Avenir Next Medium"/>
                <a:sym typeface="Avenir Next Medium"/>
              </a:defRPr>
            </a:lvl2pPr>
          </a:lstStyle>
          <a:p>
            <a:pPr/>
            <a:r>
              <a:t>Read 1 Peter 3:18-22. According to these verses how does baptism save us? </a:t>
            </a:r>
          </a:p>
          <a:p>
            <a:pPr lvl="1"/>
            <a:r>
              <a:t>It is not the water, it is our appeal, desire, longing, craving for God that comes from having our sin and wickedness washed away and experiencing a resurrected life. </a:t>
            </a:r>
          </a:p>
        </p:txBody>
      </p:sp>
      <p:sp>
        <p:nvSpPr>
          <p:cNvPr id="182"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Suffering</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81">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1"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lvl1pPr marL="558800" indent="-558800" defTabSz="726440">
              <a:lnSpc>
                <a:spcPct val="100000"/>
              </a:lnSpc>
              <a:spcBef>
                <a:spcPts val="3400"/>
              </a:spcBef>
              <a:buClr>
                <a:schemeClr val="accent1"/>
              </a:buClr>
              <a:buSzPct val="104999"/>
              <a:buFont typeface="Avenir Next Regular"/>
              <a:buChar char="▸"/>
              <a:defRPr cap="none" sz="5280">
                <a:solidFill>
                  <a:srgbClr val="FFFFFF"/>
                </a:solidFill>
                <a:latin typeface="Avenir Next Medium"/>
                <a:ea typeface="Avenir Next Medium"/>
                <a:cs typeface="Avenir Next Medium"/>
                <a:sym typeface="Avenir Next Medium"/>
              </a:defRPr>
            </a:lvl1pPr>
          </a:lstStyle>
          <a:p>
            <a:pPr/>
            <a:r>
              <a:t>1 Peter 4:1-6 CSB- Therefore, since Christ suffered in the flesh, arm yourselves also with the same understanding -because the one who suffers in the flesh is finished with sin - [2] in order to live the remaining time in the flesh no longer for human desires, but for God's will. [3] For there has already been enough time spent in doing what the Gentiles choose to do: carrying on in unrestrained behavior, evil desires, drunkenness, orgies, carousing, and lawless idolatry. [4] They are surprised that you don't join them in the same flood of wild living-and they slander you. [5] They will give an account to the one who stands ready to judge the living and the dead. [6] For this reason the gospel was also preached to those who are now dead, so that, although they might be judged in the flesh according to human standards, they might live in the spirit according to God's standards.</a:t>
            </a:r>
          </a:p>
        </p:txBody>
      </p:sp>
      <p:sp>
        <p:nvSpPr>
          <p:cNvPr id="185"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Suffering</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ad 1 Peter 1:3-16. If we have the grace of being born again what blessings come with that? List all the ones you see below.…"/>
          <p:cNvSpPr txBox="1"/>
          <p:nvPr>
            <p:ph type="body" idx="21"/>
          </p:nvPr>
        </p:nvSpPr>
        <p:spPr>
          <a:xfrm>
            <a:off x="245840" y="1695437"/>
            <a:ext cx="23892320" cy="11864153"/>
          </a:xfrm>
          <a:prstGeom prst="rect">
            <a:avLst/>
          </a:prstGeom>
          <a:extLst>
            <a:ext uri="{C572A759-6A51-4108-AA02-DFA0A04FC94B}">
              <ma14:wrappingTextBoxFlag xmlns:ma14="http://schemas.microsoft.com/office/mac/drawingml/2011/main" val="1"/>
            </a:ext>
          </a:extLst>
        </p:spPr>
        <p:txBody>
          <a:bodyPr/>
          <a:lstStyle/>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How would you group the various kinds of suffering seen in 1 Peter 4:1-6?</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 Personal Suffering/The Suffering of Repentance (vs.1-3)</a:t>
            </a:r>
          </a:p>
          <a:p>
            <a:pPr lvl="1"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External Suffering (vs.4-6)</a:t>
            </a:r>
          </a:p>
        </p:txBody>
      </p:sp>
      <p:sp>
        <p:nvSpPr>
          <p:cNvPr id="188"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Suffering</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8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87">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7"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Read 1 Peter 1:3-16. If we have the grace of being born again what blessings come with that? List all the ones you see below.…"/>
          <p:cNvSpPr txBox="1"/>
          <p:nvPr>
            <p:ph type="body" idx="21"/>
          </p:nvPr>
        </p:nvSpPr>
        <p:spPr>
          <a:xfrm>
            <a:off x="245840" y="1695437"/>
            <a:ext cx="23892320" cy="11864153"/>
          </a:xfrm>
          <a:prstGeom prst="rect">
            <a:avLst/>
          </a:prstGeom>
          <a:extLst>
            <a:ext uri="{C572A759-6A51-4108-AA02-DFA0A04FC94B}">
              <ma14:wrappingTextBoxFlag xmlns:ma14="http://schemas.microsoft.com/office/mac/drawingml/2011/main" val="1"/>
            </a:ext>
          </a:extLst>
        </p:spPr>
        <p:txBody>
          <a:bodyPr/>
          <a:lstStyle/>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Compare 1 Peter 3:18 to 1 Peter 4:6. What are the similarities and why do they exist? What is God’s hope through us? </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Christ died for sin </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Christ was put to death in the flesh </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Christ was made alive in the Spirit</a:t>
            </a:r>
          </a:p>
          <a:p>
            <a:pPr defTabSz="660400">
              <a:lnSpc>
                <a:spcPct val="100000"/>
              </a:lnSpc>
              <a:spcBef>
                <a:spcPts val="3100"/>
              </a:spcBef>
              <a:defRPr cap="none" sz="4800">
                <a:solidFill>
                  <a:srgbClr val="FFFFFF"/>
                </a:solidFill>
                <a:latin typeface="Avenir Next Medium"/>
                <a:ea typeface="Avenir Next Medium"/>
                <a:cs typeface="Avenir Next Medium"/>
                <a:sym typeface="Avenir Next Medium"/>
              </a:defRPr>
            </a:pP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We are dead in our sin </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We are judged in the flesh </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We are made alive in the Spirit</a:t>
            </a:r>
          </a:p>
        </p:txBody>
      </p:sp>
      <p:sp>
        <p:nvSpPr>
          <p:cNvPr id="191"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Suffering</a:t>
            </a:r>
          </a:p>
        </p:txBody>
      </p:sp>
      <p:sp>
        <p:nvSpPr>
          <p:cNvPr id="192" name="Baptism: The promise of the Spirit as a gift"/>
          <p:cNvSpPr txBox="1"/>
          <p:nvPr/>
        </p:nvSpPr>
        <p:spPr>
          <a:xfrm>
            <a:off x="2871418" y="-1397575"/>
            <a:ext cx="16105608" cy="10312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200" u="sng">
                <a:solidFill>
                  <a:srgbClr val="FFFFFF"/>
                </a:solidFill>
              </a:defRPr>
            </a:lvl1pPr>
          </a:lstStyle>
          <a:p>
            <a:pPr/>
            <a:r>
              <a:t>Baptism: The promise of the Spirit as a gift</a:t>
            </a:r>
          </a:p>
        </p:txBody>
      </p:sp>
      <p:sp>
        <p:nvSpPr>
          <p:cNvPr id="193" name="We keep on exhorting saying, “Be saved!”"/>
          <p:cNvSpPr txBox="1"/>
          <p:nvPr/>
        </p:nvSpPr>
        <p:spPr>
          <a:xfrm>
            <a:off x="8035625" y="14502205"/>
            <a:ext cx="15745765" cy="10312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200" u="sng">
                <a:solidFill>
                  <a:srgbClr val="FFFFFF"/>
                </a:solidFill>
              </a:defRPr>
            </a:lvl1pPr>
          </a:lstStyle>
          <a:p>
            <a:pPr/>
            <a:r>
              <a:t>We keep on exhorting saying, “Be saved!”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path" nodeType="clickEffect" presetSubtype="0" presetID="-1" grpId="1" accel="50000" decel="50000" fill="hold">
                                  <p:stCondLst>
                                    <p:cond delay="0"/>
                                  </p:stCondLst>
                                  <p:childTnLst>
                                    <p:animMotion path="M 0.000000 0.000000 C 0.013478 0.025726 0.026956 0.051453 0.037738 0.082097 C 0.048521 0.112742 0.056607 0.148305 0.061857 0.185002 C 0.067106 0.221700 0.069518 0.259533 0.069305 0.297113 C 0.069092 0.334694 0.066255 0.372022 0.060793 0.406576 C 0.055330 0.441130 0.047244 0.472910 0.036390 0.504185 C 0.025537 0.535460 0.011917 0.566231 -0.003689 0.592714 C -0.019295 0.619197 -0.036887 0.641392 -0.054621 0.655012 C -0.072355 0.668631 -0.090231 0.673676 -0.108107 0.678720" origin="layout" pathEditMode="relative">
                                      <p:cBhvr>
                                        <p:cTn id="6" dur="1600" fill="hold"/>
                                        <p:tgtEl>
                                          <p:spTgt spid="19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Class="path" nodeType="clickEffect" presetSubtype="0" presetID="-1" grpId="2" accel="50000" decel="50000" fill="hold">
                                  <p:stCondLst>
                                    <p:cond delay="0"/>
                                  </p:stCondLst>
                                  <p:childTnLst>
                                    <p:animMotion path="M 0.000000 -0.000000 C 0.009080 -0.032788 0.018160 -0.065577 0.024615 -0.100509 C 0.031070 -0.135441 0.034901 -0.172518 0.038235 -0.209720 C 0.041569 -0.246922 0.044406 -0.284250 0.044761 -0.317417 C 0.045116 -0.350584 0.042988 -0.379589 0.038873 -0.385768 C 0.034759 -0.391948 0.028658 -0.375301 0.022558 -0.358655" origin="layout" pathEditMode="relative">
                                      <p:cBhvr>
                                        <p:cTn id="10" dur="800" fill="hold"/>
                                        <p:tgtEl>
                                          <p:spTgt spid="193"/>
                                        </p:tgtEl>
                                        <p:attrNameLst>
                                          <p:attrName>ppt_x</p:attrName>
                                          <p:attrName>ppt_y</p:attrName>
                                        </p:attrNameLst>
                                      </p:cBhvr>
                                    </p:animMotion>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222222"/>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Neue"/>
        <a:ea typeface="Helvetica Neue"/>
        <a:cs typeface="Helvetica Neue"/>
      </a:majorFont>
      <a:minorFont>
        <a:latin typeface="Helvetica"/>
        <a:ea typeface="Helvetica"/>
        <a:cs typeface="Helvetica"/>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2222"/>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Neue"/>
        <a:ea typeface="Helvetica Neue"/>
        <a:cs typeface="Helvetica Neue"/>
      </a:majorFont>
      <a:minorFont>
        <a:latin typeface="Helvetica"/>
        <a:ea typeface="Helvetica"/>
        <a:cs typeface="Helvetica"/>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2222"/>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