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1pPr>
    <a:lvl2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2pPr>
    <a:lvl3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3pPr>
    <a:lvl4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4pPr>
    <a:lvl5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5pPr>
    <a:lvl6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6pPr>
    <a:lvl7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7pPr>
    <a:lvl8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8pPr>
    <a:lvl9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CE0F1"/>
          </a:solidFill>
        </a:fill>
      </a:tcStyle>
    </a:wholeTbl>
    <a:band2H>
      <a:tcTxStyle b="def" i="def"/>
      <a:tcStyle>
        <a:tcBdr/>
        <a:fill>
          <a:solidFill>
            <a:srgbClr val="E7F0F8"/>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Row>
  </a:tblStyle>
  <a:tblStyle styleId="{C7B018BB-80A7-4F77-B60F-C8B233D01FF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D9E8D1"/>
          </a:solidFill>
        </a:fill>
      </a:tcStyle>
    </a:wholeTbl>
    <a:band2H>
      <a:tcTxStyle b="def" i="def"/>
      <a:tcStyle>
        <a:tcBdr/>
        <a:fill>
          <a:solidFill>
            <a:srgbClr val="EDF4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Row>
  </a:tblStyle>
  <a:tblStyle styleId="{EEE7283C-3CF3-47DC-8721-378D4A62B22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EACBD1"/>
          </a:solidFill>
        </a:fill>
      </a:tcStyle>
    </a:wholeTbl>
    <a:band2H>
      <a:tcTxStyle b="def" i="def"/>
      <a:tcStyle>
        <a:tcBdr/>
        <a:fill>
          <a:solidFill>
            <a:srgbClr val="F5E7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Row>
  </a:tblStyle>
  <a:tblStyle styleId="{CF821DB8-F4EB-4A41-A1BA-3FCAFE7338EE}" styleName="">
    <a:tblBg/>
    <a:wholeTbl>
      <a:tcTxStyle b="off"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222222"/>
          </a:solidFill>
        </a:fill>
      </a:tcStyle>
    </a:band2H>
    <a:firstCol>
      <a:tcTxStyle b="on"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222222"/>
        </a:fontRef>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222222"/>
          </a:solidFill>
        </a:fill>
      </a:tcStyle>
    </a:lastRow>
    <a:firstRow>
      <a:tcTxStyle b="on" i="off">
        <a:fontRef idx="major">
          <a:srgbClr val="222222"/>
        </a:fontRef>
        <a:srgbClr val="222222"/>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BCBCB"/>
          </a:solidFill>
        </a:fill>
      </a:tcStyle>
    </a:wholeTbl>
    <a:band2H>
      <a:tcTxStyle b="def" i="def"/>
      <a:tcStyle>
        <a:tcBdr/>
        <a:fill>
          <a:solidFill>
            <a:srgbClr val="E7E7E7"/>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Row>
  </a:tblStyle>
  <a:tblStyle styleId="{2708684C-4D16-4618-839F-0558EEFCDFE6}"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wholeTbl>
    <a:band2H>
      <a:tcTxStyle b="def" i="def"/>
      <a:tcStyle>
        <a:tcBdr/>
        <a:fill>
          <a:solidFill>
            <a:srgbClr val="FFFFFF"/>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508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254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2" name="Title Text"/>
          <p:cNvSpPr txBox="1"/>
          <p:nvPr>
            <p:ph type="title"/>
          </p:nvPr>
        </p:nvSpPr>
        <p:spPr>
          <a:prstGeom prst="rect">
            <a:avLst/>
          </a:prstGeom>
        </p:spPr>
        <p:txBody>
          <a:bodyPr/>
          <a:lstStyle/>
          <a:p>
            <a:pPr/>
            <a:r>
              <a:t>Title Text</a:t>
            </a:r>
          </a:p>
        </p:txBody>
      </p:sp>
      <p:sp>
        <p:nvSpPr>
          <p:cNvPr id="1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10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104"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Body Level One…"/>
          <p:cNvSpPr txBox="1"/>
          <p:nvPr>
            <p:ph type="body" idx="21"/>
          </p:nvPr>
        </p:nvSpPr>
        <p:spPr>
          <a:xfrm>
            <a:off x="762000" y="3860800"/>
            <a:ext cx="22860000" cy="8585200"/>
          </a:xfrm>
          <a:prstGeom prst="rect">
            <a:avLst/>
          </a:prstGeom>
        </p:spPr>
        <p:txBody>
          <a:bodyPr anchor="t"/>
          <a:lstStyle/>
          <a:p>
            <a:pPr/>
          </a:p>
        </p:txBody>
      </p:sp>
      <p:sp>
        <p:nvSpPr>
          <p:cNvPr id="10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13" name="Black and white photo of a solar panel"/>
          <p:cNvSpPr/>
          <p:nvPr>
            <p:ph type="pic" sz="half" idx="21"/>
          </p:nvPr>
        </p:nvSpPr>
        <p:spPr>
          <a:xfrm>
            <a:off x="12192000" y="-177800"/>
            <a:ext cx="12192000" cy="7162800"/>
          </a:xfrm>
          <a:prstGeom prst="rect">
            <a:avLst/>
          </a:prstGeom>
        </p:spPr>
        <p:txBody>
          <a:bodyPr lIns="91439" tIns="45719" rIns="91439" bIns="45719" anchor="t">
            <a:noAutofit/>
          </a:bodyPr>
          <a:lstStyle/>
          <a:p>
            <a:pPr/>
          </a:p>
        </p:txBody>
      </p:sp>
      <p:sp>
        <p:nvSpPr>
          <p:cNvPr id="114" name="Black and white photo of water flowing over the spillway gates of a dam"/>
          <p:cNvSpPr/>
          <p:nvPr>
            <p:ph type="pic" sz="half" idx="22"/>
          </p:nvPr>
        </p:nvSpPr>
        <p:spPr>
          <a:xfrm>
            <a:off x="12192000" y="6451600"/>
            <a:ext cx="12192000" cy="8297334"/>
          </a:xfrm>
          <a:prstGeom prst="rect">
            <a:avLst/>
          </a:prstGeom>
        </p:spPr>
        <p:txBody>
          <a:bodyPr lIns="91439" tIns="45719" rIns="91439" bIns="45719" anchor="t">
            <a:noAutofit/>
          </a:bodyPr>
          <a:lstStyle/>
          <a:p>
            <a:pPr/>
          </a:p>
        </p:txBody>
      </p:sp>
      <p:sp>
        <p:nvSpPr>
          <p:cNvPr id="115" name="Black and white photo of windmills under a cloudy sky"/>
          <p:cNvSpPr/>
          <p:nvPr>
            <p:ph type="pic" idx="23"/>
          </p:nvPr>
        </p:nvSpPr>
        <p:spPr>
          <a:xfrm>
            <a:off x="-190500" y="0"/>
            <a:ext cx="12428272" cy="13716000"/>
          </a:xfrm>
          <a:prstGeom prst="rect">
            <a:avLst/>
          </a:prstGeom>
        </p:spPr>
        <p:txBody>
          <a:bodyPr lIns="91439" tIns="45719" rIns="91439" bIns="45719" anchor="t">
            <a:noAutofit/>
          </a:bodyPr>
          <a:lstStyle/>
          <a:p>
            <a:pPr/>
          </a:p>
        </p:txBody>
      </p:sp>
      <p:sp>
        <p:nvSpPr>
          <p:cNvPr id="11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124" name="Callout"/>
          <p:cNvSpPr/>
          <p:nvPr/>
        </p:nvSpPr>
        <p:spPr>
          <a:xfrm>
            <a:off x="876300" y="3314700"/>
            <a:ext cx="22631400" cy="73171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DIN Condensed Bold"/>
                <a:ea typeface="DIN Condensed Bold"/>
                <a:cs typeface="DIN Condensed Bold"/>
                <a:sym typeface="DIN Condensed Bold"/>
              </a:defRPr>
            </a:pPr>
          </a:p>
        </p:txBody>
      </p:sp>
      <p:sp>
        <p:nvSpPr>
          <p:cNvPr id="125" name="Body Level One…"/>
          <p:cNvSpPr txBox="1"/>
          <p:nvPr>
            <p:ph type="body" sz="quarter" idx="1"/>
          </p:nvPr>
        </p:nvSpPr>
        <p:spPr>
          <a:xfrm>
            <a:off x="1676400" y="4089400"/>
            <a:ext cx="210566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26" name="Johnny Appleseed"/>
          <p:cNvSpPr txBox="1"/>
          <p:nvPr>
            <p:ph type="body" sz="quarter" idx="21"/>
          </p:nvPr>
        </p:nvSpPr>
        <p:spPr>
          <a:xfrm>
            <a:off x="762000" y="10953750"/>
            <a:ext cx="22860000" cy="1206500"/>
          </a:xfrm>
          <a:prstGeom prst="rect">
            <a:avLst/>
          </a:prstGeom>
        </p:spPr>
        <p:txBody>
          <a:bodyPr anchor="ctr"/>
          <a:lstStyle/>
          <a:p>
            <a:pPr/>
          </a:p>
        </p:txBody>
      </p:sp>
      <p:sp>
        <p:nvSpPr>
          <p:cNvPr id="127" name="Text"/>
          <p:cNvSpPr txBox="1"/>
          <p:nvPr>
            <p:ph type="body" sz="quarter" idx="22"/>
          </p:nvPr>
        </p:nvSpPr>
        <p:spPr>
          <a:xfrm>
            <a:off x="762000" y="635000"/>
            <a:ext cx="20955000" cy="635000"/>
          </a:xfrm>
          <a:prstGeom prst="rect">
            <a:avLst/>
          </a:prstGeom>
        </p:spPr>
        <p:txBody>
          <a:bodyPr/>
          <a:lstStyle/>
          <a:p>
            <a:pPr/>
          </a:p>
        </p:txBody>
      </p:sp>
      <p:sp>
        <p:nvSpPr>
          <p:cNvPr id="12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5" name="Body Level One…"/>
          <p:cNvSpPr txBox="1"/>
          <p:nvPr>
            <p:ph type="body" sz="quarter" idx="1"/>
          </p:nvPr>
        </p:nvSpPr>
        <p:spPr>
          <a:xfrm>
            <a:off x="11049000" y="3721100"/>
            <a:ext cx="125730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36"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137" name="Johnny Appleseed"/>
          <p:cNvSpPr txBox="1"/>
          <p:nvPr>
            <p:ph type="body" sz="quarter" idx="22"/>
          </p:nvPr>
        </p:nvSpPr>
        <p:spPr>
          <a:xfrm>
            <a:off x="11049000" y="10953750"/>
            <a:ext cx="12573000" cy="1206500"/>
          </a:xfrm>
          <a:prstGeom prst="rect">
            <a:avLst/>
          </a:prstGeom>
        </p:spPr>
        <p:txBody>
          <a:bodyPr anchor="ctr"/>
          <a:lstStyle/>
          <a:p>
            <a:pPr/>
          </a:p>
        </p:txBody>
      </p:sp>
      <p:sp>
        <p:nvSpPr>
          <p:cNvPr id="13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45"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14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5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Alt">
    <p:bg>
      <p:bgPr>
        <a:solidFill>
          <a:srgbClr val="FFFFFF"/>
        </a:solidFill>
      </p:bgPr>
    </p:bg>
    <p:spTree>
      <p:nvGrpSpPr>
        <p:cNvPr id="1" name=""/>
        <p:cNvGrpSpPr/>
        <p:nvPr/>
      </p:nvGrpSpPr>
      <p:grpSpPr>
        <a:xfrm>
          <a:off x="0" y="0"/>
          <a:ext cx="0" cy="0"/>
          <a:chOff x="0" y="0"/>
          <a:chExt cx="0" cy="0"/>
        </a:xfrm>
      </p:grpSpPr>
      <p:sp>
        <p:nvSpPr>
          <p:cNvPr id="160"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1"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22" name="Title Text"/>
          <p:cNvSpPr txBox="1"/>
          <p:nvPr>
            <p:ph type="title"/>
          </p:nvPr>
        </p:nvSpPr>
        <p:spPr>
          <a:prstGeom prst="rect">
            <a:avLst/>
          </a:prstGeom>
        </p:spPr>
        <p:txBody>
          <a:bodyPr/>
          <a:lstStyle/>
          <a:p>
            <a:pPr/>
            <a:r>
              <a:t>Title Text</a:t>
            </a:r>
          </a:p>
        </p:txBody>
      </p:sp>
      <p:sp>
        <p:nvSpPr>
          <p:cNvPr id="2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Alt">
    <p:bg>
      <p:bgPr>
        <a:solidFill>
          <a:srgbClr val="FFFFFF"/>
        </a:solidFill>
      </p:bgPr>
    </p:bg>
    <p:spTree>
      <p:nvGrpSpPr>
        <p:cNvPr id="1" name=""/>
        <p:cNvGrpSpPr/>
        <p:nvPr/>
      </p:nvGrpSpPr>
      <p:grpSpPr>
        <a:xfrm>
          <a:off x="0" y="0"/>
          <a:ext cx="0" cy="0"/>
          <a:chOff x="0" y="0"/>
          <a:chExt cx="0" cy="0"/>
        </a:xfrm>
      </p:grpSpPr>
      <p:sp>
        <p:nvSpPr>
          <p:cNvPr id="31" name="Title Text"/>
          <p:cNvSpPr txBox="1"/>
          <p:nvPr>
            <p:ph type="title"/>
          </p:nvPr>
        </p:nvSpPr>
        <p:spPr>
          <a:prstGeom prst="rect">
            <a:avLst/>
          </a:prstGeom>
        </p:spPr>
        <p:txBody>
          <a:bodyPr/>
          <a:lstStyle/>
          <a:p>
            <a:pPr/>
            <a:r>
              <a:t>Title Text</a:t>
            </a:r>
          </a:p>
        </p:txBody>
      </p:sp>
      <p:sp>
        <p:nvSpPr>
          <p:cNvPr id="3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xfrm>
            <a:off x="23013224" y="5842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40" name="Title Text"/>
          <p:cNvSpPr txBox="1"/>
          <p:nvPr>
            <p:ph type="title"/>
          </p:nvPr>
        </p:nvSpPr>
        <p:spPr>
          <a:xfrm>
            <a:off x="762000" y="5676900"/>
            <a:ext cx="22860000" cy="6350000"/>
          </a:xfrm>
          <a:prstGeom prst="rect">
            <a:avLst/>
          </a:prstGeom>
        </p:spPr>
        <p:txBody>
          <a:bodyPr/>
          <a:lstStyle/>
          <a:p>
            <a:pPr/>
            <a:r>
              <a:t>Title Text</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8" name="Line"/>
          <p:cNvSpPr/>
          <p:nvPr/>
        </p:nvSpPr>
        <p:spPr>
          <a:xfrm flipV="1">
            <a:off x="11049000" y="8635797"/>
            <a:ext cx="12572997" cy="205"/>
          </a:xfrm>
          <a:prstGeom prst="line">
            <a:avLst/>
          </a:prstGeom>
          <a:ln w="50800">
            <a:solidFill>
              <a:srgbClr val="A6AAA9"/>
            </a:solidFill>
            <a:miter lim="400000"/>
          </a:ln>
        </p:spPr>
        <p:txBody>
          <a:bodyPr lIns="45718" tIns="45718" rIns="45718" bIns="45718"/>
          <a:lstStyle/>
          <a:p>
            <a:pPr/>
          </a:p>
        </p:txBody>
      </p:sp>
      <p:sp>
        <p:nvSpPr>
          <p:cNvPr id="49"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50" name="Title Text"/>
          <p:cNvSpPr txBox="1"/>
          <p:nvPr>
            <p:ph type="title"/>
          </p:nvPr>
        </p:nvSpPr>
        <p:spPr>
          <a:xfrm>
            <a:off x="11049000" y="9042400"/>
            <a:ext cx="12573000" cy="3810000"/>
          </a:xfrm>
          <a:prstGeom prst="rect">
            <a:avLst/>
          </a:prstGeom>
        </p:spPr>
        <p:txBody>
          <a:bodyPr/>
          <a:lstStyle/>
          <a:p>
            <a:pPr/>
            <a:r>
              <a:t>Title Text</a:t>
            </a:r>
          </a:p>
        </p:txBody>
      </p:sp>
      <p:sp>
        <p:nvSpPr>
          <p:cNvPr id="51" name="Body Level One…"/>
          <p:cNvSpPr txBox="1"/>
          <p:nvPr>
            <p:ph type="body" sz="quarter" idx="1"/>
          </p:nvPr>
        </p:nvSpPr>
        <p:spPr>
          <a:xfrm>
            <a:off x="11049000" y="5994400"/>
            <a:ext cx="12573000" cy="254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Top">
    <p:bg>
      <p:bgPr>
        <a:solidFill>
          <a:srgbClr val="FFFFFF"/>
        </a:solidFill>
      </p:bgPr>
    </p:bg>
    <p:spTree>
      <p:nvGrpSpPr>
        <p:cNvPr id="1" name=""/>
        <p:cNvGrpSpPr/>
        <p:nvPr/>
      </p:nvGrpSpPr>
      <p:grpSpPr>
        <a:xfrm>
          <a:off x="0" y="0"/>
          <a:ext cx="0" cy="0"/>
          <a:chOff x="0" y="0"/>
          <a:chExt cx="0" cy="0"/>
        </a:xfrm>
      </p:grpSpPr>
      <p:sp>
        <p:nvSpPr>
          <p:cNvPr id="5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6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6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62"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6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7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7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72" name="Body Level One…"/>
          <p:cNvSpPr txBox="1"/>
          <p:nvPr>
            <p:ph type="body" idx="21"/>
          </p:nvPr>
        </p:nvSpPr>
        <p:spPr>
          <a:xfrm>
            <a:off x="762000" y="3860800"/>
            <a:ext cx="22860000" cy="8585200"/>
          </a:xfrm>
          <a:prstGeom prst="rect">
            <a:avLst/>
          </a:prstGeom>
        </p:spPr>
        <p:txBody>
          <a:bodyPr anchor="t"/>
          <a:lstStyle/>
          <a:p>
            <a:pPr/>
          </a:p>
        </p:txBody>
      </p:sp>
      <p:sp>
        <p:nvSpPr>
          <p:cNvPr id="7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Alt">
    <p:bg>
      <p:bgPr>
        <a:solidFill>
          <a:srgbClr val="FFFFFF"/>
        </a:solidFill>
      </p:bgPr>
    </p:bg>
    <p:spTree>
      <p:nvGrpSpPr>
        <p:cNvPr id="1" name=""/>
        <p:cNvGrpSpPr/>
        <p:nvPr/>
      </p:nvGrpSpPr>
      <p:grpSpPr>
        <a:xfrm>
          <a:off x="0" y="0"/>
          <a:ext cx="0" cy="0"/>
          <a:chOff x="0" y="0"/>
          <a:chExt cx="0" cy="0"/>
        </a:xfrm>
      </p:grpSpPr>
      <p:sp>
        <p:nvSpPr>
          <p:cNvPr id="80"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81"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82"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83" name="Body Level One…"/>
          <p:cNvSpPr txBox="1"/>
          <p:nvPr>
            <p:ph type="body" idx="21"/>
          </p:nvPr>
        </p:nvSpPr>
        <p:spPr>
          <a:xfrm>
            <a:off x="762000" y="3860800"/>
            <a:ext cx="22860000" cy="8585200"/>
          </a:xfrm>
          <a:prstGeom prst="rect">
            <a:avLst/>
          </a:prstGeom>
        </p:spPr>
        <p:txBody>
          <a:bodyPr anchor="t"/>
          <a:lstStyle/>
          <a:p>
            <a:pPr/>
          </a:p>
        </p:txBody>
      </p:sp>
      <p:sp>
        <p:nvSpPr>
          <p:cNvPr id="84"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91"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92"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93" name="Black and white photo of windmills under a cloudy sky"/>
          <p:cNvSpPr/>
          <p:nvPr>
            <p:ph type="pic" idx="21"/>
          </p:nvPr>
        </p:nvSpPr>
        <p:spPr>
          <a:xfrm>
            <a:off x="13258800" y="0"/>
            <a:ext cx="12428272" cy="13716000"/>
          </a:xfrm>
          <a:prstGeom prst="rect">
            <a:avLst/>
          </a:prstGeom>
        </p:spPr>
        <p:txBody>
          <a:bodyPr lIns="91439" tIns="45719" rIns="91439" bIns="45719" anchor="t">
            <a:noAutofit/>
          </a:bodyPr>
          <a:lstStyle/>
          <a:p>
            <a:pPr/>
          </a:p>
        </p:txBody>
      </p:sp>
      <p:sp>
        <p:nvSpPr>
          <p:cNvPr id="94" name="Title Text"/>
          <p:cNvSpPr txBox="1"/>
          <p:nvPr>
            <p:ph type="title"/>
          </p:nvPr>
        </p:nvSpPr>
        <p:spPr>
          <a:xfrm>
            <a:off x="762000" y="2159000"/>
            <a:ext cx="11811000" cy="1016000"/>
          </a:xfrm>
          <a:prstGeom prst="rect">
            <a:avLst/>
          </a:prstGeom>
        </p:spPr>
        <p:txBody>
          <a:bodyPr/>
          <a:lstStyle>
            <a:lvl1pPr>
              <a:spcBef>
                <a:spcPts val="3900"/>
              </a:spcBef>
              <a:defRPr sz="8700"/>
            </a:lvl1pPr>
          </a:lstStyle>
          <a:p>
            <a:pPr/>
            <a:r>
              <a:t>Title Text</a:t>
            </a:r>
          </a:p>
        </p:txBody>
      </p:sp>
      <p:sp>
        <p:nvSpPr>
          <p:cNvPr id="95" name="Body Level One…"/>
          <p:cNvSpPr txBox="1"/>
          <p:nvPr>
            <p:ph type="body" sz="half" idx="22"/>
          </p:nvPr>
        </p:nvSpPr>
        <p:spPr>
          <a:xfrm>
            <a:off x="762000" y="3860800"/>
            <a:ext cx="11811000" cy="8585200"/>
          </a:xfrm>
          <a:prstGeom prst="rect">
            <a:avLst/>
          </a:prstGeom>
        </p:spPr>
        <p:txBody>
          <a:bodyPr anchor="t"/>
          <a:lstStyle/>
          <a:p>
            <a:pPr/>
          </a:p>
        </p:txBody>
      </p:sp>
      <p:sp>
        <p:nvSpPr>
          <p:cNvPr id="9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22222"/>
        </a:solidFill>
      </p:bgPr>
    </p:bg>
    <p:spTree>
      <p:nvGrpSpPr>
        <p:cNvPr id="1" name=""/>
        <p:cNvGrpSpPr/>
        <p:nvPr/>
      </p:nvGrpSpPr>
      <p:grpSpPr>
        <a:xfrm>
          <a:off x="0" y="0"/>
          <a:ext cx="0" cy="0"/>
          <a:chOff x="0" y="0"/>
          <a:chExt cx="0" cy="0"/>
        </a:xfrm>
      </p:grpSpPr>
      <p:sp>
        <p:nvSpPr>
          <p:cNvPr id="2" name="Line"/>
          <p:cNvSpPr/>
          <p:nvPr/>
        </p:nvSpPr>
        <p:spPr>
          <a:xfrm flipV="1">
            <a:off x="761998" y="8635631"/>
            <a:ext cx="22860001" cy="371"/>
          </a:xfrm>
          <a:prstGeom prst="line">
            <a:avLst/>
          </a:prstGeom>
          <a:ln w="50800">
            <a:solidFill>
              <a:srgbClr val="A6AAA9"/>
            </a:solidFill>
            <a:miter lim="400000"/>
          </a:ln>
        </p:spPr>
        <p:txBody>
          <a:bodyPr lIns="45718" tIns="45718" rIns="45718" bIns="45718"/>
          <a:lstStyle/>
          <a:p>
            <a:pPr/>
          </a:p>
        </p:txBody>
      </p:sp>
      <p:sp>
        <p:nvSpPr>
          <p:cNvPr id="3" name="Title Text"/>
          <p:cNvSpPr txBox="1"/>
          <p:nvPr>
            <p:ph type="title"/>
          </p:nvPr>
        </p:nvSpPr>
        <p:spPr>
          <a:xfrm>
            <a:off x="762000" y="9042400"/>
            <a:ext cx="22860000" cy="381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762000" y="5994400"/>
            <a:ext cx="22860000" cy="254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063203" y="609600"/>
            <a:ext cx="553195" cy="635000"/>
          </a:xfrm>
          <a:prstGeom prst="rect">
            <a:avLst/>
          </a:prstGeom>
          <a:ln w="12700">
            <a:miter lim="400000"/>
          </a:ln>
        </p:spPr>
        <p:txBody>
          <a:bodyPr wrap="none" lIns="50800" tIns="50800" rIns="50800" bIns="50800">
            <a:spAutoFit/>
          </a:bodyPr>
          <a:lstStyle>
            <a:lvl1pPr algn="r">
              <a:lnSpc>
                <a:spcPct val="80000"/>
              </a:lnSpc>
              <a:spcBef>
                <a:spcPts val="0"/>
              </a:spcBef>
              <a:defRPr sz="3600">
                <a:solidFill>
                  <a:srgbClr val="838787"/>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1pPr>
      <a:lvl2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2pPr>
      <a:lvl3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3pPr>
      <a:lvl4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4pPr>
      <a:lvl5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5pPr>
      <a:lvl6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6pPr>
      <a:lvl7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7pPr>
      <a:lvl8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8pPr>
      <a:lvl9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9pPr>
    </p:titleStyle>
    <p:bodyStyle>
      <a:lvl1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1pPr>
      <a:lvl2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2pPr>
      <a:lvl3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3pPr>
      <a:lvl4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4pPr>
      <a:lvl5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5pPr>
      <a:lvl6pPr marL="4193645" marR="0" indent="-1018644"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6pPr>
      <a:lvl7pPr marL="482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7pPr>
      <a:lvl8pPr marL="5463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8pPr>
      <a:lvl9pPr marL="609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9pPr>
    </p:bodyStyle>
    <p:otherStyle>
      <a:lvl1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What is Grace?"/>
          <p:cNvSpPr txBox="1"/>
          <p:nvPr>
            <p:ph type="ctrTitle"/>
          </p:nvPr>
        </p:nvSpPr>
        <p:spPr>
          <a:prstGeom prst="rect">
            <a:avLst/>
          </a:prstGeom>
        </p:spPr>
        <p:txBody>
          <a:bodyPr/>
          <a:lstStyle>
            <a:lvl1pPr defTabSz="396238">
              <a:defRPr sz="14500">
                <a:solidFill>
                  <a:srgbClr val="84D2D7"/>
                </a:solidFill>
              </a:defRPr>
            </a:lvl1pPr>
          </a:lstStyle>
          <a:p>
            <a:pPr/>
            <a:r>
              <a:t>The Grace of sharing Christ (1 Peter 4:7-4:19)</a:t>
            </a:r>
          </a:p>
        </p:txBody>
      </p:sp>
      <p:sp>
        <p:nvSpPr>
          <p:cNvPr id="170" name="Double-tap to edit"/>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4:9-11 parallels Romans 12:3-9. Read both accounts. What surprises you about the use of grace in these passages? What is God’s hope in giving us His multifaceted grace?</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Romans 12:3-9 CSB- For by the </a:t>
            </a:r>
            <a:r>
              <a:rPr b="1" u="sng">
                <a:latin typeface="Avenir Next Regular"/>
                <a:ea typeface="Avenir Next Regular"/>
                <a:cs typeface="Avenir Next Regular"/>
                <a:sym typeface="Avenir Next Regular"/>
              </a:rPr>
              <a:t>grace</a:t>
            </a:r>
            <a:r>
              <a:t> given to me, I tell everyone among you not to think of himself more highly than he should think. Instead, think sensibly, as God has distributed a measure of faith to each one. [4] Now as we have many parts in one body, and all the parts do not have the same function, [5] in the same way we who are many are one body in Christ and individually members of one another. [6] According to the </a:t>
            </a:r>
            <a:r>
              <a:rPr b="1" u="sng">
                <a:latin typeface="Avenir Next Regular"/>
                <a:ea typeface="Avenir Next Regular"/>
                <a:cs typeface="Avenir Next Regular"/>
                <a:sym typeface="Avenir Next Regular"/>
              </a:rPr>
              <a:t>grace</a:t>
            </a:r>
            <a:r>
              <a:t> given to us, we have different </a:t>
            </a:r>
            <a:r>
              <a:rPr b="1">
                <a:latin typeface="Avenir Next Regular"/>
                <a:ea typeface="Avenir Next Regular"/>
                <a:cs typeface="Avenir Next Regular"/>
                <a:sym typeface="Avenir Next Regular"/>
              </a:rPr>
              <a:t>gifts</a:t>
            </a:r>
            <a:r>
              <a:t>: If prophecy, use it according to the proportion of one's faith; [7] if service, use it in service; if teaching, in teaching; [8] if exhorting, in exhortation; giving, with generosity; leading, with diligence; showing mercy, with cheerfulness. [9] Let love be without hypocrisy. </a:t>
            </a:r>
          </a:p>
        </p:txBody>
      </p:sp>
      <p:sp>
        <p:nvSpPr>
          <p:cNvPr id="197"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sharing Christ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6">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6"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4:9-11 parallels Romans 12:3-9. Read both accounts. What surprises you about the use of grace in these passages? What is God’s hope in giving us His multifaceted grace?</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Peter talked about using the special gifts that each one of us have received.  Here, Paul, expounds the point by listing what several of those gifts are.  His point, however, is the same…God has left </a:t>
            </a:r>
            <a:r>
              <a:rPr b="1" u="sng">
                <a:latin typeface="Avenir Next Regular"/>
                <a:ea typeface="Avenir Next Regular"/>
                <a:cs typeface="Avenir Next Regular"/>
                <a:sym typeface="Avenir Next Regular"/>
              </a:rPr>
              <a:t>you</a:t>
            </a:r>
            <a:r>
              <a:t> in charge of </a:t>
            </a:r>
            <a:r>
              <a:rPr b="1" u="sng">
                <a:latin typeface="Avenir Next Regular"/>
                <a:ea typeface="Avenir Next Regular"/>
                <a:cs typeface="Avenir Next Regular"/>
                <a:sym typeface="Avenir Next Regular"/>
              </a:rPr>
              <a:t>His</a:t>
            </a:r>
            <a:r>
              <a:t> grace, and it is up to </a:t>
            </a:r>
            <a:r>
              <a:rPr b="1" u="sng">
                <a:latin typeface="Avenir Next Regular"/>
                <a:ea typeface="Avenir Next Regular"/>
                <a:cs typeface="Avenir Next Regular"/>
                <a:sym typeface="Avenir Next Regular"/>
              </a:rPr>
              <a:t>you</a:t>
            </a:r>
            <a:r>
              <a:t> to exercise </a:t>
            </a:r>
            <a:r>
              <a:rPr b="1" u="sng">
                <a:latin typeface="Avenir Next Regular"/>
                <a:ea typeface="Avenir Next Regular"/>
                <a:cs typeface="Avenir Next Regular"/>
                <a:sym typeface="Avenir Next Regular"/>
              </a:rPr>
              <a:t>His</a:t>
            </a:r>
            <a:r>
              <a:t> gifts accordingly!</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4:9-11 CSB- [10] Just as each one has received a gift, use it to serve others, as good stewards of the varied grace of God…[11] so that God may be glorified through Jesus Christ in everything. To him be the glory and the power forever and ever. Amen.</a:t>
            </a:r>
          </a:p>
        </p:txBody>
      </p:sp>
      <p:sp>
        <p:nvSpPr>
          <p:cNvPr id="200"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sharing Christ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9">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9"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What is Grace?"/>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What is Grace?</a:t>
            </a:r>
          </a:p>
        </p:txBody>
      </p:sp>
      <p:sp>
        <p:nvSpPr>
          <p:cNvPr id="173" name="1 Peter 5:12 NASB95- Through Silvanus, our faithful brother (for so I regard him), I have written to you briefly, exhorting and testifying that this is the true grace of God. Stand firm in it!…"/>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5:12 NASB95- Through Silvanus, our faithful brother (for so I regard him), I have written to you briefly, </a:t>
            </a:r>
            <a:r>
              <a:rPr b="1" u="sng">
                <a:latin typeface="Avenir Next Regular"/>
                <a:ea typeface="Avenir Next Regular"/>
                <a:cs typeface="Avenir Next Regular"/>
                <a:sym typeface="Avenir Next Regular"/>
              </a:rPr>
              <a:t>exhorting</a:t>
            </a:r>
            <a:r>
              <a:t> and </a:t>
            </a:r>
            <a:r>
              <a:rPr b="1" u="sng">
                <a:latin typeface="Avenir Next Regular"/>
                <a:ea typeface="Avenir Next Regular"/>
                <a:cs typeface="Avenir Next Regular"/>
                <a:sym typeface="Avenir Next Regular"/>
              </a:rPr>
              <a:t>testifying</a:t>
            </a:r>
            <a:r>
              <a:t> that </a:t>
            </a:r>
            <a:r>
              <a:rPr b="1" u="sng">
                <a:latin typeface="Avenir Next Regular"/>
                <a:ea typeface="Avenir Next Regular"/>
                <a:cs typeface="Avenir Next Regular"/>
                <a:sym typeface="Avenir Next Regular"/>
              </a:rPr>
              <a:t>this is the true grace</a:t>
            </a:r>
            <a:r>
              <a:t> of God. </a:t>
            </a:r>
            <a:r>
              <a:rPr b="1" u="sng">
                <a:latin typeface="Avenir Next Regular"/>
                <a:ea typeface="Avenir Next Regular"/>
                <a:cs typeface="Avenir Next Regular"/>
                <a:sym typeface="Avenir Next Regular"/>
              </a:rPr>
              <a:t>Stand firm in it</a:t>
            </a:r>
            <a:r>
              <a:t>!</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t>EXHORTING- </a:t>
            </a:r>
            <a:r>
              <a:rPr b="0">
                <a:latin typeface="Avenir Next Medium"/>
                <a:ea typeface="Avenir Next Medium"/>
                <a:cs typeface="Avenir Next Medium"/>
                <a:sym typeface="Avenir Next Medium"/>
              </a:rPr>
              <a:t>parakaléō (from 3844 /pará, "from close-beside" and 2564 /kaléō, "to call") – properly, "make a call" from being "close-up and personal." 3870 /parakaléō ("personally make a call") refers to believers offering up evidence that stands up in God's court.</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t>TESTIFYING- </a:t>
            </a:r>
            <a:r>
              <a:rPr b="0">
                <a:latin typeface="Avenir Next Medium"/>
                <a:ea typeface="Avenir Next Medium"/>
                <a:cs typeface="Avenir Next Medium"/>
                <a:sym typeface="Avenir Next Medium"/>
              </a:rPr>
              <a:t>epimartyréō (from 1909 /epí, "on, fitting," intensifying 3140 /martyréō, "to witness") – properly, to witness about the work God has done (is doing) in a fitting, suitable way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
        <p:nvSpPr>
          <p:cNvPr id="176"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596900" indent="-596900" defTabSz="775969">
              <a:lnSpc>
                <a:spcPct val="100000"/>
              </a:lnSpc>
              <a:spcBef>
                <a:spcPts val="3600"/>
              </a:spcBef>
              <a:buClr>
                <a:schemeClr val="accent1"/>
              </a:buClr>
              <a:buSzPct val="104999"/>
              <a:buFont typeface="Avenir Next Regular"/>
              <a:buChar char="▸"/>
              <a:defRPr cap="none" sz="5640">
                <a:solidFill>
                  <a:srgbClr val="FFFFFF"/>
                </a:solidFill>
                <a:latin typeface="Avenir Next Medium"/>
                <a:ea typeface="Avenir Next Medium"/>
                <a:cs typeface="Avenir Next Medium"/>
                <a:sym typeface="Avenir Next Medium"/>
              </a:defRPr>
            </a:lvl1pPr>
          </a:lstStyle>
          <a:p>
            <a:pPr/>
            <a:r>
              <a:t>1 Peter 3:18-22 CSB- For Christ also suffered for sins once for all, the righteous for the unrighteous, that he might bring you to God. He was put to death in the flesh but made alive by the Spirit, [19] in which he also went and made proclamation to the spirits in prison [20] who in the past were disobedient, when God patiently waited in the days of Noah while the ark was being prepared. In it a few-that is, eight people-were saved through water. [21] Baptism, which corresponds to this, now saves you (not as the removal of dirt from the body, but the pledge of a good conscience toward God) through the resurrection of Jesus Christ, [22] who has gone into heaven and is at the right hand of God with angels, authorities, and powers subject to him.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6">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6"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In your own words, please answer the question, “What does it mean to be born again? (see John 3:1-10)"/>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552450" indent="-552450" defTabSz="718184">
              <a:lnSpc>
                <a:spcPct val="100000"/>
              </a:lnSpc>
              <a:spcBef>
                <a:spcPts val="3300"/>
              </a:spcBef>
              <a:buClr>
                <a:schemeClr val="accent1"/>
              </a:buClr>
              <a:buSzPct val="104999"/>
              <a:buFont typeface="Avenir Next Regular"/>
              <a:buChar char="▸"/>
              <a:defRPr cap="none" sz="5200">
                <a:solidFill>
                  <a:srgbClr val="FFFFFF"/>
                </a:solidFill>
                <a:latin typeface="Avenir Next Medium"/>
                <a:ea typeface="Avenir Next Medium"/>
                <a:cs typeface="Avenir Next Medium"/>
                <a:sym typeface="Avenir Next Medium"/>
              </a:defRPr>
            </a:lvl1pPr>
            <a:lvl2pPr marL="1104900" indent="-552450" defTabSz="718184">
              <a:lnSpc>
                <a:spcPct val="100000"/>
              </a:lnSpc>
              <a:spcBef>
                <a:spcPts val="3300"/>
              </a:spcBef>
              <a:buClr>
                <a:schemeClr val="accent1"/>
              </a:buClr>
              <a:buSzPct val="104999"/>
              <a:buFont typeface="Avenir Next Regular"/>
              <a:buChar char="▸"/>
              <a:defRPr cap="none" sz="5200">
                <a:solidFill>
                  <a:srgbClr val="FFFFFF"/>
                </a:solidFill>
                <a:latin typeface="Avenir Next Medium"/>
                <a:ea typeface="Avenir Next Medium"/>
                <a:cs typeface="Avenir Next Medium"/>
                <a:sym typeface="Avenir Next Medium"/>
              </a:defRPr>
            </a:lvl2pPr>
          </a:lstStyle>
          <a:p>
            <a:pPr/>
            <a:r>
              <a:t>Read 1 Peter 3:18-22. According to these verses how does baptism save us? </a:t>
            </a:r>
          </a:p>
          <a:p>
            <a:pPr lvl="1"/>
            <a:r>
              <a:t>It is not the water, it is our appeal, desire, longing, craving for God that comes from having our sin and wickedness washed away and experiencing a resurrected life. </a:t>
            </a:r>
          </a:p>
        </p:txBody>
      </p:sp>
      <p:sp>
        <p:nvSpPr>
          <p:cNvPr id="179"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8">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8"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1 Peter 4:7-11 CSB- The end of all things is near; therefore, be alert and sober-minded for prayer. [8] Above all, maintain constant love for one another, since love covers a multitude of sins. [9] Be hospitable to one another without complaining. [10] Just as each one has received a gift, use it to serve others, as good stewards of the varied grace of God. [11] If anyone speaks, let it be as one who speaks God's words; if anyone serves, let it be from the strength God provides, so that God may be glorified through Jesus Christ in everything. To him be the glory and the power forever and ever. Amen.</a:t>
            </a:r>
          </a:p>
        </p:txBody>
      </p:sp>
      <p:sp>
        <p:nvSpPr>
          <p:cNvPr id="182"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sharing Christ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497840" indent="-497840" defTabSz="647191">
              <a:lnSpc>
                <a:spcPct val="100000"/>
              </a:lnSpc>
              <a:spcBef>
                <a:spcPts val="3000"/>
              </a:spcBef>
              <a:buClr>
                <a:schemeClr val="accent1"/>
              </a:buClr>
              <a:buSzPct val="104999"/>
              <a:buFont typeface="Avenir Next Regular"/>
              <a:buChar char="▸"/>
              <a:defRPr cap="none" sz="4704">
                <a:solidFill>
                  <a:srgbClr val="FFFFFF"/>
                </a:solidFill>
                <a:latin typeface="Avenir Next Medium"/>
                <a:ea typeface="Avenir Next Medium"/>
                <a:cs typeface="Avenir Next Medium"/>
                <a:sym typeface="Avenir Next Medium"/>
              </a:defRPr>
            </a:pPr>
            <a:r>
              <a:t>Look up 1 Peter 4:7-8 in various translations (I recommend typing 1 Peter 4:7 into Google and clicking on biblehub.com ). How do verses 7-8 fit into this section of grace?</a:t>
            </a:r>
          </a:p>
          <a:p>
            <a:pPr marL="497840" indent="-497840" defTabSz="647191">
              <a:lnSpc>
                <a:spcPct val="100000"/>
              </a:lnSpc>
              <a:spcBef>
                <a:spcPts val="3000"/>
              </a:spcBef>
              <a:buClr>
                <a:schemeClr val="accent1"/>
              </a:buClr>
              <a:buSzPct val="104999"/>
              <a:buFont typeface="Avenir Next Regular"/>
              <a:buChar char="▸"/>
              <a:defRPr cap="none" sz="4704">
                <a:solidFill>
                  <a:srgbClr val="FFFFFF"/>
                </a:solidFill>
                <a:latin typeface="Avenir Next Medium"/>
                <a:ea typeface="Avenir Next Medium"/>
                <a:cs typeface="Avenir Next Medium"/>
                <a:sym typeface="Avenir Next Medium"/>
              </a:defRPr>
            </a:pPr>
            <a:r>
              <a:t>New International Version- Above all, love each other deeply, because love covers over a multitude of sins.</a:t>
            </a:r>
          </a:p>
          <a:p>
            <a:pPr marL="497840" indent="-497840" defTabSz="647191">
              <a:lnSpc>
                <a:spcPct val="100000"/>
              </a:lnSpc>
              <a:spcBef>
                <a:spcPts val="3000"/>
              </a:spcBef>
              <a:buClr>
                <a:schemeClr val="accent1"/>
              </a:buClr>
              <a:buSzPct val="104999"/>
              <a:buFont typeface="Avenir Next Regular"/>
              <a:buChar char="▸"/>
              <a:defRPr cap="none" sz="4704">
                <a:solidFill>
                  <a:srgbClr val="FFFFFF"/>
                </a:solidFill>
                <a:latin typeface="Avenir Next Medium"/>
                <a:ea typeface="Avenir Next Medium"/>
                <a:cs typeface="Avenir Next Medium"/>
                <a:sym typeface="Avenir Next Medium"/>
              </a:defRPr>
            </a:pPr>
            <a:r>
              <a:t>New Living Translation- Most important of all, continue to show deep love for each other, for love covers a multitude of sins.</a:t>
            </a:r>
          </a:p>
          <a:p>
            <a:pPr marL="497840" indent="-497840" defTabSz="647191">
              <a:lnSpc>
                <a:spcPct val="100000"/>
              </a:lnSpc>
              <a:spcBef>
                <a:spcPts val="3000"/>
              </a:spcBef>
              <a:buClr>
                <a:schemeClr val="accent1"/>
              </a:buClr>
              <a:buSzPct val="104999"/>
              <a:buFont typeface="Avenir Next Regular"/>
              <a:buChar char="▸"/>
              <a:defRPr cap="none" sz="4704">
                <a:solidFill>
                  <a:srgbClr val="FFFFFF"/>
                </a:solidFill>
                <a:latin typeface="Avenir Next Medium"/>
                <a:ea typeface="Avenir Next Medium"/>
                <a:cs typeface="Avenir Next Medium"/>
                <a:sym typeface="Avenir Next Medium"/>
              </a:defRPr>
            </a:pPr>
            <a:r>
              <a:t>English Standard Version- Above all, keep loving one another earnestly, since love covers a multitude of sins.</a:t>
            </a:r>
          </a:p>
          <a:p>
            <a:pPr marL="497840" indent="-497840" defTabSz="647191">
              <a:lnSpc>
                <a:spcPct val="100000"/>
              </a:lnSpc>
              <a:spcBef>
                <a:spcPts val="3000"/>
              </a:spcBef>
              <a:buClr>
                <a:schemeClr val="accent1"/>
              </a:buClr>
              <a:buSzPct val="104999"/>
              <a:buFont typeface="Avenir Next Regular"/>
              <a:buChar char="▸"/>
              <a:defRPr cap="none" sz="4704">
                <a:solidFill>
                  <a:srgbClr val="FFFFFF"/>
                </a:solidFill>
                <a:latin typeface="Avenir Next Medium"/>
                <a:ea typeface="Avenir Next Medium"/>
                <a:cs typeface="Avenir Next Medium"/>
                <a:sym typeface="Avenir Next Medium"/>
              </a:defRPr>
            </a:pPr>
            <a:r>
              <a:t>The Message-  Most of all, love each other as if your life depended on it. Love makes up for practically anything. </a:t>
            </a:r>
          </a:p>
          <a:p>
            <a:pPr marL="497840" indent="-497840" defTabSz="647191">
              <a:lnSpc>
                <a:spcPct val="100000"/>
              </a:lnSpc>
              <a:spcBef>
                <a:spcPts val="3000"/>
              </a:spcBef>
              <a:buClr>
                <a:schemeClr val="accent1"/>
              </a:buClr>
              <a:buSzPct val="104999"/>
              <a:buFont typeface="Avenir Next Regular"/>
              <a:buChar char="▸"/>
              <a:defRPr cap="none" sz="4704">
                <a:solidFill>
                  <a:srgbClr val="FFFFFF"/>
                </a:solidFill>
                <a:latin typeface="Avenir Next Medium"/>
                <a:ea typeface="Avenir Next Medium"/>
                <a:cs typeface="Avenir Next Medium"/>
                <a:sym typeface="Avenir Next Medium"/>
              </a:defRPr>
            </a:pPr>
            <a:r>
              <a:t>Love, like grace, is essential to working together as a family</a:t>
            </a:r>
          </a:p>
        </p:txBody>
      </p:sp>
      <p:sp>
        <p:nvSpPr>
          <p:cNvPr id="18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sharing Christ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8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84">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4"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590550" indent="-590550" defTabSz="767715">
              <a:lnSpc>
                <a:spcPct val="100000"/>
              </a:lnSpc>
              <a:spcBef>
                <a:spcPts val="3600"/>
              </a:spcBef>
              <a:buClr>
                <a:schemeClr val="accent1"/>
              </a:buClr>
              <a:buSzPct val="104999"/>
              <a:buFont typeface="Avenir Next Regular"/>
              <a:buChar char="▸"/>
              <a:defRPr cap="none" sz="5580">
                <a:solidFill>
                  <a:srgbClr val="FFFFFF"/>
                </a:solidFill>
                <a:latin typeface="Avenir Next Medium"/>
                <a:ea typeface="Avenir Next Medium"/>
                <a:cs typeface="Avenir Next Medium"/>
                <a:sym typeface="Avenir Next Medium"/>
              </a:defRPr>
            </a:pPr>
            <a:r>
              <a:t>1 Peter 4:9-11 CSB- [9] Be hospitable to one another without complaining. [10] Just as each one has received a gift, use it to serve others, as good </a:t>
            </a:r>
            <a:r>
              <a:rPr b="1" u="sng">
                <a:latin typeface="Avenir Next Regular"/>
                <a:ea typeface="Avenir Next Regular"/>
                <a:cs typeface="Avenir Next Regular"/>
                <a:sym typeface="Avenir Next Regular"/>
              </a:rPr>
              <a:t>stewards</a:t>
            </a:r>
            <a:r>
              <a:t> of the varied </a:t>
            </a:r>
            <a:r>
              <a:rPr b="1" u="sng">
                <a:latin typeface="Avenir Next Regular"/>
                <a:ea typeface="Avenir Next Regular"/>
                <a:cs typeface="Avenir Next Regular"/>
                <a:sym typeface="Avenir Next Regular"/>
              </a:rPr>
              <a:t>grace</a:t>
            </a:r>
            <a:r>
              <a:t> of God. [11] If anyone speaks, let it be as one who speaks God's words; if anyone serves, let it be from the strength God provides, so that God may be glorified through Jesus Christ in everything. To him be the glory and the power forever and ever. Amen.</a:t>
            </a:r>
          </a:p>
          <a:p>
            <a:pPr marL="590550" indent="-590550" defTabSz="767715">
              <a:lnSpc>
                <a:spcPct val="100000"/>
              </a:lnSpc>
              <a:spcBef>
                <a:spcPts val="3600"/>
              </a:spcBef>
              <a:buClr>
                <a:schemeClr val="accent1"/>
              </a:buClr>
              <a:buSzPct val="104999"/>
              <a:buFont typeface="Avenir Next Regular"/>
              <a:buChar char="▸"/>
              <a:defRPr cap="none" sz="5580">
                <a:solidFill>
                  <a:srgbClr val="FFFFFF"/>
                </a:solidFill>
                <a:latin typeface="Avenir Next Medium"/>
                <a:ea typeface="Avenir Next Medium"/>
                <a:cs typeface="Avenir Next Medium"/>
                <a:sym typeface="Avenir Next Medium"/>
              </a:defRPr>
            </a:pPr>
            <a:r>
              <a:t>Grace- An endowment to edify the Church; Spirit-empowered service to the Church to carry out His plan for His people.</a:t>
            </a:r>
          </a:p>
          <a:p>
            <a:pPr marL="590550" indent="-590550" defTabSz="767715">
              <a:lnSpc>
                <a:spcPct val="100000"/>
              </a:lnSpc>
              <a:spcBef>
                <a:spcPts val="3600"/>
              </a:spcBef>
              <a:buClr>
                <a:schemeClr val="accent1"/>
              </a:buClr>
              <a:buSzPct val="104999"/>
              <a:buFont typeface="Avenir Next Regular"/>
              <a:buChar char="▸"/>
              <a:defRPr cap="none" sz="5580">
                <a:solidFill>
                  <a:srgbClr val="FFFFFF"/>
                </a:solidFill>
                <a:latin typeface="Avenir Next Medium"/>
                <a:ea typeface="Avenir Next Medium"/>
                <a:cs typeface="Avenir Next Medium"/>
                <a:sym typeface="Avenir Next Medium"/>
              </a:defRPr>
            </a:pPr>
            <a:r>
              <a:t>Steward- a guardian; the manager of a household or of household affairs; one who administers anything as the agent of another or others.</a:t>
            </a:r>
          </a:p>
        </p:txBody>
      </p:sp>
      <p:sp>
        <p:nvSpPr>
          <p:cNvPr id="188"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sharing Christ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1 Peter 4:9-11 CSB- [9] Be hospitable to one another without complaining. [10] Just as each one has received a gift, use it to serve others, as good </a:t>
            </a:r>
            <a:r>
              <a:rPr b="1" u="sng">
                <a:latin typeface="Avenir Next Regular"/>
                <a:ea typeface="Avenir Next Regular"/>
                <a:cs typeface="Avenir Next Regular"/>
                <a:sym typeface="Avenir Next Regular"/>
              </a:rPr>
              <a:t>stewards</a:t>
            </a:r>
            <a:r>
              <a:t> of the varied </a:t>
            </a:r>
            <a:r>
              <a:rPr b="1" u="sng">
                <a:latin typeface="Avenir Next Regular"/>
                <a:ea typeface="Avenir Next Regular"/>
                <a:cs typeface="Avenir Next Regular"/>
                <a:sym typeface="Avenir Next Regular"/>
              </a:rPr>
              <a:t>grace</a:t>
            </a:r>
            <a:r>
              <a:t> of God. [11] If anyone speaks, let it be as one who speaks God's words; if anyone serves, let it be from the strength God provides, so that God may be glorified through Jesus Christ in everything. To him be the glory and the power forever and ever. Amen.</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What are you doing with God’s grace?</a:t>
            </a:r>
          </a:p>
        </p:txBody>
      </p:sp>
      <p:sp>
        <p:nvSpPr>
          <p:cNvPr id="191"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sharing Christ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This passage not only tells us that we are stewards of God’s manifold grace, but it also tells us one very big way in which we can administer this grace to others—through service and hospitality!</a:t>
            </a:r>
          </a:p>
          <a:p>
            <a:pPr lvl="1"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“What?! You mean when I open the doors of my home to show hospitality or I serve someone else, I am administering the grace of God to them?”  </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Yes! Is that not an earthly representation of what God has done for us in giving us His grace?</a:t>
            </a:r>
          </a:p>
        </p:txBody>
      </p:sp>
      <p:sp>
        <p:nvSpPr>
          <p:cNvPr id="194"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sharing Christ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