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sldIdLst>
    <p:sldId id="266" r:id="rId2"/>
    <p:sldId id="268" r:id="rId3"/>
    <p:sldId id="262" r:id="rId4"/>
    <p:sldId id="263" r:id="rId5"/>
    <p:sldId id="264" r:id="rId6"/>
    <p:sldId id="269" r:id="rId7"/>
    <p:sldId id="267" r:id="rId8"/>
  </p:sldIdLst>
  <p:sldSz cx="12192000" cy="6858000"/>
  <p:notesSz cx="6858000" cy="9144000"/>
  <p:embeddedFontLst>
    <p:embeddedFont>
      <p:font typeface="Calibri" panose="020F0502020204030204" pitchFamily="34" charset="0"/>
      <p:regular r:id="rId9"/>
      <p:bold r:id="rId10"/>
      <p:italic r:id="rId11"/>
      <p:boldItalic r:id="rId12"/>
    </p:embeddedFont>
    <p:embeddedFont>
      <p:font typeface="Calibri Light" panose="020F0302020204030204" pitchFamily="34" charset="0"/>
      <p:regular r:id="rId13"/>
      <p:italic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754"/>
  </p:normalViewPr>
  <p:slideViewPr>
    <p:cSldViewPr snapToGrid="0">
      <p:cViewPr varScale="1">
        <p:scale>
          <a:sx n="90" d="100"/>
          <a:sy n="90" d="100"/>
        </p:scale>
        <p:origin x="232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46CF4-2AB2-A9A0-A20C-336B19E5E4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4BE5AA-7904-A538-9F0E-AD03F57F01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7BB35-42BA-1721-7D85-613E06ACD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E2EA-E581-2243-AE6C-E96ABABB2F6A}" type="datetimeFigureOut">
              <a:rPr lang="en-US" smtClean="0"/>
              <a:t>8/18/23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DB5E8-536A-1512-74B2-1A7CA13AB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F814C-6635-B7DC-8551-EC0FE97A0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2ED5-D3FD-8B4B-96B0-640B83DF8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2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98AB7-75F0-D003-DD2C-1DD7BE680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A64326-2153-22E5-C401-E997E414B6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0359EF-9E81-BB7B-0015-CFA0597ED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E2EA-E581-2243-AE6C-E96ABABB2F6A}" type="datetimeFigureOut">
              <a:rPr lang="en-US" smtClean="0"/>
              <a:t>8/18/23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788C1-C550-F1CB-37CE-1719DDA4A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00E0E-BE29-62A7-A1C3-67CA0E34C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2ED5-D3FD-8B4B-96B0-640B83DF8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68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2939DA-F365-760F-34EF-63A5E99C6D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9D5432-D46C-E6B8-D072-2F3A03EC35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E89DE-2FB2-ECDC-3DB8-91862300D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E2EA-E581-2243-AE6C-E96ABABB2F6A}" type="datetimeFigureOut">
              <a:rPr lang="en-US" smtClean="0"/>
              <a:t>8/18/23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AF0C7-4ED3-7FE9-D9F8-3B897BCFF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04B7F-A186-06A4-6D79-18231DE11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2ED5-D3FD-8B4B-96B0-640B83DF8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0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7BE74-8455-39D5-097C-9D6DCD369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80734-B4ED-5845-34FF-EB087F960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70C4B-FD73-A757-E956-1B608CB36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E2EA-E581-2243-AE6C-E96ABABB2F6A}" type="datetimeFigureOut">
              <a:rPr lang="en-US" smtClean="0"/>
              <a:t>8/18/23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7B5942-046B-CA2C-9E2E-0B4E10C63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53E821-BF48-C32E-487C-53D6B81B2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2ED5-D3FD-8B4B-96B0-640B83DF8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9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67D74-859C-3959-05A7-73CD66382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5D658-D7CA-B1F7-461D-8DA4A3A03B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903671-F41A-4A90-D003-C82613933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E2EA-E581-2243-AE6C-E96ABABB2F6A}" type="datetimeFigureOut">
              <a:rPr lang="en-US" smtClean="0"/>
              <a:t>8/18/23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B43DF5-528F-D35E-EA33-F02AD575E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306A9-4493-B352-3694-D4F5C0F4A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2ED5-D3FD-8B4B-96B0-640B83DF8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56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682B4-7C78-CE36-90C9-E3CA435B1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C975D-DEBF-338C-5CB6-E9928CE79C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11869E-37AE-4793-F586-C19280385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DA2CF7-9B98-1E88-B75B-30762B655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E2EA-E581-2243-AE6C-E96ABABB2F6A}" type="datetimeFigureOut">
              <a:rPr lang="en-US" smtClean="0"/>
              <a:t>8/18/23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9EED34-2B98-9FAB-6A28-464227C7A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2714C8-72ED-5287-7266-CC08B83A8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2ED5-D3FD-8B4B-96B0-640B83DF8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263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B3B9E-AD88-F4F1-851C-666985F4A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C267E-0020-1DC2-4267-DA342AF04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2B37CD-3B25-FF8B-7B56-81E58C18E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4BA34-25CF-DE27-6555-EA0D922A48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32426D-55F2-06AF-C337-B0449DE856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9E1117-AD23-3CA7-51C6-37EB557B0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E2EA-E581-2243-AE6C-E96ABABB2F6A}" type="datetimeFigureOut">
              <a:rPr lang="en-US" smtClean="0"/>
              <a:t>8/18/23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F44D59-6B68-3D84-6B65-A79D0FE51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891E05-2F19-C1C0-82F6-40789D86B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2ED5-D3FD-8B4B-96B0-640B83DF8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37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FC3-0286-2574-F1C3-02580E4A2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004B31-F28F-2387-9DAD-67B95CBC8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E2EA-E581-2243-AE6C-E96ABABB2F6A}" type="datetimeFigureOut">
              <a:rPr lang="en-US" smtClean="0"/>
              <a:t>8/18/23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B712EE-4F23-51E0-A905-BB6B2FF91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A8928C-8A77-080E-730F-2C1B15384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2ED5-D3FD-8B4B-96B0-640B83DF8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246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7FFAFF-4948-A8CF-8DB7-393DDBA09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E2EA-E581-2243-AE6C-E96ABABB2F6A}" type="datetimeFigureOut">
              <a:rPr lang="en-US" smtClean="0"/>
              <a:t>8/18/23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CC9FAB-4AB6-1E45-01F7-2BBEE85CE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D0946E-2371-AEB7-5320-032D9A441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2ED5-D3FD-8B4B-96B0-640B83DF8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18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7A5C4-E924-4A51-FC02-563FA3CAD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D5812-D7C6-D77D-2C84-DF823A5A6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F6D610-B8CA-317C-09E0-167B5B32D5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29F32F-2CC7-5E79-2627-CDF80F85F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E2EA-E581-2243-AE6C-E96ABABB2F6A}" type="datetimeFigureOut">
              <a:rPr lang="en-US" smtClean="0"/>
              <a:t>8/18/23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4ABB0A-FD3A-166F-92A0-BDE1FED9B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AEDBB0-AF39-1A43-0BEE-F329A06E9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2ED5-D3FD-8B4B-96B0-640B83DF8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24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1FFEE-7497-B397-F732-47FF9DFCF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54D711-2D80-3264-E7F8-335ECAC2BE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5BA965-99DE-108A-E64D-2DB4FA8118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DEED0B-A8C7-5512-D0B9-F867384FE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E2EA-E581-2243-AE6C-E96ABABB2F6A}" type="datetimeFigureOut">
              <a:rPr lang="en-US" smtClean="0"/>
              <a:t>8/18/23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CB5C66-F3CF-31C3-B042-0F409F1A3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0E98B-780B-4EB5-4B8E-1FB5135D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2ED5-D3FD-8B4B-96B0-640B83DF8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76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7434C3-1209-FE79-752E-14FFE6368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141218-6F26-1E8A-CCFD-EF0BE25BB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C7B0D-F16B-7B80-D06A-E108F039D1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2E2EA-E581-2243-AE6C-E96ABABB2F6A}" type="datetimeFigureOut">
              <a:rPr lang="en-US" smtClean="0"/>
              <a:t>8/18/23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BF227-0AE7-769E-5386-940FEFF2B4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E2EB0-1CD6-455A-DA6A-E5A676FD00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E2ED5-D3FD-8B4B-96B0-640B83DF8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619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137749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3419C3D-C79D-9CE2-5588-665C39F8D1F1}"/>
              </a:ext>
            </a:extLst>
          </p:cNvPr>
          <p:cNvSpPr/>
          <p:nvPr/>
        </p:nvSpPr>
        <p:spPr>
          <a:xfrm>
            <a:off x="0" y="5057775"/>
            <a:ext cx="12301538" cy="1800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40AF7E41-B3ED-2F13-CCE3-531CD657D7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555" t="30261" r="28574" b="2958"/>
          <a:stretch/>
        </p:blipFill>
        <p:spPr>
          <a:xfrm>
            <a:off x="8715376" y="1565800"/>
            <a:ext cx="3476624" cy="5292200"/>
          </a:xfrm>
          <a:prstGeom prst="rect">
            <a:avLst/>
          </a:prstGeom>
        </p:spPr>
      </p:pic>
      <p:pic>
        <p:nvPicPr>
          <p:cNvPr id="5" name="Picture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499DE985-9309-0C6A-2F49-AC1243B0FD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555" r="28574" b="75792"/>
          <a:stretch/>
        </p:blipFill>
        <p:spPr>
          <a:xfrm>
            <a:off x="8715376" y="-224036"/>
            <a:ext cx="3476624" cy="191842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CDB568F-B043-1CD2-96A6-7EA68DEE468F}"/>
              </a:ext>
            </a:extLst>
          </p:cNvPr>
          <p:cNvSpPr txBox="1"/>
          <p:nvPr/>
        </p:nvSpPr>
        <p:spPr>
          <a:xfrm>
            <a:off x="9686925" y="509066"/>
            <a:ext cx="16491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5B9BD5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JESUS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6EF5680-F7DB-F6F5-F1A8-B5D155989AE8}"/>
              </a:ext>
            </a:extLst>
          </p:cNvPr>
          <p:cNvCxnSpPr>
            <a:cxnSpLocks/>
          </p:cNvCxnSpPr>
          <p:nvPr/>
        </p:nvCxnSpPr>
        <p:spPr>
          <a:xfrm flipH="1">
            <a:off x="6986587" y="4566911"/>
            <a:ext cx="2197143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58D94C8-51C6-4DAD-4C44-1B5088D55C71}"/>
              </a:ext>
            </a:extLst>
          </p:cNvPr>
          <p:cNvSpPr txBox="1"/>
          <p:nvPr/>
        </p:nvSpPr>
        <p:spPr>
          <a:xfrm>
            <a:off x="6986587" y="3612804"/>
            <a:ext cx="1996727" cy="95410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bread</a:t>
            </a:r>
          </a:p>
          <a:p>
            <a:pPr algn="ctr"/>
            <a:r>
              <a:rPr lang="en-US" sz="28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pan</a:t>
            </a:r>
            <a:endParaRPr lang="en-US" sz="28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FFAF16-7B24-15AB-094F-C99BC0CB30BD}"/>
              </a:ext>
            </a:extLst>
          </p:cNvPr>
          <p:cNvSpPr txBox="1"/>
          <p:nvPr/>
        </p:nvSpPr>
        <p:spPr>
          <a:xfrm>
            <a:off x="-16669" y="5296167"/>
            <a:ext cx="69865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5B9BD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What Are We Seeking?</a:t>
            </a:r>
          </a:p>
          <a:p>
            <a:r>
              <a:rPr lang="en-US" sz="4000" b="1" i="1" dirty="0">
                <a:solidFill>
                  <a:srgbClr val="5B9BD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¿</a:t>
            </a:r>
            <a:r>
              <a:rPr lang="en-US" sz="4000" b="1" i="1" dirty="0" err="1">
                <a:solidFill>
                  <a:srgbClr val="5B9BD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Qué</a:t>
            </a:r>
            <a:r>
              <a:rPr lang="en-US" sz="4000" b="1" i="1" dirty="0">
                <a:solidFill>
                  <a:srgbClr val="5B9BD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 </a:t>
            </a:r>
            <a:r>
              <a:rPr lang="en-US" sz="4000" b="1" i="1" dirty="0" err="1">
                <a:solidFill>
                  <a:srgbClr val="5B9BD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estamos</a:t>
            </a:r>
            <a:r>
              <a:rPr lang="en-US" sz="4000" b="1" i="1" dirty="0">
                <a:solidFill>
                  <a:srgbClr val="5B9BD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 </a:t>
            </a:r>
            <a:r>
              <a:rPr lang="en-US" sz="4000" b="1" i="1" dirty="0" err="1">
                <a:solidFill>
                  <a:srgbClr val="5B9BD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buscando</a:t>
            </a:r>
            <a:r>
              <a:rPr lang="en-US" sz="4000" b="1" i="1" dirty="0">
                <a:solidFill>
                  <a:srgbClr val="5B9BD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78336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C299304-3BAB-37BD-421D-0C3493FC16BE}"/>
              </a:ext>
            </a:extLst>
          </p:cNvPr>
          <p:cNvSpPr/>
          <p:nvPr/>
        </p:nvSpPr>
        <p:spPr>
          <a:xfrm>
            <a:off x="0" y="5057775"/>
            <a:ext cx="12301538" cy="1800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40AF7E41-B3ED-2F13-CCE3-531CD657D7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555" t="30261" r="28574" b="2958"/>
          <a:stretch/>
        </p:blipFill>
        <p:spPr>
          <a:xfrm>
            <a:off x="8715376" y="1565800"/>
            <a:ext cx="3476624" cy="5292200"/>
          </a:xfrm>
          <a:prstGeom prst="rect">
            <a:avLst/>
          </a:prstGeom>
        </p:spPr>
      </p:pic>
      <p:pic>
        <p:nvPicPr>
          <p:cNvPr id="5" name="Picture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499DE985-9309-0C6A-2F49-AC1243B0FD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555" r="28574" b="75792"/>
          <a:stretch/>
        </p:blipFill>
        <p:spPr>
          <a:xfrm>
            <a:off x="8715376" y="-224036"/>
            <a:ext cx="3476624" cy="1918423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6EF5680-F7DB-F6F5-F1A8-B5D155989AE8}"/>
              </a:ext>
            </a:extLst>
          </p:cNvPr>
          <p:cNvCxnSpPr>
            <a:cxnSpLocks/>
          </p:cNvCxnSpPr>
          <p:nvPr/>
        </p:nvCxnSpPr>
        <p:spPr>
          <a:xfrm flipH="1">
            <a:off x="6986587" y="4566911"/>
            <a:ext cx="2197143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D0FA46B0-7D9D-91BF-487A-CFE1A483B826}"/>
              </a:ext>
            </a:extLst>
          </p:cNvPr>
          <p:cNvSpPr txBox="1"/>
          <p:nvPr/>
        </p:nvSpPr>
        <p:spPr>
          <a:xfrm>
            <a:off x="6986586" y="3612804"/>
            <a:ext cx="2197143" cy="95410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" panose="02000503000000020004" pitchFamily="2" charset="0"/>
              </a:rPr>
              <a:t>leadership </a:t>
            </a:r>
            <a:r>
              <a:rPr lang="en-US" sz="2800" b="1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" panose="02000503000000020004" pitchFamily="2" charset="0"/>
              </a:rPr>
              <a:t>liderazgo</a:t>
            </a:r>
            <a:endParaRPr lang="en-US" sz="28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elvetica Neue Condensed" panose="02000503000000020004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0214F9-3C29-FAAB-1795-179275F8C8A1}"/>
              </a:ext>
            </a:extLst>
          </p:cNvPr>
          <p:cNvSpPr txBox="1"/>
          <p:nvPr/>
        </p:nvSpPr>
        <p:spPr>
          <a:xfrm>
            <a:off x="-16669" y="5296167"/>
            <a:ext cx="69865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5B9BD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What Are We Seeking?</a:t>
            </a:r>
          </a:p>
          <a:p>
            <a:r>
              <a:rPr lang="en-US" sz="4000" b="1" i="1" dirty="0">
                <a:solidFill>
                  <a:srgbClr val="5B9BD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¿</a:t>
            </a:r>
            <a:r>
              <a:rPr lang="en-US" sz="4000" b="1" i="1" dirty="0" err="1">
                <a:solidFill>
                  <a:srgbClr val="5B9BD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Qué</a:t>
            </a:r>
            <a:r>
              <a:rPr lang="en-US" sz="4000" b="1" i="1" dirty="0">
                <a:solidFill>
                  <a:srgbClr val="5B9BD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 </a:t>
            </a:r>
            <a:r>
              <a:rPr lang="en-US" sz="4000" b="1" i="1" dirty="0" err="1">
                <a:solidFill>
                  <a:srgbClr val="5B9BD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estamos</a:t>
            </a:r>
            <a:r>
              <a:rPr lang="en-US" sz="4000" b="1" i="1" dirty="0">
                <a:solidFill>
                  <a:srgbClr val="5B9BD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 </a:t>
            </a:r>
            <a:r>
              <a:rPr lang="en-US" sz="4000" b="1" i="1" dirty="0" err="1">
                <a:solidFill>
                  <a:srgbClr val="5B9BD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buscando</a:t>
            </a:r>
            <a:r>
              <a:rPr lang="en-US" sz="4000" b="1" i="1" dirty="0">
                <a:solidFill>
                  <a:srgbClr val="5B9BD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725C08-C87C-986C-869F-9E492E22DB84}"/>
              </a:ext>
            </a:extLst>
          </p:cNvPr>
          <p:cNvSpPr txBox="1"/>
          <p:nvPr/>
        </p:nvSpPr>
        <p:spPr>
          <a:xfrm>
            <a:off x="9686925" y="509066"/>
            <a:ext cx="16491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5B9BD5"/>
                </a:solidFill>
                <a:latin typeface="Helvetica Neue Condensed" panose="02000503000000020004" pitchFamily="2" charset="0"/>
              </a:rPr>
              <a:t>JESUS</a:t>
            </a:r>
          </a:p>
        </p:txBody>
      </p:sp>
    </p:spTree>
    <p:extLst>
      <p:ext uri="{BB962C8B-B14F-4D97-AF65-F5344CB8AC3E}">
        <p14:creationId xmlns:p14="http://schemas.microsoft.com/office/powerpoint/2010/main" val="215423039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EBFDF87-E75E-4388-B2A4-4DB0758E9C6E}"/>
              </a:ext>
            </a:extLst>
          </p:cNvPr>
          <p:cNvSpPr/>
          <p:nvPr/>
        </p:nvSpPr>
        <p:spPr>
          <a:xfrm>
            <a:off x="0" y="5057775"/>
            <a:ext cx="12301538" cy="1800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40AF7E41-B3ED-2F13-CCE3-531CD657D7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555" t="30261" r="28574" b="2958"/>
          <a:stretch/>
        </p:blipFill>
        <p:spPr>
          <a:xfrm>
            <a:off x="8715376" y="1565800"/>
            <a:ext cx="3476624" cy="5292200"/>
          </a:xfrm>
          <a:prstGeom prst="rect">
            <a:avLst/>
          </a:prstGeom>
        </p:spPr>
      </p:pic>
      <p:pic>
        <p:nvPicPr>
          <p:cNvPr id="5" name="Picture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499DE985-9309-0C6A-2F49-AC1243B0FD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555" r="28574" b="75792"/>
          <a:stretch/>
        </p:blipFill>
        <p:spPr>
          <a:xfrm>
            <a:off x="8715376" y="-224036"/>
            <a:ext cx="3476624" cy="1918423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6EF5680-F7DB-F6F5-F1A8-B5D155989AE8}"/>
              </a:ext>
            </a:extLst>
          </p:cNvPr>
          <p:cNvCxnSpPr>
            <a:cxnSpLocks/>
          </p:cNvCxnSpPr>
          <p:nvPr/>
        </p:nvCxnSpPr>
        <p:spPr>
          <a:xfrm flipH="1">
            <a:off x="6372225" y="4566911"/>
            <a:ext cx="281150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D0FA46B0-7D9D-91BF-487A-CFE1A483B826}"/>
              </a:ext>
            </a:extLst>
          </p:cNvPr>
          <p:cNvSpPr txBox="1"/>
          <p:nvPr/>
        </p:nvSpPr>
        <p:spPr>
          <a:xfrm>
            <a:off x="6657975" y="165706"/>
            <a:ext cx="2325339" cy="440120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" panose="02000503000000020004" pitchFamily="2" charset="0"/>
              </a:rPr>
              <a:t>community</a:t>
            </a:r>
          </a:p>
          <a:p>
            <a:pPr algn="ctr"/>
            <a:r>
              <a:rPr lang="en-US" sz="2800" b="1" dirty="0" err="1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" panose="02000503000000020004" pitchFamily="2" charset="0"/>
              </a:rPr>
              <a:t>comunidad</a:t>
            </a:r>
            <a:endParaRPr lang="en-US" sz="2800" b="1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elvetica Neue Condensed" panose="02000503000000020004" pitchFamily="2" charset="0"/>
            </a:endParaRPr>
          </a:p>
          <a:p>
            <a:pPr algn="ctr"/>
            <a:r>
              <a:rPr lang="en-US" sz="28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" panose="02000503000000020004" pitchFamily="2" charset="0"/>
              </a:rPr>
              <a:t>happiness</a:t>
            </a:r>
          </a:p>
          <a:p>
            <a:pPr algn="ctr"/>
            <a:r>
              <a:rPr lang="en-US" sz="2800" b="1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" panose="02000503000000020004" pitchFamily="2" charset="0"/>
              </a:rPr>
              <a:t>felicidad</a:t>
            </a:r>
            <a:endParaRPr lang="en-US" sz="28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elvetica Neue Condensed" panose="02000503000000020004" pitchFamily="2" charset="0"/>
            </a:endParaRPr>
          </a:p>
          <a:p>
            <a:pPr algn="ctr"/>
            <a:r>
              <a:rPr lang="en-US" sz="2800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" panose="02000503000000020004" pitchFamily="2" charset="0"/>
              </a:rPr>
              <a:t>hope</a:t>
            </a:r>
          </a:p>
          <a:p>
            <a:pPr algn="ctr"/>
            <a:r>
              <a:rPr lang="en-US" sz="2800" b="1" dirty="0" err="1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" panose="02000503000000020004" pitchFamily="2" charset="0"/>
              </a:rPr>
              <a:t>esperanza</a:t>
            </a:r>
            <a:endParaRPr lang="en-US" sz="2800" b="1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elvetica Neue Condensed" panose="02000503000000020004" pitchFamily="2" charset="0"/>
            </a:endParaRPr>
          </a:p>
          <a:p>
            <a:pPr algn="ctr"/>
            <a:r>
              <a:rPr lang="en-US" sz="28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" panose="02000503000000020004" pitchFamily="2" charset="0"/>
              </a:rPr>
              <a:t>character</a:t>
            </a:r>
          </a:p>
          <a:p>
            <a:pPr algn="ctr"/>
            <a:r>
              <a:rPr lang="en-US" sz="2800" b="1" dirty="0" err="1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" panose="02000503000000020004" pitchFamily="2" charset="0"/>
              </a:rPr>
              <a:t>carácter</a:t>
            </a:r>
            <a:endParaRPr lang="en-US" sz="2800" b="1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elvetica Neue Condensed" panose="02000503000000020004" pitchFamily="2" charset="0"/>
            </a:endParaRPr>
          </a:p>
          <a:p>
            <a:pPr algn="ctr"/>
            <a:r>
              <a:rPr lang="en-US" sz="28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" panose="02000503000000020004" pitchFamily="2" charset="0"/>
              </a:rPr>
              <a:t>forgiveness </a:t>
            </a:r>
            <a:r>
              <a:rPr lang="en-US" sz="2800" b="1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" panose="02000503000000020004" pitchFamily="2" charset="0"/>
              </a:rPr>
              <a:t>perdón</a:t>
            </a:r>
            <a:endParaRPr lang="en-US" sz="28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elvetica Neue Condensed" panose="02000503000000020004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7308DF-0EFA-163C-0733-92FB3910C780}"/>
              </a:ext>
            </a:extLst>
          </p:cNvPr>
          <p:cNvSpPr txBox="1"/>
          <p:nvPr/>
        </p:nvSpPr>
        <p:spPr>
          <a:xfrm>
            <a:off x="0" y="5296167"/>
            <a:ext cx="69865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5B9BD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What Are We Seeking?</a:t>
            </a:r>
          </a:p>
          <a:p>
            <a:r>
              <a:rPr lang="en-US" sz="4000" b="1" i="1" dirty="0">
                <a:solidFill>
                  <a:srgbClr val="5B9BD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¿</a:t>
            </a:r>
            <a:r>
              <a:rPr lang="en-US" sz="4000" b="1" i="1" dirty="0" err="1">
                <a:solidFill>
                  <a:srgbClr val="5B9BD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Qué</a:t>
            </a:r>
            <a:r>
              <a:rPr lang="en-US" sz="4000" b="1" i="1" dirty="0">
                <a:solidFill>
                  <a:srgbClr val="5B9BD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 </a:t>
            </a:r>
            <a:r>
              <a:rPr lang="en-US" sz="4000" b="1" i="1" dirty="0" err="1">
                <a:solidFill>
                  <a:srgbClr val="5B9BD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estamos</a:t>
            </a:r>
            <a:r>
              <a:rPr lang="en-US" sz="4000" b="1" i="1" dirty="0">
                <a:solidFill>
                  <a:srgbClr val="5B9BD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 </a:t>
            </a:r>
            <a:r>
              <a:rPr lang="en-US" sz="4000" b="1" i="1" dirty="0" err="1">
                <a:solidFill>
                  <a:srgbClr val="5B9BD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buscando</a:t>
            </a:r>
            <a:r>
              <a:rPr lang="en-US" sz="4000" b="1" i="1" dirty="0">
                <a:solidFill>
                  <a:srgbClr val="5B9BD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8C74C6-B6B6-150E-51EC-DED257370741}"/>
              </a:ext>
            </a:extLst>
          </p:cNvPr>
          <p:cNvSpPr txBox="1"/>
          <p:nvPr/>
        </p:nvSpPr>
        <p:spPr>
          <a:xfrm>
            <a:off x="9686925" y="509066"/>
            <a:ext cx="16491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5B9BD5"/>
                </a:solidFill>
                <a:latin typeface="Helvetica Neue Condensed" panose="02000503000000020004" pitchFamily="2" charset="0"/>
              </a:rPr>
              <a:t>JESUS</a:t>
            </a:r>
          </a:p>
        </p:txBody>
      </p:sp>
    </p:spTree>
    <p:extLst>
      <p:ext uri="{BB962C8B-B14F-4D97-AF65-F5344CB8AC3E}">
        <p14:creationId xmlns:p14="http://schemas.microsoft.com/office/powerpoint/2010/main" val="83121185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B321D7E-04A9-0FCF-6437-02A4014572DE}"/>
              </a:ext>
            </a:extLst>
          </p:cNvPr>
          <p:cNvSpPr/>
          <p:nvPr/>
        </p:nvSpPr>
        <p:spPr>
          <a:xfrm>
            <a:off x="0" y="5057775"/>
            <a:ext cx="12301538" cy="1800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40AF7E41-B3ED-2F13-CCE3-531CD657D7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555" t="30261" r="28574" b="2958"/>
          <a:stretch/>
        </p:blipFill>
        <p:spPr>
          <a:xfrm>
            <a:off x="6515100" y="2380187"/>
            <a:ext cx="5676900" cy="8641513"/>
          </a:xfrm>
          <a:prstGeom prst="rect">
            <a:avLst/>
          </a:prstGeom>
        </p:spPr>
      </p:pic>
      <p:pic>
        <p:nvPicPr>
          <p:cNvPr id="5" name="Picture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499DE985-9309-0C6A-2F49-AC1243B0FD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555" r="28574" b="75792"/>
          <a:stretch/>
        </p:blipFill>
        <p:spPr>
          <a:xfrm>
            <a:off x="6515100" y="-509786"/>
            <a:ext cx="5676900" cy="313254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92BBD5E-9037-A939-77B2-85446F7E58C6}"/>
              </a:ext>
            </a:extLst>
          </p:cNvPr>
          <p:cNvSpPr txBox="1"/>
          <p:nvPr/>
        </p:nvSpPr>
        <p:spPr>
          <a:xfrm>
            <a:off x="8190880" y="2299738"/>
            <a:ext cx="2325339" cy="440120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" panose="02000503000000020004" pitchFamily="2" charset="0"/>
              </a:rPr>
              <a:t>community</a:t>
            </a:r>
          </a:p>
          <a:p>
            <a:pPr algn="ctr"/>
            <a:r>
              <a:rPr lang="en-US" sz="2800" b="1" dirty="0" err="1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" panose="02000503000000020004" pitchFamily="2" charset="0"/>
              </a:rPr>
              <a:t>comunidad</a:t>
            </a:r>
            <a:endParaRPr lang="en-US" sz="2800" b="1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elvetica Neue Condensed" panose="02000503000000020004" pitchFamily="2" charset="0"/>
            </a:endParaRPr>
          </a:p>
          <a:p>
            <a:pPr algn="ctr"/>
            <a:r>
              <a:rPr lang="en-US" sz="28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" panose="02000503000000020004" pitchFamily="2" charset="0"/>
              </a:rPr>
              <a:t>happiness</a:t>
            </a:r>
          </a:p>
          <a:p>
            <a:pPr algn="ctr"/>
            <a:r>
              <a:rPr lang="en-US" sz="2800" b="1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" panose="02000503000000020004" pitchFamily="2" charset="0"/>
              </a:rPr>
              <a:t>felicidad</a:t>
            </a:r>
            <a:endParaRPr lang="en-US" sz="28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elvetica Neue Condensed" panose="02000503000000020004" pitchFamily="2" charset="0"/>
            </a:endParaRPr>
          </a:p>
          <a:p>
            <a:pPr algn="ctr"/>
            <a:r>
              <a:rPr lang="en-US" sz="2800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" panose="02000503000000020004" pitchFamily="2" charset="0"/>
              </a:rPr>
              <a:t>hope</a:t>
            </a:r>
          </a:p>
          <a:p>
            <a:pPr algn="ctr"/>
            <a:r>
              <a:rPr lang="en-US" sz="2800" b="1" dirty="0" err="1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" panose="02000503000000020004" pitchFamily="2" charset="0"/>
              </a:rPr>
              <a:t>esperanza</a:t>
            </a:r>
            <a:endParaRPr lang="en-US" sz="2800" b="1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elvetica Neue Condensed" panose="02000503000000020004" pitchFamily="2" charset="0"/>
            </a:endParaRPr>
          </a:p>
          <a:p>
            <a:pPr algn="ctr"/>
            <a:r>
              <a:rPr lang="en-US" sz="28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" panose="02000503000000020004" pitchFamily="2" charset="0"/>
              </a:rPr>
              <a:t>character</a:t>
            </a:r>
          </a:p>
          <a:p>
            <a:pPr algn="ctr"/>
            <a:r>
              <a:rPr lang="en-US" sz="2800" b="1" dirty="0" err="1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" panose="02000503000000020004" pitchFamily="2" charset="0"/>
              </a:rPr>
              <a:t>carácter</a:t>
            </a:r>
            <a:endParaRPr lang="en-US" sz="2800" b="1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elvetica Neue Condensed" panose="02000503000000020004" pitchFamily="2" charset="0"/>
            </a:endParaRPr>
          </a:p>
          <a:p>
            <a:pPr algn="ctr"/>
            <a:r>
              <a:rPr lang="en-US" sz="28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" panose="02000503000000020004" pitchFamily="2" charset="0"/>
              </a:rPr>
              <a:t>forgiveness </a:t>
            </a:r>
            <a:r>
              <a:rPr lang="en-US" sz="2800" b="1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" panose="02000503000000020004" pitchFamily="2" charset="0"/>
              </a:rPr>
              <a:t>perdón</a:t>
            </a:r>
            <a:endParaRPr lang="en-US" sz="28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elvetica Neue Condensed" panose="02000503000000020004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028366-AA48-B581-52DF-F62F0EB46FED}"/>
              </a:ext>
            </a:extLst>
          </p:cNvPr>
          <p:cNvSpPr txBox="1"/>
          <p:nvPr/>
        </p:nvSpPr>
        <p:spPr>
          <a:xfrm>
            <a:off x="8190880" y="677969"/>
            <a:ext cx="24675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5B9BD5"/>
                </a:solidFill>
                <a:latin typeface="Helvetica Neue Condensed" panose="02000503000000020004" pitchFamily="2" charset="0"/>
              </a:rPr>
              <a:t>JESUS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6624FC-1833-ED91-2A82-6E8AB391E860}"/>
              </a:ext>
            </a:extLst>
          </p:cNvPr>
          <p:cNvSpPr txBox="1"/>
          <p:nvPr/>
        </p:nvSpPr>
        <p:spPr>
          <a:xfrm>
            <a:off x="0" y="5296167"/>
            <a:ext cx="698658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5B9BD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We NEED Jesus</a:t>
            </a:r>
          </a:p>
          <a:p>
            <a:r>
              <a:rPr lang="en-US" sz="3600" b="1" i="1" dirty="0">
                <a:solidFill>
                  <a:srgbClr val="5B9BD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NECESITAMOS a Jesús</a:t>
            </a:r>
            <a:endParaRPr lang="en-US" sz="3600" b="1" i="1" dirty="0">
              <a:solidFill>
                <a:srgbClr val="5B9BD5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ELVETICA NEUE CONDENSED BLACK" panose="02000503000000020004" pitchFamily="2" charset="0"/>
              <a:ea typeface="HELVETICA NEUE CONDENSED BLACK" panose="02000503000000020004" pitchFamily="2" charset="0"/>
              <a:cs typeface="HELVETICA NEUE CONDENSED BLACK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31610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D05E506-58D0-2521-A2CC-0586A5D7007A}"/>
              </a:ext>
            </a:extLst>
          </p:cNvPr>
          <p:cNvSpPr/>
          <p:nvPr/>
        </p:nvSpPr>
        <p:spPr>
          <a:xfrm>
            <a:off x="0" y="5057775"/>
            <a:ext cx="12301538" cy="1800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40AF7E41-B3ED-2F13-CCE3-531CD657D7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555" t="30261" r="28574" b="2958"/>
          <a:stretch/>
        </p:blipFill>
        <p:spPr>
          <a:xfrm>
            <a:off x="6515100" y="2380187"/>
            <a:ext cx="5676900" cy="8641513"/>
          </a:xfrm>
          <a:prstGeom prst="rect">
            <a:avLst/>
          </a:prstGeom>
        </p:spPr>
      </p:pic>
      <p:pic>
        <p:nvPicPr>
          <p:cNvPr id="5" name="Picture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499DE985-9309-0C6A-2F49-AC1243B0FD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555" r="28574" b="75792"/>
          <a:stretch/>
        </p:blipFill>
        <p:spPr>
          <a:xfrm>
            <a:off x="6515100" y="-509786"/>
            <a:ext cx="5676900" cy="313254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92BBD5E-9037-A939-77B2-85446F7E58C6}"/>
              </a:ext>
            </a:extLst>
          </p:cNvPr>
          <p:cNvSpPr txBox="1"/>
          <p:nvPr/>
        </p:nvSpPr>
        <p:spPr>
          <a:xfrm>
            <a:off x="8190880" y="2299738"/>
            <a:ext cx="2325339" cy="440120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" panose="02000503000000020004" pitchFamily="2" charset="0"/>
              </a:rPr>
              <a:t>community</a:t>
            </a:r>
          </a:p>
          <a:p>
            <a:pPr algn="ctr"/>
            <a:r>
              <a:rPr lang="en-US" sz="2800" b="1" dirty="0" err="1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" panose="02000503000000020004" pitchFamily="2" charset="0"/>
              </a:rPr>
              <a:t>comunidad</a:t>
            </a:r>
            <a:endParaRPr lang="en-US" sz="2800" b="1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elvetica Neue Condensed" panose="02000503000000020004" pitchFamily="2" charset="0"/>
            </a:endParaRPr>
          </a:p>
          <a:p>
            <a:pPr algn="ctr"/>
            <a:r>
              <a:rPr lang="en-US" sz="28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" panose="02000503000000020004" pitchFamily="2" charset="0"/>
              </a:rPr>
              <a:t>happiness</a:t>
            </a:r>
          </a:p>
          <a:p>
            <a:pPr algn="ctr"/>
            <a:r>
              <a:rPr lang="en-US" sz="2800" b="1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" panose="02000503000000020004" pitchFamily="2" charset="0"/>
              </a:rPr>
              <a:t>felicidad</a:t>
            </a:r>
            <a:endParaRPr lang="en-US" sz="28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elvetica Neue Condensed" panose="02000503000000020004" pitchFamily="2" charset="0"/>
            </a:endParaRPr>
          </a:p>
          <a:p>
            <a:pPr algn="ctr"/>
            <a:r>
              <a:rPr lang="en-US" sz="2800" b="1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" panose="02000503000000020004" pitchFamily="2" charset="0"/>
              </a:rPr>
              <a:t>hope</a:t>
            </a:r>
          </a:p>
          <a:p>
            <a:pPr algn="ctr"/>
            <a:r>
              <a:rPr lang="en-US" sz="2800" b="1" dirty="0" err="1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" panose="02000503000000020004" pitchFamily="2" charset="0"/>
              </a:rPr>
              <a:t>esperanza</a:t>
            </a:r>
            <a:endParaRPr lang="en-US" sz="2800" b="1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elvetica Neue Condensed" panose="02000503000000020004" pitchFamily="2" charset="0"/>
            </a:endParaRPr>
          </a:p>
          <a:p>
            <a:pPr algn="ctr"/>
            <a:r>
              <a:rPr lang="en-US" sz="28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" panose="02000503000000020004" pitchFamily="2" charset="0"/>
              </a:rPr>
              <a:t>character</a:t>
            </a:r>
          </a:p>
          <a:p>
            <a:pPr algn="ctr"/>
            <a:r>
              <a:rPr lang="en-US" sz="2800" b="1" dirty="0" err="1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" panose="02000503000000020004" pitchFamily="2" charset="0"/>
              </a:rPr>
              <a:t>carácter</a:t>
            </a:r>
            <a:endParaRPr lang="en-US" sz="2800" b="1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elvetica Neue Condensed" panose="02000503000000020004" pitchFamily="2" charset="0"/>
            </a:endParaRPr>
          </a:p>
          <a:p>
            <a:pPr algn="ctr"/>
            <a:r>
              <a:rPr lang="en-US" sz="28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" panose="02000503000000020004" pitchFamily="2" charset="0"/>
              </a:rPr>
              <a:t>forgiveness </a:t>
            </a:r>
            <a:r>
              <a:rPr lang="en-US" sz="2800" b="1" dirty="0" err="1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" panose="02000503000000020004" pitchFamily="2" charset="0"/>
              </a:rPr>
              <a:t>perdón</a:t>
            </a:r>
            <a:endParaRPr lang="en-US" sz="2800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elvetica Neue Condensed" panose="02000503000000020004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6624FC-1833-ED91-2A82-6E8AB391E860}"/>
              </a:ext>
            </a:extLst>
          </p:cNvPr>
          <p:cNvSpPr txBox="1"/>
          <p:nvPr/>
        </p:nvSpPr>
        <p:spPr>
          <a:xfrm>
            <a:off x="0" y="5296167"/>
            <a:ext cx="808134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5B9BD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We NEED Jesus… all of Him</a:t>
            </a:r>
          </a:p>
          <a:p>
            <a:r>
              <a:rPr lang="en-US" sz="3600" b="1" i="1" dirty="0">
                <a:solidFill>
                  <a:srgbClr val="5B9BD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NECESITAMOS a Jesús... ¡</a:t>
            </a:r>
            <a:r>
              <a:rPr lang="en-US" sz="3600" b="1" i="1" dirty="0" err="1">
                <a:solidFill>
                  <a:srgbClr val="5B9BD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Todo</a:t>
            </a:r>
            <a:r>
              <a:rPr lang="en-US" sz="3600" b="1" i="1" dirty="0">
                <a:solidFill>
                  <a:srgbClr val="5B9BD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 de </a:t>
            </a:r>
            <a:r>
              <a:rPr lang="en-US" sz="3600" b="1" i="1" dirty="0" err="1">
                <a:solidFill>
                  <a:srgbClr val="5B9BD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Él</a:t>
            </a:r>
            <a:r>
              <a:rPr lang="en-US" sz="3600" b="1" i="1" dirty="0">
                <a:solidFill>
                  <a:srgbClr val="5B9BD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rPr>
              <a:t>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87F383-B2E9-EC94-FAFE-7AEBCFD539D9}"/>
              </a:ext>
            </a:extLst>
          </p:cNvPr>
          <p:cNvSpPr txBox="1"/>
          <p:nvPr/>
        </p:nvSpPr>
        <p:spPr>
          <a:xfrm>
            <a:off x="8190880" y="677969"/>
            <a:ext cx="24675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5B9BD5"/>
                </a:solidFill>
                <a:latin typeface="Helvetica Neue Condensed" panose="02000503000000020004" pitchFamily="2" charset="0"/>
              </a:rPr>
              <a:t>JESUS</a:t>
            </a:r>
          </a:p>
        </p:txBody>
      </p:sp>
    </p:spTree>
    <p:extLst>
      <p:ext uri="{BB962C8B-B14F-4D97-AF65-F5344CB8AC3E}">
        <p14:creationId xmlns:p14="http://schemas.microsoft.com/office/powerpoint/2010/main" val="216009333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992612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1568</TotalTime>
  <Words>91</Words>
  <Application>Microsoft Macintosh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Calibri</vt:lpstr>
      <vt:lpstr>Helvetica Neue Condensed</vt:lpstr>
      <vt:lpstr>HELVETICA NEUE CONDENSED BLACK</vt:lpstr>
      <vt:lpstr>Helvetica Neue Condensed</vt:lpstr>
      <vt:lpstr>Calibri Light</vt:lpstr>
      <vt:lpstr>Arial</vt:lpstr>
      <vt:lpstr>HELVETICA NEUE CONDENSED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4</cp:revision>
  <dcterms:created xsi:type="dcterms:W3CDTF">2023-08-18T18:04:42Z</dcterms:created>
  <dcterms:modified xsi:type="dcterms:W3CDTF">2023-08-19T20:12:49Z</dcterms:modified>
</cp:coreProperties>
</file>