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77" r:id="rId3"/>
    <p:sldId id="279" r:id="rId4"/>
    <p:sldId id="278" r:id="rId5"/>
    <p:sldId id="285" r:id="rId6"/>
    <p:sldId id="280" r:id="rId7"/>
    <p:sldId id="281" r:id="rId8"/>
    <p:sldId id="283" r:id="rId9"/>
    <p:sldId id="282" r:id="rId10"/>
    <p:sldId id="271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entury" panose="02040604050505020304" pitchFamily="18" charset="0"/>
      <p:regular r:id="rId18"/>
    </p:embeddedFont>
    <p:embeddedFont>
      <p:font typeface="Trajan Pro" panose="02020502050506020301" pitchFamily="18" charset="0"/>
      <p:regular r:id="rId19"/>
      <p:bold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F8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63"/>
    <p:restoredTop sz="94648"/>
  </p:normalViewPr>
  <p:slideViewPr>
    <p:cSldViewPr snapToGrid="0">
      <p:cViewPr varScale="1">
        <p:scale>
          <a:sx n="107" d="100"/>
          <a:sy n="107" d="100"/>
        </p:scale>
        <p:origin x="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0EDD-A5BF-F84B-9962-FA1D9E57A47D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1BB9-A5DA-654F-A65C-F6439128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0EDD-A5BF-F84B-9962-FA1D9E57A47D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1BB9-A5DA-654F-A65C-F6439128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3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0EDD-A5BF-F84B-9962-FA1D9E57A47D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1BB9-A5DA-654F-A65C-F6439128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5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0EDD-A5BF-F84B-9962-FA1D9E57A47D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1BB9-A5DA-654F-A65C-F6439128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0EDD-A5BF-F84B-9962-FA1D9E57A47D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1BB9-A5DA-654F-A65C-F6439128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9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0EDD-A5BF-F84B-9962-FA1D9E57A47D}" type="datetimeFigureOut">
              <a:rPr lang="en-US" smtClean="0"/>
              <a:t>8/6/23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1BB9-A5DA-654F-A65C-F6439128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4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0EDD-A5BF-F84B-9962-FA1D9E57A47D}" type="datetimeFigureOut">
              <a:rPr lang="en-US" smtClean="0"/>
              <a:t>8/6/23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1BB9-A5DA-654F-A65C-F6439128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0EDD-A5BF-F84B-9962-FA1D9E57A47D}" type="datetimeFigureOut">
              <a:rPr lang="en-US" smtClean="0"/>
              <a:t>8/6/23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1BB9-A5DA-654F-A65C-F6439128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9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0EDD-A5BF-F84B-9962-FA1D9E57A47D}" type="datetimeFigureOut">
              <a:rPr lang="en-US" smtClean="0"/>
              <a:t>8/6/23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1BB9-A5DA-654F-A65C-F6439128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3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0EDD-A5BF-F84B-9962-FA1D9E57A47D}" type="datetimeFigureOut">
              <a:rPr lang="en-US" smtClean="0"/>
              <a:t>8/6/23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1BB9-A5DA-654F-A65C-F6439128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0EDD-A5BF-F84B-9962-FA1D9E57A47D}" type="datetimeFigureOut">
              <a:rPr lang="en-US" smtClean="0"/>
              <a:t>8/6/23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1BB9-A5DA-654F-A65C-F6439128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0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20EDD-A5BF-F84B-9962-FA1D9E57A47D}" type="datetimeFigureOut">
              <a:rPr lang="en-US" smtClean="0"/>
              <a:t>8/6/23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1BB9-A5DA-654F-A65C-F6439128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7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66949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05551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6B4B3-B878-8743-C988-B9C20C9A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" t="22399" r="-479" b="7816"/>
          <a:stretch/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014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6B4B3-B878-8743-C988-B9C20C9A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" t="22399" r="-479" b="7816"/>
          <a:stretch/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0D0683-0F54-778A-D7C8-D76D724C0A33}"/>
              </a:ext>
            </a:extLst>
          </p:cNvPr>
          <p:cNvSpPr txBox="1"/>
          <p:nvPr/>
        </p:nvSpPr>
        <p:spPr>
          <a:xfrm>
            <a:off x="315975" y="1354714"/>
            <a:ext cx="5445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Genesis 15:6 (ESV) </a:t>
            </a:r>
          </a:p>
          <a:p>
            <a:r>
              <a:rPr lang="en-US" sz="3200" u="none" strike="noStrike" baseline="30000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6</a:t>
            </a:r>
            <a:r>
              <a:rPr lang="en-US" sz="3200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And he believed the </a:t>
            </a:r>
            <a:r>
              <a:rPr lang="en-US" sz="3200" cap="small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Lord</a:t>
            </a:r>
            <a:r>
              <a:rPr lang="en-US" sz="3200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, and he counted it to him as righteousness.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4A7D64-D836-138A-7E72-2B49D49E40E6}"/>
              </a:ext>
            </a:extLst>
          </p:cNvPr>
          <p:cNvSpPr txBox="1"/>
          <p:nvPr/>
        </p:nvSpPr>
        <p:spPr>
          <a:xfrm>
            <a:off x="6737098" y="1366897"/>
            <a:ext cx="54488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Génesis</a:t>
            </a:r>
            <a:r>
              <a:rPr lang="en-US" sz="3200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 15:6 (LBLA) </a:t>
            </a:r>
          </a:p>
          <a:p>
            <a:r>
              <a:rPr lang="en-US" sz="3200" u="none" strike="noStrike" baseline="30000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6</a:t>
            </a:r>
            <a:r>
              <a:rPr lang="en-US" sz="3200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Y Abram </a:t>
            </a:r>
            <a:r>
              <a:rPr lang="en-US" sz="3200" dirty="0" err="1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creyó</a:t>
            </a:r>
            <a:r>
              <a:rPr lang="en-US" sz="3200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en</a:t>
            </a:r>
            <a:r>
              <a:rPr lang="en-US" sz="3200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el</a:t>
            </a:r>
            <a:r>
              <a:rPr lang="en-US" sz="3200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cap="small" dirty="0" err="1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Señor</a:t>
            </a:r>
            <a:r>
              <a:rPr lang="en-US" sz="3200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, y </a:t>
            </a:r>
            <a:r>
              <a:rPr lang="en-US" sz="3200" dirty="0" err="1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Él</a:t>
            </a:r>
            <a:r>
              <a:rPr lang="en-US" sz="3200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 se lo </a:t>
            </a:r>
            <a:r>
              <a:rPr lang="en-US" sz="3200" dirty="0" err="1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reconoció</a:t>
            </a:r>
            <a:r>
              <a:rPr lang="en-US" sz="3200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por</a:t>
            </a:r>
            <a:r>
              <a:rPr lang="en-US" sz="3200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justicia</a:t>
            </a:r>
            <a:r>
              <a:rPr lang="en-US" sz="3200" dirty="0">
                <a:effectLst>
                  <a:outerShdw blurRad="50800" dist="38100" dir="2700000" algn="tl" rotWithShape="0">
                    <a:schemeClr val="bg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4078D6-515E-BD16-2A52-77A21CC535C1}"/>
              </a:ext>
            </a:extLst>
          </p:cNvPr>
          <p:cNvCxnSpPr>
            <a:cxnSpLocks/>
          </p:cNvCxnSpPr>
          <p:nvPr/>
        </p:nvCxnSpPr>
        <p:spPr>
          <a:xfrm>
            <a:off x="6096000" y="1032933"/>
            <a:ext cx="0" cy="26246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23258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599D65-EE8A-F87D-2A72-4DA7AC0FFEB6}"/>
              </a:ext>
            </a:extLst>
          </p:cNvPr>
          <p:cNvSpPr/>
          <p:nvPr/>
        </p:nvSpPr>
        <p:spPr>
          <a:xfrm>
            <a:off x="-1524" y="5621042"/>
            <a:ext cx="1219047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D55811-E566-E8C7-5C37-F614264877FD}"/>
              </a:ext>
            </a:extLst>
          </p:cNvPr>
          <p:cNvCxnSpPr>
            <a:cxnSpLocks/>
          </p:cNvCxnSpPr>
          <p:nvPr/>
        </p:nvCxnSpPr>
        <p:spPr>
          <a:xfrm>
            <a:off x="-3048" y="5621042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ED8EDFF-9043-85BF-813D-F069946CB997}"/>
              </a:ext>
            </a:extLst>
          </p:cNvPr>
          <p:cNvSpPr txBox="1"/>
          <p:nvPr/>
        </p:nvSpPr>
        <p:spPr>
          <a:xfrm>
            <a:off x="-4572" y="5515605"/>
            <a:ext cx="12190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rajan Pro" panose="02020502050506020301" pitchFamily="18" charset="0"/>
              </a:rPr>
              <a:t>God’s Covenant with Abraham</a:t>
            </a:r>
          </a:p>
          <a:p>
            <a:pPr algn="ctr"/>
            <a:r>
              <a:rPr lang="en-US" sz="4400" dirty="0">
                <a:latin typeface="Trajan Pro" panose="02020502050506020301" pitchFamily="18" charset="0"/>
              </a:rPr>
              <a:t>El </a:t>
            </a:r>
            <a:r>
              <a:rPr lang="en-US" sz="4400" dirty="0" err="1">
                <a:latin typeface="Trajan Pro" panose="02020502050506020301" pitchFamily="18" charset="0"/>
              </a:rPr>
              <a:t>pacto</a:t>
            </a:r>
            <a:r>
              <a:rPr lang="en-US" sz="4400" dirty="0">
                <a:latin typeface="Trajan Pro" panose="02020502050506020301" pitchFamily="18" charset="0"/>
              </a:rPr>
              <a:t> de Dios con Abraham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6B4B3-B878-8743-C988-B9C20C9A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" t="22400" r="-479" b="20415"/>
          <a:stretch/>
        </p:blipFill>
        <p:spPr>
          <a:xfrm>
            <a:off x="3048" y="-1"/>
            <a:ext cx="12185904" cy="56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7182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599D65-EE8A-F87D-2A72-4DA7AC0FFEB6}"/>
              </a:ext>
            </a:extLst>
          </p:cNvPr>
          <p:cNvSpPr/>
          <p:nvPr/>
        </p:nvSpPr>
        <p:spPr>
          <a:xfrm>
            <a:off x="-1524" y="5621042"/>
            <a:ext cx="1219047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D55811-E566-E8C7-5C37-F614264877FD}"/>
              </a:ext>
            </a:extLst>
          </p:cNvPr>
          <p:cNvCxnSpPr>
            <a:cxnSpLocks/>
          </p:cNvCxnSpPr>
          <p:nvPr/>
        </p:nvCxnSpPr>
        <p:spPr>
          <a:xfrm>
            <a:off x="-3048" y="5621042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ED8EDFF-9043-85BF-813D-F069946CB997}"/>
              </a:ext>
            </a:extLst>
          </p:cNvPr>
          <p:cNvSpPr txBox="1"/>
          <p:nvPr/>
        </p:nvSpPr>
        <p:spPr>
          <a:xfrm>
            <a:off x="-4572" y="5515605"/>
            <a:ext cx="12190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rajan Pro" panose="02020502050506020301" pitchFamily="18" charset="0"/>
              </a:rPr>
              <a:t>Entering the Covenant</a:t>
            </a:r>
          </a:p>
          <a:p>
            <a:pPr algn="ctr"/>
            <a:r>
              <a:rPr lang="en-US" sz="4400" dirty="0" err="1">
                <a:latin typeface="Trajan Pro" panose="02020502050506020301" pitchFamily="18" charset="0"/>
              </a:rPr>
              <a:t>Entrando</a:t>
            </a:r>
            <a:r>
              <a:rPr lang="en-US" sz="4400" dirty="0">
                <a:latin typeface="Trajan Pro" panose="02020502050506020301" pitchFamily="18" charset="0"/>
              </a:rPr>
              <a:t> </a:t>
            </a:r>
            <a:r>
              <a:rPr lang="en-US" sz="4400" dirty="0" err="1">
                <a:latin typeface="Trajan Pro" panose="02020502050506020301" pitchFamily="18" charset="0"/>
              </a:rPr>
              <a:t>en</a:t>
            </a:r>
            <a:r>
              <a:rPr lang="en-US" sz="4400" dirty="0">
                <a:latin typeface="Trajan Pro" panose="02020502050506020301" pitchFamily="18" charset="0"/>
              </a:rPr>
              <a:t> </a:t>
            </a:r>
            <a:r>
              <a:rPr lang="en-US" sz="4400" dirty="0" err="1">
                <a:latin typeface="Trajan Pro" panose="02020502050506020301" pitchFamily="18" charset="0"/>
              </a:rPr>
              <a:t>el</a:t>
            </a:r>
            <a:r>
              <a:rPr lang="en-US" sz="4400" dirty="0">
                <a:latin typeface="Trajan Pro" panose="02020502050506020301" pitchFamily="18" charset="0"/>
              </a:rPr>
              <a:t> </a:t>
            </a:r>
            <a:r>
              <a:rPr lang="en-US" sz="4400" dirty="0" err="1">
                <a:latin typeface="Trajan Pro" panose="02020502050506020301" pitchFamily="18" charset="0"/>
              </a:rPr>
              <a:t>Pacto</a:t>
            </a:r>
            <a:endParaRPr lang="en-US" sz="4400" dirty="0">
              <a:latin typeface="Trajan Pro" panose="02020502050506020301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6B4B3-B878-8743-C988-B9C20C9A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" t="22400" r="-479" b="20415"/>
          <a:stretch/>
        </p:blipFill>
        <p:spPr>
          <a:xfrm>
            <a:off x="3048" y="-1"/>
            <a:ext cx="12185904" cy="56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5208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599D65-EE8A-F87D-2A72-4DA7AC0FFEB6}"/>
              </a:ext>
            </a:extLst>
          </p:cNvPr>
          <p:cNvSpPr/>
          <p:nvPr/>
        </p:nvSpPr>
        <p:spPr>
          <a:xfrm>
            <a:off x="-1524" y="5621042"/>
            <a:ext cx="1219047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D55811-E566-E8C7-5C37-F614264877FD}"/>
              </a:ext>
            </a:extLst>
          </p:cNvPr>
          <p:cNvCxnSpPr>
            <a:cxnSpLocks/>
          </p:cNvCxnSpPr>
          <p:nvPr/>
        </p:nvCxnSpPr>
        <p:spPr>
          <a:xfrm>
            <a:off x="-3048" y="5621042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ED8EDFF-9043-85BF-813D-F069946CB997}"/>
              </a:ext>
            </a:extLst>
          </p:cNvPr>
          <p:cNvSpPr txBox="1"/>
          <p:nvPr/>
        </p:nvSpPr>
        <p:spPr>
          <a:xfrm>
            <a:off x="-4572" y="5515605"/>
            <a:ext cx="12190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rajan Pro" panose="02020502050506020301" pitchFamily="18" charset="0"/>
              </a:rPr>
              <a:t>Entering the Covenant</a:t>
            </a:r>
          </a:p>
          <a:p>
            <a:pPr algn="ctr"/>
            <a:r>
              <a:rPr lang="en-US" sz="4400" dirty="0" err="1">
                <a:latin typeface="Trajan Pro" panose="02020502050506020301" pitchFamily="18" charset="0"/>
              </a:rPr>
              <a:t>Entrando</a:t>
            </a:r>
            <a:r>
              <a:rPr lang="en-US" sz="4400" dirty="0">
                <a:latin typeface="Trajan Pro" panose="02020502050506020301" pitchFamily="18" charset="0"/>
              </a:rPr>
              <a:t> </a:t>
            </a:r>
            <a:r>
              <a:rPr lang="en-US" sz="4400" dirty="0" err="1">
                <a:latin typeface="Trajan Pro" panose="02020502050506020301" pitchFamily="18" charset="0"/>
              </a:rPr>
              <a:t>en</a:t>
            </a:r>
            <a:r>
              <a:rPr lang="en-US" sz="4400" dirty="0">
                <a:latin typeface="Trajan Pro" panose="02020502050506020301" pitchFamily="18" charset="0"/>
              </a:rPr>
              <a:t> </a:t>
            </a:r>
            <a:r>
              <a:rPr lang="en-US" sz="4400" dirty="0" err="1">
                <a:latin typeface="Trajan Pro" panose="02020502050506020301" pitchFamily="18" charset="0"/>
              </a:rPr>
              <a:t>el</a:t>
            </a:r>
            <a:r>
              <a:rPr lang="en-US" sz="4400" dirty="0">
                <a:latin typeface="Trajan Pro" panose="02020502050506020301" pitchFamily="18" charset="0"/>
              </a:rPr>
              <a:t> </a:t>
            </a:r>
            <a:r>
              <a:rPr lang="en-US" sz="4400" dirty="0" err="1">
                <a:latin typeface="Trajan Pro" panose="02020502050506020301" pitchFamily="18" charset="0"/>
              </a:rPr>
              <a:t>Pacto</a:t>
            </a:r>
            <a:endParaRPr lang="en-US" sz="4400" dirty="0">
              <a:latin typeface="Trajan Pro" panose="02020502050506020301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6B4B3-B878-8743-C988-B9C20C9A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" t="22400" r="-479" b="20415"/>
          <a:stretch/>
        </p:blipFill>
        <p:spPr>
          <a:xfrm>
            <a:off x="3048" y="-1"/>
            <a:ext cx="12185904" cy="56197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C8FDB5-F13E-30A0-EAC9-D82940872C59}"/>
              </a:ext>
            </a:extLst>
          </p:cNvPr>
          <p:cNvSpPr txBox="1"/>
          <p:nvPr/>
        </p:nvSpPr>
        <p:spPr>
          <a:xfrm>
            <a:off x="326644" y="162638"/>
            <a:ext cx="54457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Genesis 17:1–2 (ESV) </a:t>
            </a:r>
          </a:p>
          <a:p>
            <a:r>
              <a:rPr lang="en-US" sz="3200" u="none" strike="noStrike" baseline="300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1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When Abram was ninety-nine years old the </a:t>
            </a:r>
            <a:r>
              <a:rPr lang="en-US" sz="3200" cap="small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Lord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appeared to Abram and said to him, “I am God Almighty; walk before me, and be blameless, </a:t>
            </a:r>
          </a:p>
          <a:p>
            <a:r>
              <a:rPr lang="en-US" sz="3200" u="none" strike="noStrike" baseline="300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2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that I may make my covenant between me and you, and may multiply you greatly.”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566E9-21B8-E6B2-A5A8-F121B95AD831}"/>
              </a:ext>
            </a:extLst>
          </p:cNvPr>
          <p:cNvSpPr txBox="1"/>
          <p:nvPr/>
        </p:nvSpPr>
        <p:spPr>
          <a:xfrm>
            <a:off x="6601631" y="249423"/>
            <a:ext cx="54488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Génesis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17:1–2 (LBLA) </a:t>
            </a:r>
          </a:p>
          <a:p>
            <a:r>
              <a:rPr lang="en-US" sz="3200" u="none" strike="noStrike" baseline="300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1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Cuando Abram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tenía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noventa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y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nueve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años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,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el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cap="small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Señor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se le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apareció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, y le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dijo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: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Yo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soy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el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Dios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Todopoderoso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;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anda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delante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de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mí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, y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sé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perfecto. </a:t>
            </a:r>
          </a:p>
          <a:p>
            <a:r>
              <a:rPr lang="en-US" sz="3200" u="none" strike="noStrike" baseline="300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2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Y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yo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estableceré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mi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pacto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contigo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, y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te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multiplicaré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en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gran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manera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97AEA5-D605-9A26-42F2-DE39F0245D67}"/>
              </a:ext>
            </a:extLst>
          </p:cNvPr>
          <p:cNvCxnSpPr>
            <a:cxnSpLocks/>
          </p:cNvCxnSpPr>
          <p:nvPr/>
        </p:nvCxnSpPr>
        <p:spPr>
          <a:xfrm>
            <a:off x="6096000" y="249423"/>
            <a:ext cx="0" cy="5266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02743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599D65-EE8A-F87D-2A72-4DA7AC0FFEB6}"/>
              </a:ext>
            </a:extLst>
          </p:cNvPr>
          <p:cNvSpPr/>
          <p:nvPr/>
        </p:nvSpPr>
        <p:spPr>
          <a:xfrm>
            <a:off x="-1524" y="5621042"/>
            <a:ext cx="1219047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D55811-E566-E8C7-5C37-F614264877FD}"/>
              </a:ext>
            </a:extLst>
          </p:cNvPr>
          <p:cNvCxnSpPr>
            <a:cxnSpLocks/>
          </p:cNvCxnSpPr>
          <p:nvPr/>
        </p:nvCxnSpPr>
        <p:spPr>
          <a:xfrm>
            <a:off x="-3048" y="5621042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ED8EDFF-9043-85BF-813D-F069946CB997}"/>
              </a:ext>
            </a:extLst>
          </p:cNvPr>
          <p:cNvSpPr txBox="1"/>
          <p:nvPr/>
        </p:nvSpPr>
        <p:spPr>
          <a:xfrm>
            <a:off x="-4572" y="5515605"/>
            <a:ext cx="12190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rajan Pro" panose="02020502050506020301" pitchFamily="18" charset="0"/>
              </a:rPr>
              <a:t>Entering the Covenant</a:t>
            </a:r>
          </a:p>
          <a:p>
            <a:pPr algn="ctr"/>
            <a:r>
              <a:rPr lang="en-US" sz="4400" dirty="0" err="1">
                <a:latin typeface="Trajan Pro" panose="02020502050506020301" pitchFamily="18" charset="0"/>
              </a:rPr>
              <a:t>Entrando</a:t>
            </a:r>
            <a:r>
              <a:rPr lang="en-US" sz="4400" dirty="0">
                <a:latin typeface="Trajan Pro" panose="02020502050506020301" pitchFamily="18" charset="0"/>
              </a:rPr>
              <a:t> </a:t>
            </a:r>
            <a:r>
              <a:rPr lang="en-US" sz="4400" dirty="0" err="1">
                <a:latin typeface="Trajan Pro" panose="02020502050506020301" pitchFamily="18" charset="0"/>
              </a:rPr>
              <a:t>en</a:t>
            </a:r>
            <a:r>
              <a:rPr lang="en-US" sz="4400" dirty="0">
                <a:latin typeface="Trajan Pro" panose="02020502050506020301" pitchFamily="18" charset="0"/>
              </a:rPr>
              <a:t> </a:t>
            </a:r>
            <a:r>
              <a:rPr lang="en-US" sz="4400" dirty="0" err="1">
                <a:latin typeface="Trajan Pro" panose="02020502050506020301" pitchFamily="18" charset="0"/>
              </a:rPr>
              <a:t>el</a:t>
            </a:r>
            <a:r>
              <a:rPr lang="en-US" sz="4400" dirty="0">
                <a:latin typeface="Trajan Pro" panose="02020502050506020301" pitchFamily="18" charset="0"/>
              </a:rPr>
              <a:t> </a:t>
            </a:r>
            <a:r>
              <a:rPr lang="en-US" sz="4400" dirty="0" err="1">
                <a:latin typeface="Trajan Pro" panose="02020502050506020301" pitchFamily="18" charset="0"/>
              </a:rPr>
              <a:t>Pacto</a:t>
            </a:r>
            <a:endParaRPr lang="en-US" sz="4400" dirty="0">
              <a:latin typeface="Trajan Pro" panose="02020502050506020301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6B4B3-B878-8743-C988-B9C20C9A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" t="22400" r="-479" b="20415"/>
          <a:stretch/>
        </p:blipFill>
        <p:spPr>
          <a:xfrm>
            <a:off x="3048" y="-1"/>
            <a:ext cx="12185904" cy="56197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C8FDB5-F13E-30A0-EAC9-D82940872C59}"/>
              </a:ext>
            </a:extLst>
          </p:cNvPr>
          <p:cNvSpPr txBox="1"/>
          <p:nvPr/>
        </p:nvSpPr>
        <p:spPr>
          <a:xfrm>
            <a:off x="374145" y="935914"/>
            <a:ext cx="5445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Genesis 17:10 (ESV) </a:t>
            </a:r>
          </a:p>
          <a:p>
            <a:r>
              <a:rPr lang="en-US" sz="3200" u="none" strike="noStrike" baseline="300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10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This is my covenant, which you shall keep, between me and you and your offspring after you: Every male among you shall be circumcised.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566E9-21B8-E6B2-A5A8-F121B95AD831}"/>
              </a:ext>
            </a:extLst>
          </p:cNvPr>
          <p:cNvSpPr txBox="1"/>
          <p:nvPr/>
        </p:nvSpPr>
        <p:spPr>
          <a:xfrm>
            <a:off x="6649132" y="920992"/>
            <a:ext cx="54488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Génesis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17:10 (LBLA) </a:t>
            </a:r>
          </a:p>
          <a:p>
            <a:r>
              <a:rPr lang="en-US" sz="3200" u="none" strike="noStrike" baseline="300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10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Este es mi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pacto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que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guardaréis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, entre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yo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y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vosotros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y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tu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descendencia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después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de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ti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: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Todo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varón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de entre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vosotros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será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circuncidado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Century" panose="02040604050505020304" pitchFamily="18" charset="0"/>
              </a:rPr>
              <a:t>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97AEA5-D605-9A26-42F2-DE39F0245D67}"/>
              </a:ext>
            </a:extLst>
          </p:cNvPr>
          <p:cNvCxnSpPr>
            <a:cxnSpLocks/>
          </p:cNvCxnSpPr>
          <p:nvPr/>
        </p:nvCxnSpPr>
        <p:spPr>
          <a:xfrm>
            <a:off x="6090666" y="931440"/>
            <a:ext cx="0" cy="3539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7038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12B7D8-C8F2-3BDE-C643-C7CDBD152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12185904" cy="68545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8FDB5-F13E-30A0-EAC9-D82940872C59}"/>
              </a:ext>
            </a:extLst>
          </p:cNvPr>
          <p:cNvSpPr txBox="1"/>
          <p:nvPr/>
        </p:nvSpPr>
        <p:spPr>
          <a:xfrm>
            <a:off x="2116671" y="450602"/>
            <a:ext cx="99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Matthew 26:28 (ESV) </a:t>
            </a:r>
          </a:p>
          <a:p>
            <a:r>
              <a:rPr lang="en-US" sz="3200" u="none" strike="noStrike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28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for this is my blood of the covenant, which is poured out for many for the forgiveness of sins.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566E9-21B8-E6B2-A5A8-F121B95AD831}"/>
              </a:ext>
            </a:extLst>
          </p:cNvPr>
          <p:cNvSpPr txBox="1"/>
          <p:nvPr/>
        </p:nvSpPr>
        <p:spPr>
          <a:xfrm>
            <a:off x="2116671" y="2592201"/>
            <a:ext cx="9933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Mateo 26:28 (LBLA) </a:t>
            </a:r>
          </a:p>
          <a:p>
            <a:r>
              <a:rPr lang="en-US" sz="3200" u="none" strike="noStrike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28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porque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esto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 es mi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sangre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 del nuevo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pacto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, que es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derramada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por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muchos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 para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el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perdón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 de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los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pecados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60000"/>
                    </a:schemeClr>
                  </a:outerShdw>
                </a:effectLst>
                <a:latin typeface="Century" panose="02040604050505020304" pitchFamily="18" charset="0"/>
              </a:rPr>
              <a:t>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97AEA5-D605-9A26-42F2-DE39F0245D67}"/>
              </a:ext>
            </a:extLst>
          </p:cNvPr>
          <p:cNvCxnSpPr>
            <a:cxnSpLocks/>
          </p:cNvCxnSpPr>
          <p:nvPr/>
        </p:nvCxnSpPr>
        <p:spPr>
          <a:xfrm>
            <a:off x="2116671" y="2319867"/>
            <a:ext cx="96858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1953FE8-13A0-9D57-72EA-84D1BFBD27FA}"/>
              </a:ext>
            </a:extLst>
          </p:cNvPr>
          <p:cNvSpPr txBox="1"/>
          <p:nvPr/>
        </p:nvSpPr>
        <p:spPr>
          <a:xfrm>
            <a:off x="1862666" y="4837739"/>
            <a:ext cx="10304949" cy="144655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latin typeface="Trajan Pro" panose="02020502050506020301" pitchFamily="18" charset="0"/>
              </a:rPr>
              <a:t>God’s Covenant with Us</a:t>
            </a:r>
          </a:p>
          <a:p>
            <a:pPr algn="r"/>
            <a:r>
              <a:rPr lang="en-US" sz="4400" dirty="0">
                <a:latin typeface="Trajan Pro" panose="02020502050506020301" pitchFamily="18" charset="0"/>
              </a:rPr>
              <a:t>El </a:t>
            </a:r>
            <a:r>
              <a:rPr lang="en-US" sz="4400" dirty="0" err="1">
                <a:latin typeface="Trajan Pro" panose="02020502050506020301" pitchFamily="18" charset="0"/>
              </a:rPr>
              <a:t>pacto</a:t>
            </a:r>
            <a:r>
              <a:rPr lang="en-US" sz="4400" dirty="0">
                <a:latin typeface="Trajan Pro" panose="02020502050506020301" pitchFamily="18" charset="0"/>
              </a:rPr>
              <a:t> de Dios con </a:t>
            </a:r>
            <a:r>
              <a:rPr lang="en-US" sz="4400" dirty="0" err="1">
                <a:latin typeface="Trajan Pro" panose="02020502050506020301" pitchFamily="18" charset="0"/>
              </a:rPr>
              <a:t>nosotros</a:t>
            </a:r>
            <a:endParaRPr lang="en-US" sz="4400" dirty="0"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84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12B7D8-C8F2-3BDE-C643-C7CDBD152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12185904" cy="68545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EEFC18-477A-CEA1-151A-B099AE264AF7}"/>
              </a:ext>
            </a:extLst>
          </p:cNvPr>
          <p:cNvSpPr txBox="1"/>
          <p:nvPr/>
        </p:nvSpPr>
        <p:spPr>
          <a:xfrm>
            <a:off x="1862666" y="4837739"/>
            <a:ext cx="10304949" cy="144655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latin typeface="Trajan Pro" panose="02020502050506020301" pitchFamily="18" charset="0"/>
              </a:rPr>
              <a:t>Entering the Covenant</a:t>
            </a:r>
          </a:p>
          <a:p>
            <a:pPr algn="r"/>
            <a:r>
              <a:rPr lang="en-US" sz="4400" dirty="0" err="1">
                <a:latin typeface="Trajan Pro" panose="02020502050506020301" pitchFamily="18" charset="0"/>
              </a:rPr>
              <a:t>Entrando</a:t>
            </a:r>
            <a:r>
              <a:rPr lang="en-US" sz="4400" dirty="0">
                <a:latin typeface="Trajan Pro" panose="02020502050506020301" pitchFamily="18" charset="0"/>
              </a:rPr>
              <a:t> </a:t>
            </a:r>
            <a:r>
              <a:rPr lang="en-US" sz="4400" dirty="0" err="1">
                <a:latin typeface="Trajan Pro" panose="02020502050506020301" pitchFamily="18" charset="0"/>
              </a:rPr>
              <a:t>en</a:t>
            </a:r>
            <a:r>
              <a:rPr lang="en-US" sz="4400" dirty="0">
                <a:latin typeface="Trajan Pro" panose="02020502050506020301" pitchFamily="18" charset="0"/>
              </a:rPr>
              <a:t> </a:t>
            </a:r>
            <a:r>
              <a:rPr lang="en-US" sz="4400" dirty="0" err="1">
                <a:latin typeface="Trajan Pro" panose="02020502050506020301" pitchFamily="18" charset="0"/>
              </a:rPr>
              <a:t>el</a:t>
            </a:r>
            <a:r>
              <a:rPr lang="en-US" sz="4400" dirty="0">
                <a:latin typeface="Trajan Pro" panose="02020502050506020301" pitchFamily="18" charset="0"/>
              </a:rPr>
              <a:t> </a:t>
            </a:r>
            <a:r>
              <a:rPr lang="en-US" sz="4400" dirty="0" err="1">
                <a:latin typeface="Trajan Pro" panose="02020502050506020301" pitchFamily="18" charset="0"/>
              </a:rPr>
              <a:t>Pacto</a:t>
            </a:r>
            <a:endParaRPr lang="en-US" sz="4400" dirty="0"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4850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1092</TotalTime>
  <Words>308</Words>
  <Application>Microsoft Macintosh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 Light</vt:lpstr>
      <vt:lpstr>Arial</vt:lpstr>
      <vt:lpstr>Calibri</vt:lpstr>
      <vt:lpstr>Trajan Pro</vt:lpstr>
      <vt:lpstr>Century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6</cp:revision>
  <dcterms:created xsi:type="dcterms:W3CDTF">2023-07-14T14:20:45Z</dcterms:created>
  <dcterms:modified xsi:type="dcterms:W3CDTF">2023-08-06T12:04:22Z</dcterms:modified>
</cp:coreProperties>
</file>