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mj-lt"/>
        <a:ea typeface="+mj-ea"/>
        <a:cs typeface="+mj-cs"/>
        <a:sym typeface="Helvetica Neue"/>
      </a:defRPr>
    </a:lvl1pPr>
    <a:lvl2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mj-lt"/>
        <a:ea typeface="+mj-ea"/>
        <a:cs typeface="+mj-cs"/>
        <a:sym typeface="Helvetica Neue"/>
      </a:defRPr>
    </a:lvl2pPr>
    <a:lvl3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mj-lt"/>
        <a:ea typeface="+mj-ea"/>
        <a:cs typeface="+mj-cs"/>
        <a:sym typeface="Helvetica Neue"/>
      </a:defRPr>
    </a:lvl3pPr>
    <a:lvl4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mj-lt"/>
        <a:ea typeface="+mj-ea"/>
        <a:cs typeface="+mj-cs"/>
        <a:sym typeface="Helvetica Neue"/>
      </a:defRPr>
    </a:lvl4pPr>
    <a:lvl5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mj-lt"/>
        <a:ea typeface="+mj-ea"/>
        <a:cs typeface="+mj-cs"/>
        <a:sym typeface="Helvetica Neue"/>
      </a:defRPr>
    </a:lvl5pPr>
    <a:lvl6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mj-lt"/>
        <a:ea typeface="+mj-ea"/>
        <a:cs typeface="+mj-cs"/>
        <a:sym typeface="Helvetica Neue"/>
      </a:defRPr>
    </a:lvl6pPr>
    <a:lvl7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mj-lt"/>
        <a:ea typeface="+mj-ea"/>
        <a:cs typeface="+mj-cs"/>
        <a:sym typeface="Helvetica Neue"/>
      </a:defRPr>
    </a:lvl7pPr>
    <a:lvl8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mj-lt"/>
        <a:ea typeface="+mj-ea"/>
        <a:cs typeface="+mj-cs"/>
        <a:sym typeface="Helvetica Neue"/>
      </a:defRPr>
    </a:lvl8pPr>
    <a:lvl9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mj-lt"/>
        <a:ea typeface="+mj-ea"/>
        <a:cs typeface="+mj-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rgbClr val="CCE0F1"/>
          </a:solidFill>
        </a:fill>
      </a:tcStyle>
    </a:wholeTbl>
    <a:band2H>
      <a:tcTxStyle b="def" i="def"/>
      <a:tcStyle>
        <a:tcBdr/>
        <a:fill>
          <a:solidFill>
            <a:srgbClr val="E7F0F8"/>
          </a:solidFill>
        </a:fill>
      </a:tcStyle>
    </a:band2H>
    <a:firstCol>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chemeClr val="accent1"/>
          </a:solidFill>
        </a:fill>
      </a:tcStyle>
    </a:firstCol>
    <a:lastRow>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381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chemeClr val="accent1"/>
          </a:solidFill>
        </a:fill>
      </a:tcStyle>
    </a:lastRow>
    <a:firstRow>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381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chemeClr val="accent1"/>
          </a:solidFill>
        </a:fill>
      </a:tcStyle>
    </a:firstRow>
  </a:tblStyle>
  <a:tblStyle styleId="{C7B018BB-80A7-4F77-B60F-C8B233D01FF8}" styleName="">
    <a:tblBg/>
    <a:wholeTbl>
      <a:tcTxStyle b="off"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rgbClr val="D9E8D1"/>
          </a:solidFill>
        </a:fill>
      </a:tcStyle>
    </a:wholeTbl>
    <a:band2H>
      <a:tcTxStyle b="def" i="def"/>
      <a:tcStyle>
        <a:tcBdr/>
        <a:fill>
          <a:solidFill>
            <a:srgbClr val="EDF4E9"/>
          </a:solidFill>
        </a:fill>
      </a:tcStyle>
    </a:band2H>
    <a:firstCol>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chemeClr val="accent3"/>
          </a:solidFill>
        </a:fill>
      </a:tcStyle>
    </a:firstCol>
    <a:lastRow>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381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chemeClr val="accent3"/>
          </a:solidFill>
        </a:fill>
      </a:tcStyle>
    </a:lastRow>
    <a:firstRow>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381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chemeClr val="accent3"/>
          </a:solidFill>
        </a:fill>
      </a:tcStyle>
    </a:firstRow>
  </a:tblStyle>
  <a:tblStyle styleId="{EEE7283C-3CF3-47DC-8721-378D4A62B228}" styleName="">
    <a:tblBg/>
    <a:wholeTbl>
      <a:tcTxStyle b="off"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rgbClr val="EACBD1"/>
          </a:solidFill>
        </a:fill>
      </a:tcStyle>
    </a:wholeTbl>
    <a:band2H>
      <a:tcTxStyle b="def" i="def"/>
      <a:tcStyle>
        <a:tcBdr/>
        <a:fill>
          <a:solidFill>
            <a:srgbClr val="F5E7E9"/>
          </a:solidFill>
        </a:fill>
      </a:tcStyle>
    </a:band2H>
    <a:firstCol>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chemeClr val="accent6"/>
          </a:solidFill>
        </a:fill>
      </a:tcStyle>
    </a:firstCol>
    <a:lastRow>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381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chemeClr val="accent6"/>
          </a:solidFill>
        </a:fill>
      </a:tcStyle>
    </a:lastRow>
    <a:firstRow>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381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chemeClr val="accent6"/>
          </a:solidFill>
        </a:fill>
      </a:tcStyle>
    </a:firstRow>
  </a:tblStyle>
  <a:tblStyle styleId="{CF821DB8-F4EB-4A41-A1BA-3FCAFE7338EE}" styleName="">
    <a:tblBg/>
    <a:wholeTbl>
      <a:tcTxStyle b="off" i="off">
        <a:fontRef idx="major">
          <a:srgbClr val="222222"/>
        </a:fontRef>
        <a:srgbClr val="222222"/>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7E7"/>
          </a:solidFill>
        </a:fill>
      </a:tcStyle>
    </a:wholeTbl>
    <a:band2H>
      <a:tcTxStyle b="def" i="def"/>
      <a:tcStyle>
        <a:tcBdr/>
        <a:fill>
          <a:solidFill>
            <a:srgbClr val="222222"/>
          </a:solidFill>
        </a:fill>
      </a:tcStyle>
    </a:band2H>
    <a:firstCol>
      <a:tcTxStyle b="on" i="off">
        <a:fontRef idx="major">
          <a:srgbClr val="222222"/>
        </a:fontRef>
        <a:srgbClr val="222222"/>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222222"/>
        </a:fontRef>
        <a:srgbClr val="222222"/>
      </a:tcTxStyle>
      <a:tcStyle>
        <a:tcBdr>
          <a:left>
            <a:ln w="12700" cap="flat">
              <a:noFill/>
              <a:miter lim="400000"/>
            </a:ln>
          </a:left>
          <a:right>
            <a:ln w="12700" cap="flat">
              <a:noFill/>
              <a:miter lim="400000"/>
            </a:ln>
          </a:right>
          <a:top>
            <a:ln w="50800" cap="flat">
              <a:solidFill>
                <a:srgbClr val="222222"/>
              </a:solidFill>
              <a:prstDash val="solid"/>
              <a:round/>
            </a:ln>
          </a:top>
          <a:bottom>
            <a:ln w="25400" cap="flat">
              <a:solidFill>
                <a:srgbClr val="222222"/>
              </a:solidFill>
              <a:prstDash val="solid"/>
              <a:round/>
            </a:ln>
          </a:bottom>
          <a:insideH>
            <a:ln w="12700" cap="flat">
              <a:noFill/>
              <a:miter lim="400000"/>
            </a:ln>
          </a:insideH>
          <a:insideV>
            <a:ln w="12700" cap="flat">
              <a:noFill/>
              <a:miter lim="400000"/>
            </a:ln>
          </a:insideV>
        </a:tcBdr>
        <a:fill>
          <a:solidFill>
            <a:srgbClr val="222222"/>
          </a:solidFill>
        </a:fill>
      </a:tcStyle>
    </a:lastRow>
    <a:firstRow>
      <a:tcTxStyle b="on" i="off">
        <a:fontRef idx="major">
          <a:srgbClr val="222222"/>
        </a:fontRef>
        <a:srgbClr val="222222"/>
      </a:tcTxStyle>
      <a:tcStyle>
        <a:tcBdr>
          <a:left>
            <a:ln w="12700" cap="flat">
              <a:noFill/>
              <a:miter lim="400000"/>
            </a:ln>
          </a:left>
          <a:right>
            <a:ln w="12700" cap="flat">
              <a:noFill/>
              <a:miter lim="400000"/>
            </a:ln>
          </a:right>
          <a:top>
            <a:ln w="25400" cap="flat">
              <a:solidFill>
                <a:srgbClr val="222222"/>
              </a:solidFill>
              <a:prstDash val="solid"/>
              <a:round/>
            </a:ln>
          </a:top>
          <a:bottom>
            <a:ln w="25400" cap="flat">
              <a:solidFill>
                <a:srgbClr val="222222"/>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rgbClr val="CBCBCB"/>
          </a:solidFill>
        </a:fill>
      </a:tcStyle>
    </a:wholeTbl>
    <a:band2H>
      <a:tcTxStyle b="def" i="def"/>
      <a:tcStyle>
        <a:tcBdr/>
        <a:fill>
          <a:solidFill>
            <a:srgbClr val="E7E7E7"/>
          </a:solidFill>
        </a:fill>
      </a:tcStyle>
    </a:band2H>
    <a:firstCol>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rgbClr val="222222"/>
          </a:solidFill>
        </a:fill>
      </a:tcStyle>
    </a:firstCol>
    <a:lastRow>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381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rgbClr val="222222"/>
          </a:solidFill>
        </a:fill>
      </a:tcStyle>
    </a:lastRow>
    <a:firstRow>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381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rgbClr val="222222"/>
          </a:solidFill>
        </a:fill>
      </a:tcStyle>
    </a:firstRow>
  </a:tblStyle>
  <a:tblStyle styleId="{2708684C-4D16-4618-839F-0558EEFCDFE6}" styleName="">
    <a:tblBg/>
    <a:wholeTbl>
      <a:tcTxStyle b="off"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rgbClr val="222222">
              <a:alpha val="20000"/>
            </a:srgbClr>
          </a:solidFill>
        </a:fill>
      </a:tcStyle>
    </a:wholeTbl>
    <a:band2H>
      <a:tcTxStyle b="def" i="def"/>
      <a:tcStyle>
        <a:tcBdr/>
        <a:fill>
          <a:solidFill>
            <a:srgbClr val="FFFFFF"/>
          </a:solidFill>
        </a:fill>
      </a:tcStyle>
    </a:band2H>
    <a:firstCol>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solidFill>
            <a:srgbClr val="222222">
              <a:alpha val="20000"/>
            </a:srgbClr>
          </a:solidFill>
        </a:fill>
      </a:tcStyle>
    </a:firstCol>
    <a:lastRow>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50800" cap="flat">
              <a:solidFill>
                <a:srgbClr val="222222"/>
              </a:solidFill>
              <a:prstDash val="solid"/>
              <a:round/>
            </a:ln>
          </a:top>
          <a:bottom>
            <a:ln w="127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noFill/>
        </a:fill>
      </a:tcStyle>
    </a:lastRow>
    <a:firstRow>
      <a:tcTxStyle b="on" i="off">
        <a:fontRef idx="major">
          <a:srgbClr val="222222"/>
        </a:fontRef>
        <a:srgbClr val="222222"/>
      </a:tcTxStyle>
      <a:tcStyle>
        <a:tcBdr>
          <a:left>
            <a:ln w="12700" cap="flat">
              <a:solidFill>
                <a:srgbClr val="222222"/>
              </a:solidFill>
              <a:prstDash val="solid"/>
              <a:round/>
            </a:ln>
          </a:left>
          <a:right>
            <a:ln w="12700" cap="flat">
              <a:solidFill>
                <a:srgbClr val="222222"/>
              </a:solidFill>
              <a:prstDash val="solid"/>
              <a:round/>
            </a:ln>
          </a:right>
          <a:top>
            <a:ln w="12700" cap="flat">
              <a:solidFill>
                <a:srgbClr val="222222"/>
              </a:solidFill>
              <a:prstDash val="solid"/>
              <a:round/>
            </a:ln>
          </a:top>
          <a:bottom>
            <a:ln w="25400" cap="flat">
              <a:solidFill>
                <a:srgbClr val="222222"/>
              </a:solidFill>
              <a:prstDash val="solid"/>
              <a:round/>
            </a:ln>
          </a:bottom>
          <a:insideH>
            <a:ln w="12700" cap="flat">
              <a:solidFill>
                <a:srgbClr val="222222"/>
              </a:solidFill>
              <a:prstDash val="solid"/>
              <a:round/>
            </a:ln>
          </a:insideH>
          <a:insideV>
            <a:ln w="12700" cap="flat">
              <a:solidFill>
                <a:srgbClr val="222222"/>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66" name="Shape 166"/>
          <p:cNvSpPr/>
          <p:nvPr>
            <p:ph type="sldImg"/>
          </p:nvPr>
        </p:nvSpPr>
        <p:spPr>
          <a:xfrm>
            <a:off x="1143000" y="685800"/>
            <a:ext cx="4572000" cy="3429000"/>
          </a:xfrm>
          <a:prstGeom prst="rect">
            <a:avLst/>
          </a:prstGeom>
        </p:spPr>
        <p:txBody>
          <a:bodyPr/>
          <a:lstStyle/>
          <a:p>
            <a:pPr/>
          </a:p>
        </p:txBody>
      </p:sp>
      <p:sp>
        <p:nvSpPr>
          <p:cNvPr id="167" name="Shape 16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2" name="Title Text"/>
          <p:cNvSpPr txBox="1"/>
          <p:nvPr>
            <p:ph type="title"/>
          </p:nvPr>
        </p:nvSpPr>
        <p:spPr>
          <a:prstGeom prst="rect">
            <a:avLst/>
          </a:prstGeom>
        </p:spPr>
        <p:txBody>
          <a:bodyPr/>
          <a:lstStyle/>
          <a:p>
            <a:pPr/>
            <a:r>
              <a:t>Title Text</a:t>
            </a:r>
          </a:p>
        </p:txBody>
      </p:sp>
      <p:sp>
        <p:nvSpPr>
          <p:cNvPr id="13" name="Body Level One…"/>
          <p:cNvSpPr txBox="1"/>
          <p:nvPr>
            <p:ph type="body" sz="quarter"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ullets">
    <p:spTree>
      <p:nvGrpSpPr>
        <p:cNvPr id="1" name=""/>
        <p:cNvGrpSpPr/>
        <p:nvPr/>
      </p:nvGrpSpPr>
      <p:grpSpPr>
        <a:xfrm>
          <a:off x="0" y="0"/>
          <a:ext cx="0" cy="0"/>
          <a:chOff x="0" y="0"/>
          <a:chExt cx="0" cy="0"/>
        </a:xfrm>
      </p:grpSpPr>
      <p:sp>
        <p:nvSpPr>
          <p:cNvPr id="103" name="Line"/>
          <p:cNvSpPr/>
          <p:nvPr/>
        </p:nvSpPr>
        <p:spPr>
          <a:xfrm flipV="1">
            <a:off x="761998" y="1396630"/>
            <a:ext cx="22860001" cy="371"/>
          </a:xfrm>
          <a:prstGeom prst="line">
            <a:avLst/>
          </a:prstGeom>
          <a:ln w="25400">
            <a:solidFill>
              <a:srgbClr val="A6AAA9"/>
            </a:solidFill>
            <a:miter lim="400000"/>
          </a:ln>
        </p:spPr>
        <p:txBody>
          <a:bodyPr lIns="45718" tIns="45718" rIns="45718" bIns="45718"/>
          <a:lstStyle/>
          <a:p>
            <a:pPr/>
          </a:p>
        </p:txBody>
      </p:sp>
      <p:sp>
        <p:nvSpPr>
          <p:cNvPr id="104" name="Body Level One…"/>
          <p:cNvSpPr txBox="1"/>
          <p:nvPr>
            <p:ph type="body" sz="quarter" idx="1"/>
          </p:nvPr>
        </p:nvSpPr>
        <p:spPr>
          <a:xfrm>
            <a:off x="762000" y="635000"/>
            <a:ext cx="20955000" cy="635000"/>
          </a:xfrm>
          <a:prstGeom prst="rect">
            <a:avLst/>
          </a:prstGeom>
        </p:spPr>
        <p:txBody>
          <a:bodyPr/>
          <a:lstStyle>
            <a:lvl1pPr defTabSz="647700">
              <a:spcBef>
                <a:spcPts val="0"/>
              </a:spcBef>
              <a:defRPr spc="180" sz="3600">
                <a:solidFill>
                  <a:srgbClr val="838787"/>
                </a:solidFill>
              </a:defRPr>
            </a:lvl1pPr>
            <a:lvl2pPr marL="1111250" indent="-476250" defTabSz="647700">
              <a:spcBef>
                <a:spcPts val="0"/>
              </a:spcBef>
              <a:buSzPct val="104999"/>
              <a:buChar char="‣"/>
              <a:defRPr spc="180" sz="3600">
                <a:solidFill>
                  <a:srgbClr val="838787"/>
                </a:solidFill>
              </a:defRPr>
            </a:lvl2pPr>
            <a:lvl3pPr marL="1746250" indent="-476250" defTabSz="647700">
              <a:spcBef>
                <a:spcPts val="0"/>
              </a:spcBef>
              <a:buSzPct val="104999"/>
              <a:buChar char="‣"/>
              <a:defRPr spc="180" sz="3600">
                <a:solidFill>
                  <a:srgbClr val="838787"/>
                </a:solidFill>
              </a:defRPr>
            </a:lvl3pPr>
            <a:lvl4pPr marL="2381250" indent="-476250" defTabSz="647700">
              <a:spcBef>
                <a:spcPts val="0"/>
              </a:spcBef>
              <a:buSzPct val="104999"/>
              <a:buChar char="‣"/>
              <a:defRPr spc="180" sz="3600">
                <a:solidFill>
                  <a:srgbClr val="838787"/>
                </a:solidFill>
              </a:defRPr>
            </a:lvl4pPr>
            <a:lvl5pPr marL="3016250" indent="-476250" defTabSz="647700">
              <a:spcBef>
                <a:spcPts val="0"/>
              </a:spcBef>
              <a:buSzPct val="104999"/>
              <a:buChar char="‣"/>
              <a:defRPr spc="180" sz="3600">
                <a:solidFill>
                  <a:srgbClr val="838787"/>
                </a:solidFill>
              </a:defRPr>
            </a:lvl5pPr>
          </a:lstStyle>
          <a:p>
            <a:pPr/>
            <a:r>
              <a:t>Body Level One</a:t>
            </a:r>
          </a:p>
          <a:p>
            <a:pPr lvl="1"/>
            <a:r>
              <a:t>Body Level Two</a:t>
            </a:r>
          </a:p>
          <a:p>
            <a:pPr lvl="2"/>
            <a:r>
              <a:t>Body Level Three</a:t>
            </a:r>
          </a:p>
          <a:p>
            <a:pPr lvl="3"/>
            <a:r>
              <a:t>Body Level Four</a:t>
            </a:r>
          </a:p>
          <a:p>
            <a:pPr lvl="4"/>
            <a:r>
              <a:t>Body Level Five</a:t>
            </a:r>
          </a:p>
        </p:txBody>
      </p:sp>
      <p:sp>
        <p:nvSpPr>
          <p:cNvPr id="105" name="Body Level One…"/>
          <p:cNvSpPr txBox="1"/>
          <p:nvPr>
            <p:ph type="body" idx="21"/>
          </p:nvPr>
        </p:nvSpPr>
        <p:spPr>
          <a:xfrm>
            <a:off x="762000" y="3860800"/>
            <a:ext cx="22860000" cy="8585200"/>
          </a:xfrm>
          <a:prstGeom prst="rect">
            <a:avLst/>
          </a:prstGeom>
        </p:spPr>
        <p:txBody>
          <a:bodyPr anchor="t"/>
          <a:lstStyle/>
          <a:p>
            <a:pPr/>
          </a:p>
        </p:txBody>
      </p:sp>
      <p:sp>
        <p:nvSpPr>
          <p:cNvPr id="106"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 3 Up">
    <p:spTree>
      <p:nvGrpSpPr>
        <p:cNvPr id="1" name=""/>
        <p:cNvGrpSpPr/>
        <p:nvPr/>
      </p:nvGrpSpPr>
      <p:grpSpPr>
        <a:xfrm>
          <a:off x="0" y="0"/>
          <a:ext cx="0" cy="0"/>
          <a:chOff x="0" y="0"/>
          <a:chExt cx="0" cy="0"/>
        </a:xfrm>
      </p:grpSpPr>
      <p:sp>
        <p:nvSpPr>
          <p:cNvPr id="113" name="Black and white photo of a solar panel"/>
          <p:cNvSpPr/>
          <p:nvPr>
            <p:ph type="pic" sz="half" idx="21"/>
          </p:nvPr>
        </p:nvSpPr>
        <p:spPr>
          <a:xfrm>
            <a:off x="12192000" y="-177800"/>
            <a:ext cx="12192000" cy="7162800"/>
          </a:xfrm>
          <a:prstGeom prst="rect">
            <a:avLst/>
          </a:prstGeom>
        </p:spPr>
        <p:txBody>
          <a:bodyPr lIns="91439" tIns="45719" rIns="91439" bIns="45719" anchor="t">
            <a:noAutofit/>
          </a:bodyPr>
          <a:lstStyle/>
          <a:p>
            <a:pPr/>
          </a:p>
        </p:txBody>
      </p:sp>
      <p:sp>
        <p:nvSpPr>
          <p:cNvPr id="114" name="Black and white photo of water flowing over the spillway gates of a dam"/>
          <p:cNvSpPr/>
          <p:nvPr>
            <p:ph type="pic" sz="half" idx="22"/>
          </p:nvPr>
        </p:nvSpPr>
        <p:spPr>
          <a:xfrm>
            <a:off x="12192000" y="6451600"/>
            <a:ext cx="12192000" cy="8297334"/>
          </a:xfrm>
          <a:prstGeom prst="rect">
            <a:avLst/>
          </a:prstGeom>
        </p:spPr>
        <p:txBody>
          <a:bodyPr lIns="91439" tIns="45719" rIns="91439" bIns="45719" anchor="t">
            <a:noAutofit/>
          </a:bodyPr>
          <a:lstStyle/>
          <a:p>
            <a:pPr/>
          </a:p>
        </p:txBody>
      </p:sp>
      <p:sp>
        <p:nvSpPr>
          <p:cNvPr id="115" name="Black and white photo of windmills under a cloudy sky"/>
          <p:cNvSpPr/>
          <p:nvPr>
            <p:ph type="pic" idx="23"/>
          </p:nvPr>
        </p:nvSpPr>
        <p:spPr>
          <a:xfrm>
            <a:off x="-190500" y="0"/>
            <a:ext cx="12428272" cy="13716000"/>
          </a:xfrm>
          <a:prstGeom prst="rect">
            <a:avLst/>
          </a:prstGeom>
        </p:spPr>
        <p:txBody>
          <a:bodyPr lIns="91439" tIns="45719" rIns="91439" bIns="45719" anchor="t">
            <a:noAutofit/>
          </a:bodyPr>
          <a:lstStyle/>
          <a:p>
            <a:pPr/>
          </a:p>
        </p:txBody>
      </p:sp>
      <p:sp>
        <p:nvSpPr>
          <p:cNvPr id="116"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Quote">
    <p:spTree>
      <p:nvGrpSpPr>
        <p:cNvPr id="1" name=""/>
        <p:cNvGrpSpPr/>
        <p:nvPr/>
      </p:nvGrpSpPr>
      <p:grpSpPr>
        <a:xfrm>
          <a:off x="0" y="0"/>
          <a:ext cx="0" cy="0"/>
          <a:chOff x="0" y="0"/>
          <a:chExt cx="0" cy="0"/>
        </a:xfrm>
      </p:grpSpPr>
      <p:sp>
        <p:nvSpPr>
          <p:cNvPr id="123" name="Line"/>
          <p:cNvSpPr/>
          <p:nvPr/>
        </p:nvSpPr>
        <p:spPr>
          <a:xfrm flipV="1">
            <a:off x="761998" y="1396630"/>
            <a:ext cx="22860001" cy="371"/>
          </a:xfrm>
          <a:prstGeom prst="line">
            <a:avLst/>
          </a:prstGeom>
          <a:ln w="25400">
            <a:solidFill>
              <a:srgbClr val="A6AAA9"/>
            </a:solidFill>
            <a:miter lim="400000"/>
          </a:ln>
        </p:spPr>
        <p:txBody>
          <a:bodyPr lIns="45718" tIns="45718" rIns="45718" bIns="45718"/>
          <a:lstStyle/>
          <a:p>
            <a:pPr/>
          </a:p>
        </p:txBody>
      </p:sp>
      <p:sp>
        <p:nvSpPr>
          <p:cNvPr id="124" name="Callout"/>
          <p:cNvSpPr/>
          <p:nvPr/>
        </p:nvSpPr>
        <p:spPr>
          <a:xfrm>
            <a:off x="876300" y="3314700"/>
            <a:ext cx="22631400" cy="73171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9" y="0"/>
                </a:moveTo>
                <a:cubicBezTo>
                  <a:pt x="54" y="0"/>
                  <a:pt x="0" y="165"/>
                  <a:pt x="0" y="369"/>
                </a:cubicBezTo>
                <a:lnTo>
                  <a:pt x="0" y="19013"/>
                </a:lnTo>
                <a:cubicBezTo>
                  <a:pt x="0" y="19217"/>
                  <a:pt x="54" y="19382"/>
                  <a:pt x="119" y="19382"/>
                </a:cubicBezTo>
                <a:lnTo>
                  <a:pt x="18186" y="19382"/>
                </a:lnTo>
                <a:lnTo>
                  <a:pt x="18717" y="21600"/>
                </a:lnTo>
                <a:lnTo>
                  <a:pt x="19247" y="19382"/>
                </a:lnTo>
                <a:lnTo>
                  <a:pt x="21481" y="19382"/>
                </a:lnTo>
                <a:cubicBezTo>
                  <a:pt x="21546" y="19382"/>
                  <a:pt x="21600" y="19217"/>
                  <a:pt x="21600" y="19013"/>
                </a:cubicBezTo>
                <a:lnTo>
                  <a:pt x="21600" y="369"/>
                </a:lnTo>
                <a:cubicBezTo>
                  <a:pt x="21600" y="165"/>
                  <a:pt x="21546" y="0"/>
                  <a:pt x="21481" y="0"/>
                </a:cubicBezTo>
                <a:lnTo>
                  <a:pt x="119" y="0"/>
                </a:lnTo>
                <a:close/>
              </a:path>
            </a:pathLst>
          </a:custGeom>
          <a:solidFill>
            <a:schemeClr val="accent1"/>
          </a:solidFill>
          <a:ln w="12700">
            <a:miter lim="400000"/>
          </a:ln>
        </p:spPr>
        <p:txBody>
          <a:bodyPr lIns="50800" tIns="50800" rIns="50800" bIns="50800" anchor="ctr"/>
          <a:lstStyle/>
          <a:p>
            <a:pPr algn="ctr">
              <a:lnSpc>
                <a:spcPct val="80000"/>
              </a:lnSpc>
              <a:spcBef>
                <a:spcPts val="0"/>
              </a:spcBef>
              <a:defRPr cap="all" sz="4000">
                <a:solidFill>
                  <a:srgbClr val="FFFFFF"/>
                </a:solidFill>
                <a:latin typeface="DIN Condensed Bold"/>
                <a:ea typeface="DIN Condensed Bold"/>
                <a:cs typeface="DIN Condensed Bold"/>
                <a:sym typeface="DIN Condensed Bold"/>
              </a:defRPr>
            </a:pPr>
          </a:p>
        </p:txBody>
      </p:sp>
      <p:sp>
        <p:nvSpPr>
          <p:cNvPr id="125" name="Body Level One…"/>
          <p:cNvSpPr txBox="1"/>
          <p:nvPr>
            <p:ph type="body" sz="quarter" idx="1"/>
          </p:nvPr>
        </p:nvSpPr>
        <p:spPr>
          <a:xfrm>
            <a:off x="1676400" y="4089400"/>
            <a:ext cx="21056600" cy="1805940"/>
          </a:xfrm>
          <a:prstGeom prst="rect">
            <a:avLst/>
          </a:prstGeom>
        </p:spPr>
        <p:txBody>
          <a:bodyPr anchor="t"/>
          <a:lstStyle>
            <a:lvl1pPr>
              <a:spcBef>
                <a:spcPts val="0"/>
              </a:spcBef>
              <a:defRPr sz="13400">
                <a:solidFill>
                  <a:srgbClr val="FFFFFF"/>
                </a:solidFill>
                <a:latin typeface="DIN Condensed Bold"/>
                <a:ea typeface="DIN Condensed Bold"/>
                <a:cs typeface="DIN Condensed Bold"/>
                <a:sym typeface="DIN Condensed Bold"/>
              </a:defRPr>
            </a:lvl1pPr>
            <a:lvl2pPr marL="2407708" indent="-1772708">
              <a:spcBef>
                <a:spcPts val="0"/>
              </a:spcBef>
              <a:buSzPct val="104999"/>
              <a:buChar char="‣"/>
              <a:defRPr sz="13400">
                <a:solidFill>
                  <a:srgbClr val="FFFFFF"/>
                </a:solidFill>
                <a:latin typeface="DIN Condensed Bold"/>
                <a:ea typeface="DIN Condensed Bold"/>
                <a:cs typeface="DIN Condensed Bold"/>
                <a:sym typeface="DIN Condensed Bold"/>
              </a:defRPr>
            </a:lvl2pPr>
            <a:lvl3pPr marL="3042708" indent="-1772708">
              <a:spcBef>
                <a:spcPts val="0"/>
              </a:spcBef>
              <a:buSzPct val="104999"/>
              <a:buChar char="‣"/>
              <a:defRPr sz="13400">
                <a:solidFill>
                  <a:srgbClr val="FFFFFF"/>
                </a:solidFill>
                <a:latin typeface="DIN Condensed Bold"/>
                <a:ea typeface="DIN Condensed Bold"/>
                <a:cs typeface="DIN Condensed Bold"/>
                <a:sym typeface="DIN Condensed Bold"/>
              </a:defRPr>
            </a:lvl3pPr>
            <a:lvl4pPr marL="3677708" indent="-1772708">
              <a:spcBef>
                <a:spcPts val="0"/>
              </a:spcBef>
              <a:buSzPct val="104999"/>
              <a:buChar char="‣"/>
              <a:defRPr sz="13400">
                <a:solidFill>
                  <a:srgbClr val="FFFFFF"/>
                </a:solidFill>
                <a:latin typeface="DIN Condensed Bold"/>
                <a:ea typeface="DIN Condensed Bold"/>
                <a:cs typeface="DIN Condensed Bold"/>
                <a:sym typeface="DIN Condensed Bold"/>
              </a:defRPr>
            </a:lvl4pPr>
            <a:lvl5pPr marL="4312708" indent="-1772708">
              <a:spcBef>
                <a:spcPts val="0"/>
              </a:spcBef>
              <a:buSzPct val="104999"/>
              <a:buChar char="‣"/>
              <a:defRPr sz="13400">
                <a:solidFill>
                  <a:srgbClr val="FFFFFF"/>
                </a:solidFill>
                <a:latin typeface="DIN Condensed Bold"/>
                <a:ea typeface="DIN Condensed Bold"/>
                <a:cs typeface="DIN Condensed Bold"/>
                <a:sym typeface="DIN Condensed Bold"/>
              </a:defRPr>
            </a:lvl5pPr>
          </a:lstStyle>
          <a:p>
            <a:pPr/>
            <a:r>
              <a:t>Body Level One</a:t>
            </a:r>
          </a:p>
          <a:p>
            <a:pPr lvl="1"/>
            <a:r>
              <a:t>Body Level Two</a:t>
            </a:r>
          </a:p>
          <a:p>
            <a:pPr lvl="2"/>
            <a:r>
              <a:t>Body Level Three</a:t>
            </a:r>
          </a:p>
          <a:p>
            <a:pPr lvl="3"/>
            <a:r>
              <a:t>Body Level Four</a:t>
            </a:r>
          </a:p>
          <a:p>
            <a:pPr lvl="4"/>
            <a:r>
              <a:t>Body Level Five</a:t>
            </a:r>
          </a:p>
        </p:txBody>
      </p:sp>
      <p:sp>
        <p:nvSpPr>
          <p:cNvPr id="126" name="Johnny Appleseed"/>
          <p:cNvSpPr txBox="1"/>
          <p:nvPr>
            <p:ph type="body" sz="quarter" idx="21"/>
          </p:nvPr>
        </p:nvSpPr>
        <p:spPr>
          <a:xfrm>
            <a:off x="762000" y="10953750"/>
            <a:ext cx="22860000" cy="1206500"/>
          </a:xfrm>
          <a:prstGeom prst="rect">
            <a:avLst/>
          </a:prstGeom>
        </p:spPr>
        <p:txBody>
          <a:bodyPr anchor="ctr"/>
          <a:lstStyle/>
          <a:p>
            <a:pPr/>
          </a:p>
        </p:txBody>
      </p:sp>
      <p:sp>
        <p:nvSpPr>
          <p:cNvPr id="127" name="Text"/>
          <p:cNvSpPr txBox="1"/>
          <p:nvPr>
            <p:ph type="body" sz="quarter" idx="22"/>
          </p:nvPr>
        </p:nvSpPr>
        <p:spPr>
          <a:xfrm>
            <a:off x="762000" y="635000"/>
            <a:ext cx="20955000" cy="635000"/>
          </a:xfrm>
          <a:prstGeom prst="rect">
            <a:avLst/>
          </a:prstGeom>
        </p:spPr>
        <p:txBody>
          <a:bodyPr/>
          <a:lstStyle/>
          <a:p>
            <a:pPr/>
          </a:p>
        </p:txBody>
      </p:sp>
      <p:sp>
        <p:nvSpPr>
          <p:cNvPr id="128"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Quote Alt">
    <p:bg>
      <p:bgPr>
        <a:solidFill>
          <a:schemeClr val="accent1"/>
        </a:solidFill>
      </p:bgPr>
    </p:bg>
    <p:spTree>
      <p:nvGrpSpPr>
        <p:cNvPr id="1" name=""/>
        <p:cNvGrpSpPr/>
        <p:nvPr/>
      </p:nvGrpSpPr>
      <p:grpSpPr>
        <a:xfrm>
          <a:off x="0" y="0"/>
          <a:ext cx="0" cy="0"/>
          <a:chOff x="0" y="0"/>
          <a:chExt cx="0" cy="0"/>
        </a:xfrm>
      </p:grpSpPr>
      <p:sp>
        <p:nvSpPr>
          <p:cNvPr id="135" name="Body Level One…"/>
          <p:cNvSpPr txBox="1"/>
          <p:nvPr>
            <p:ph type="body" sz="quarter" idx="1"/>
          </p:nvPr>
        </p:nvSpPr>
        <p:spPr>
          <a:xfrm>
            <a:off x="11049000" y="3721100"/>
            <a:ext cx="12573000" cy="1805940"/>
          </a:xfrm>
          <a:prstGeom prst="rect">
            <a:avLst/>
          </a:prstGeom>
        </p:spPr>
        <p:txBody>
          <a:bodyPr anchor="t"/>
          <a:lstStyle>
            <a:lvl1pPr>
              <a:spcBef>
                <a:spcPts val="0"/>
              </a:spcBef>
              <a:defRPr sz="13400">
                <a:solidFill>
                  <a:srgbClr val="FFFFFF"/>
                </a:solidFill>
                <a:latin typeface="DIN Condensed Bold"/>
                <a:ea typeface="DIN Condensed Bold"/>
                <a:cs typeface="DIN Condensed Bold"/>
                <a:sym typeface="DIN Condensed Bold"/>
              </a:defRPr>
            </a:lvl1pPr>
            <a:lvl2pPr marL="2407708" indent="-1772708">
              <a:spcBef>
                <a:spcPts val="0"/>
              </a:spcBef>
              <a:buSzPct val="104999"/>
              <a:buChar char="‣"/>
              <a:defRPr sz="13400">
                <a:solidFill>
                  <a:srgbClr val="FFFFFF"/>
                </a:solidFill>
                <a:latin typeface="DIN Condensed Bold"/>
                <a:ea typeface="DIN Condensed Bold"/>
                <a:cs typeface="DIN Condensed Bold"/>
                <a:sym typeface="DIN Condensed Bold"/>
              </a:defRPr>
            </a:lvl2pPr>
            <a:lvl3pPr marL="3042708" indent="-1772708">
              <a:spcBef>
                <a:spcPts val="0"/>
              </a:spcBef>
              <a:buSzPct val="104999"/>
              <a:buChar char="‣"/>
              <a:defRPr sz="13400">
                <a:solidFill>
                  <a:srgbClr val="FFFFFF"/>
                </a:solidFill>
                <a:latin typeface="DIN Condensed Bold"/>
                <a:ea typeface="DIN Condensed Bold"/>
                <a:cs typeface="DIN Condensed Bold"/>
                <a:sym typeface="DIN Condensed Bold"/>
              </a:defRPr>
            </a:lvl3pPr>
            <a:lvl4pPr marL="3677708" indent="-1772708">
              <a:spcBef>
                <a:spcPts val="0"/>
              </a:spcBef>
              <a:buSzPct val="104999"/>
              <a:buChar char="‣"/>
              <a:defRPr sz="13400">
                <a:solidFill>
                  <a:srgbClr val="FFFFFF"/>
                </a:solidFill>
                <a:latin typeface="DIN Condensed Bold"/>
                <a:ea typeface="DIN Condensed Bold"/>
                <a:cs typeface="DIN Condensed Bold"/>
                <a:sym typeface="DIN Condensed Bold"/>
              </a:defRPr>
            </a:lvl4pPr>
            <a:lvl5pPr marL="4312708" indent="-1772708">
              <a:spcBef>
                <a:spcPts val="0"/>
              </a:spcBef>
              <a:buSzPct val="104999"/>
              <a:buChar char="‣"/>
              <a:defRPr sz="13400">
                <a:solidFill>
                  <a:srgbClr val="FFFFFF"/>
                </a:solidFill>
                <a:latin typeface="DIN Condensed Bold"/>
                <a:ea typeface="DIN Condensed Bold"/>
                <a:cs typeface="DIN Condensed Bold"/>
                <a:sym typeface="DIN Condensed Bold"/>
              </a:defRPr>
            </a:lvl5pPr>
          </a:lstStyle>
          <a:p>
            <a:pPr/>
            <a:r>
              <a:t>Body Level One</a:t>
            </a:r>
          </a:p>
          <a:p>
            <a:pPr lvl="1"/>
            <a:r>
              <a:t>Body Level Two</a:t>
            </a:r>
          </a:p>
          <a:p>
            <a:pPr lvl="2"/>
            <a:r>
              <a:t>Body Level Three</a:t>
            </a:r>
          </a:p>
          <a:p>
            <a:pPr lvl="3"/>
            <a:r>
              <a:t>Body Level Four</a:t>
            </a:r>
          </a:p>
          <a:p>
            <a:pPr lvl="4"/>
            <a:r>
              <a:t>Body Level Five</a:t>
            </a:r>
          </a:p>
        </p:txBody>
      </p:sp>
      <p:sp>
        <p:nvSpPr>
          <p:cNvPr id="136" name="Black and white photo of windmills under a cloudy sky"/>
          <p:cNvSpPr/>
          <p:nvPr>
            <p:ph type="pic" idx="21"/>
          </p:nvPr>
        </p:nvSpPr>
        <p:spPr>
          <a:xfrm>
            <a:off x="-190500" y="0"/>
            <a:ext cx="12428272" cy="13716000"/>
          </a:xfrm>
          <a:prstGeom prst="rect">
            <a:avLst/>
          </a:prstGeom>
        </p:spPr>
        <p:txBody>
          <a:bodyPr lIns="91439" tIns="45719" rIns="91439" bIns="45719" anchor="t">
            <a:noAutofit/>
          </a:bodyPr>
          <a:lstStyle/>
          <a:p>
            <a:pPr/>
          </a:p>
        </p:txBody>
      </p:sp>
      <p:sp>
        <p:nvSpPr>
          <p:cNvPr id="137" name="Johnny Appleseed"/>
          <p:cNvSpPr txBox="1"/>
          <p:nvPr>
            <p:ph type="body" sz="quarter" idx="22"/>
          </p:nvPr>
        </p:nvSpPr>
        <p:spPr>
          <a:xfrm>
            <a:off x="11049000" y="10953750"/>
            <a:ext cx="12573000" cy="1206500"/>
          </a:xfrm>
          <a:prstGeom prst="rect">
            <a:avLst/>
          </a:prstGeom>
        </p:spPr>
        <p:txBody>
          <a:bodyPr anchor="ctr"/>
          <a:lstStyle/>
          <a:p>
            <a:pPr/>
          </a:p>
        </p:txBody>
      </p:sp>
      <p:sp>
        <p:nvSpPr>
          <p:cNvPr id="138"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p:spTree>
      <p:nvGrpSpPr>
        <p:cNvPr id="1" name=""/>
        <p:cNvGrpSpPr/>
        <p:nvPr/>
      </p:nvGrpSpPr>
      <p:grpSpPr>
        <a:xfrm>
          <a:off x="0" y="0"/>
          <a:ext cx="0" cy="0"/>
          <a:chOff x="0" y="0"/>
          <a:chExt cx="0" cy="0"/>
        </a:xfrm>
      </p:grpSpPr>
      <p:sp>
        <p:nvSpPr>
          <p:cNvPr id="145" name="Black and white aerial photo of a person standing on top of a dam"/>
          <p:cNvSpPr/>
          <p:nvPr>
            <p:ph type="pic" idx="21"/>
          </p:nvPr>
        </p:nvSpPr>
        <p:spPr>
          <a:xfrm>
            <a:off x="-38100" y="-1219200"/>
            <a:ext cx="24460200" cy="16145934"/>
          </a:xfrm>
          <a:prstGeom prst="rect">
            <a:avLst/>
          </a:prstGeom>
        </p:spPr>
        <p:txBody>
          <a:bodyPr lIns="91439" tIns="45719" rIns="91439" bIns="45719" anchor="t">
            <a:noAutofit/>
          </a:bodyPr>
          <a:lstStyle/>
          <a:p>
            <a:pPr/>
          </a:p>
        </p:txBody>
      </p:sp>
      <p:sp>
        <p:nvSpPr>
          <p:cNvPr id="146"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lank">
    <p:spTree>
      <p:nvGrpSpPr>
        <p:cNvPr id="1" name=""/>
        <p:cNvGrpSpPr/>
        <p:nvPr/>
      </p:nvGrpSpPr>
      <p:grpSpPr>
        <a:xfrm>
          <a:off x="0" y="0"/>
          <a:ext cx="0" cy="0"/>
          <a:chOff x="0" y="0"/>
          <a:chExt cx="0" cy="0"/>
        </a:xfrm>
      </p:grpSpPr>
      <p:sp>
        <p:nvSpPr>
          <p:cNvPr id="153"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lank Alt">
    <p:bg>
      <p:bgPr>
        <a:solidFill>
          <a:srgbClr val="FFFFFF"/>
        </a:solidFill>
      </p:bgPr>
    </p:bg>
    <p:spTree>
      <p:nvGrpSpPr>
        <p:cNvPr id="1" name=""/>
        <p:cNvGrpSpPr/>
        <p:nvPr/>
      </p:nvGrpSpPr>
      <p:grpSpPr>
        <a:xfrm>
          <a:off x="0" y="0"/>
          <a:ext cx="0" cy="0"/>
          <a:chOff x="0" y="0"/>
          <a:chExt cx="0" cy="0"/>
        </a:xfrm>
      </p:grpSpPr>
      <p:sp>
        <p:nvSpPr>
          <p:cNvPr id="160"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1" name="Black and white aerial photo of a person standing on top of a dam"/>
          <p:cNvSpPr/>
          <p:nvPr>
            <p:ph type="pic" idx="21"/>
          </p:nvPr>
        </p:nvSpPr>
        <p:spPr>
          <a:xfrm>
            <a:off x="-38100" y="-1219200"/>
            <a:ext cx="24460200" cy="16145934"/>
          </a:xfrm>
          <a:prstGeom prst="rect">
            <a:avLst/>
          </a:prstGeom>
        </p:spPr>
        <p:txBody>
          <a:bodyPr lIns="91439" tIns="45719" rIns="91439" bIns="45719" anchor="t">
            <a:noAutofit/>
          </a:bodyPr>
          <a:lstStyle/>
          <a:p>
            <a:pPr/>
          </a:p>
        </p:txBody>
      </p:sp>
      <p:sp>
        <p:nvSpPr>
          <p:cNvPr id="22" name="Title Text"/>
          <p:cNvSpPr txBox="1"/>
          <p:nvPr>
            <p:ph type="title"/>
          </p:nvPr>
        </p:nvSpPr>
        <p:spPr>
          <a:prstGeom prst="rect">
            <a:avLst/>
          </a:prstGeom>
        </p:spPr>
        <p:txBody>
          <a:bodyPr/>
          <a:lstStyle/>
          <a:p>
            <a:pPr/>
            <a:r>
              <a:t>Title Text</a:t>
            </a:r>
          </a:p>
        </p:txBody>
      </p:sp>
      <p:sp>
        <p:nvSpPr>
          <p:cNvPr id="23" name="Body Level One…"/>
          <p:cNvSpPr txBox="1"/>
          <p:nvPr>
            <p:ph type="body" sz="quarter"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Subtitle Alt">
    <p:bg>
      <p:bgPr>
        <a:solidFill>
          <a:srgbClr val="FFFFFF"/>
        </a:solidFill>
      </p:bgPr>
    </p:bg>
    <p:spTree>
      <p:nvGrpSpPr>
        <p:cNvPr id="1" name=""/>
        <p:cNvGrpSpPr/>
        <p:nvPr/>
      </p:nvGrpSpPr>
      <p:grpSpPr>
        <a:xfrm>
          <a:off x="0" y="0"/>
          <a:ext cx="0" cy="0"/>
          <a:chOff x="0" y="0"/>
          <a:chExt cx="0" cy="0"/>
        </a:xfrm>
      </p:grpSpPr>
      <p:sp>
        <p:nvSpPr>
          <p:cNvPr id="31" name="Title Text"/>
          <p:cNvSpPr txBox="1"/>
          <p:nvPr>
            <p:ph type="title"/>
          </p:nvPr>
        </p:nvSpPr>
        <p:spPr>
          <a:prstGeom prst="rect">
            <a:avLst/>
          </a:prstGeom>
        </p:spPr>
        <p:txBody>
          <a:bodyPr/>
          <a:lstStyle/>
          <a:p>
            <a:pPr/>
            <a:r>
              <a:t>Title Text</a:t>
            </a:r>
          </a:p>
        </p:txBody>
      </p:sp>
      <p:sp>
        <p:nvSpPr>
          <p:cNvPr id="32" name="Body Level One…"/>
          <p:cNvSpPr txBox="1"/>
          <p:nvPr>
            <p:ph type="body" sz="quarter"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3" name="Slide Number"/>
          <p:cNvSpPr txBox="1"/>
          <p:nvPr>
            <p:ph type="sldNum" sz="quarter" idx="2"/>
          </p:nvPr>
        </p:nvSpPr>
        <p:spPr>
          <a:xfrm>
            <a:off x="23013224" y="584200"/>
            <a:ext cx="553195"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 Center">
    <p:spTree>
      <p:nvGrpSpPr>
        <p:cNvPr id="1" name=""/>
        <p:cNvGrpSpPr/>
        <p:nvPr/>
      </p:nvGrpSpPr>
      <p:grpSpPr>
        <a:xfrm>
          <a:off x="0" y="0"/>
          <a:ext cx="0" cy="0"/>
          <a:chOff x="0" y="0"/>
          <a:chExt cx="0" cy="0"/>
        </a:xfrm>
      </p:grpSpPr>
      <p:sp>
        <p:nvSpPr>
          <p:cNvPr id="40" name="Title Text"/>
          <p:cNvSpPr txBox="1"/>
          <p:nvPr>
            <p:ph type="title"/>
          </p:nvPr>
        </p:nvSpPr>
        <p:spPr>
          <a:xfrm>
            <a:off x="762000" y="5676900"/>
            <a:ext cx="22860000" cy="6350000"/>
          </a:xfrm>
          <a:prstGeom prst="rect">
            <a:avLst/>
          </a:prstGeom>
        </p:spPr>
        <p:txBody>
          <a:bodyPr/>
          <a:lstStyle/>
          <a:p>
            <a:pPr/>
            <a:r>
              <a:t>Title Text</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 Vertical">
    <p:spTree>
      <p:nvGrpSpPr>
        <p:cNvPr id="1" name=""/>
        <p:cNvGrpSpPr/>
        <p:nvPr/>
      </p:nvGrpSpPr>
      <p:grpSpPr>
        <a:xfrm>
          <a:off x="0" y="0"/>
          <a:ext cx="0" cy="0"/>
          <a:chOff x="0" y="0"/>
          <a:chExt cx="0" cy="0"/>
        </a:xfrm>
      </p:grpSpPr>
      <p:sp>
        <p:nvSpPr>
          <p:cNvPr id="48" name="Line"/>
          <p:cNvSpPr/>
          <p:nvPr/>
        </p:nvSpPr>
        <p:spPr>
          <a:xfrm flipV="1">
            <a:off x="11049000" y="8635797"/>
            <a:ext cx="12572997" cy="205"/>
          </a:xfrm>
          <a:prstGeom prst="line">
            <a:avLst/>
          </a:prstGeom>
          <a:ln w="50800">
            <a:solidFill>
              <a:srgbClr val="A6AAA9"/>
            </a:solidFill>
            <a:miter lim="400000"/>
          </a:ln>
        </p:spPr>
        <p:txBody>
          <a:bodyPr lIns="45718" tIns="45718" rIns="45718" bIns="45718"/>
          <a:lstStyle/>
          <a:p>
            <a:pPr/>
          </a:p>
        </p:txBody>
      </p:sp>
      <p:sp>
        <p:nvSpPr>
          <p:cNvPr id="49" name="Black and white photo of windmills under a cloudy sky"/>
          <p:cNvSpPr/>
          <p:nvPr>
            <p:ph type="pic" idx="21"/>
          </p:nvPr>
        </p:nvSpPr>
        <p:spPr>
          <a:xfrm>
            <a:off x="-190500" y="0"/>
            <a:ext cx="12428272" cy="13716000"/>
          </a:xfrm>
          <a:prstGeom prst="rect">
            <a:avLst/>
          </a:prstGeom>
        </p:spPr>
        <p:txBody>
          <a:bodyPr lIns="91439" tIns="45719" rIns="91439" bIns="45719" anchor="t">
            <a:noAutofit/>
          </a:bodyPr>
          <a:lstStyle/>
          <a:p>
            <a:pPr/>
          </a:p>
        </p:txBody>
      </p:sp>
      <p:sp>
        <p:nvSpPr>
          <p:cNvPr id="50" name="Title Text"/>
          <p:cNvSpPr txBox="1"/>
          <p:nvPr>
            <p:ph type="title"/>
          </p:nvPr>
        </p:nvSpPr>
        <p:spPr>
          <a:xfrm>
            <a:off x="11049000" y="9042400"/>
            <a:ext cx="12573000" cy="3810000"/>
          </a:xfrm>
          <a:prstGeom prst="rect">
            <a:avLst/>
          </a:prstGeom>
        </p:spPr>
        <p:txBody>
          <a:bodyPr/>
          <a:lstStyle/>
          <a:p>
            <a:pPr/>
            <a:r>
              <a:t>Title Text</a:t>
            </a:r>
          </a:p>
        </p:txBody>
      </p:sp>
      <p:sp>
        <p:nvSpPr>
          <p:cNvPr id="51" name="Body Level One…"/>
          <p:cNvSpPr txBox="1"/>
          <p:nvPr>
            <p:ph type="body" sz="quarter" idx="1"/>
          </p:nvPr>
        </p:nvSpPr>
        <p:spPr>
          <a:xfrm>
            <a:off x="11049000" y="5994400"/>
            <a:ext cx="12573000" cy="25400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 Top">
    <p:bg>
      <p:bgPr>
        <a:solidFill>
          <a:srgbClr val="FFFFFF"/>
        </a:solidFill>
      </p:bgPr>
    </p:bg>
    <p:spTree>
      <p:nvGrpSpPr>
        <p:cNvPr id="1" name=""/>
        <p:cNvGrpSpPr/>
        <p:nvPr/>
      </p:nvGrpSpPr>
      <p:grpSpPr>
        <a:xfrm>
          <a:off x="0" y="0"/>
          <a:ext cx="0" cy="0"/>
          <a:chOff x="0" y="0"/>
          <a:chExt cx="0" cy="0"/>
        </a:xfrm>
      </p:grpSpPr>
      <p:sp>
        <p:nvSpPr>
          <p:cNvPr id="59" name="Line"/>
          <p:cNvSpPr/>
          <p:nvPr/>
        </p:nvSpPr>
        <p:spPr>
          <a:xfrm flipV="1">
            <a:off x="761998" y="1396630"/>
            <a:ext cx="22860001" cy="371"/>
          </a:xfrm>
          <a:prstGeom prst="line">
            <a:avLst/>
          </a:prstGeom>
          <a:ln w="25400">
            <a:solidFill>
              <a:srgbClr val="A6AAA9"/>
            </a:solidFill>
            <a:miter lim="400000"/>
          </a:ln>
        </p:spPr>
        <p:txBody>
          <a:bodyPr lIns="45718" tIns="45718" rIns="45718" bIns="45718"/>
          <a:lstStyle/>
          <a:p>
            <a:pPr/>
          </a:p>
        </p:txBody>
      </p:sp>
      <p:sp>
        <p:nvSpPr>
          <p:cNvPr id="60" name="Body Level One…"/>
          <p:cNvSpPr txBox="1"/>
          <p:nvPr>
            <p:ph type="body" sz="quarter" idx="1"/>
          </p:nvPr>
        </p:nvSpPr>
        <p:spPr>
          <a:xfrm>
            <a:off x="762000" y="635000"/>
            <a:ext cx="20955000" cy="635000"/>
          </a:xfrm>
          <a:prstGeom prst="rect">
            <a:avLst/>
          </a:prstGeom>
        </p:spPr>
        <p:txBody>
          <a:bodyPr/>
          <a:lstStyle>
            <a:lvl1pPr defTabSz="647700">
              <a:spcBef>
                <a:spcPts val="0"/>
              </a:spcBef>
              <a:defRPr spc="180" sz="3600">
                <a:solidFill>
                  <a:srgbClr val="838787"/>
                </a:solidFill>
              </a:defRPr>
            </a:lvl1pPr>
            <a:lvl2pPr marL="1111250" indent="-476250" defTabSz="647700">
              <a:spcBef>
                <a:spcPts val="0"/>
              </a:spcBef>
              <a:buSzPct val="104999"/>
              <a:buChar char="‣"/>
              <a:defRPr spc="180" sz="3600">
                <a:solidFill>
                  <a:srgbClr val="838787"/>
                </a:solidFill>
              </a:defRPr>
            </a:lvl2pPr>
            <a:lvl3pPr marL="1746250" indent="-476250" defTabSz="647700">
              <a:spcBef>
                <a:spcPts val="0"/>
              </a:spcBef>
              <a:buSzPct val="104999"/>
              <a:buChar char="‣"/>
              <a:defRPr spc="180" sz="3600">
                <a:solidFill>
                  <a:srgbClr val="838787"/>
                </a:solidFill>
              </a:defRPr>
            </a:lvl3pPr>
            <a:lvl4pPr marL="2381250" indent="-476250" defTabSz="647700">
              <a:spcBef>
                <a:spcPts val="0"/>
              </a:spcBef>
              <a:buSzPct val="104999"/>
              <a:buChar char="‣"/>
              <a:defRPr spc="180" sz="3600">
                <a:solidFill>
                  <a:srgbClr val="838787"/>
                </a:solidFill>
              </a:defRPr>
            </a:lvl4pPr>
            <a:lvl5pPr marL="3016250" indent="-476250" defTabSz="647700">
              <a:spcBef>
                <a:spcPts val="0"/>
              </a:spcBef>
              <a:buSzPct val="104999"/>
              <a:buChar char="‣"/>
              <a:defRPr spc="180" sz="3600">
                <a:solidFill>
                  <a:srgbClr val="838787"/>
                </a:solidFill>
              </a:defRPr>
            </a:lvl5pPr>
          </a:lstStyle>
          <a:p>
            <a:pPr/>
            <a:r>
              <a:t>Body Level One</a:t>
            </a:r>
          </a:p>
          <a:p>
            <a:pPr lvl="1"/>
            <a:r>
              <a:t>Body Level Two</a:t>
            </a:r>
          </a:p>
          <a:p>
            <a:pPr lvl="2"/>
            <a:r>
              <a:t>Body Level Three</a:t>
            </a:r>
          </a:p>
          <a:p>
            <a:pPr lvl="3"/>
            <a:r>
              <a:t>Body Level Four</a:t>
            </a:r>
          </a:p>
          <a:p>
            <a:pPr lvl="4"/>
            <a:r>
              <a:t>Body Level Five</a:t>
            </a:r>
          </a:p>
        </p:txBody>
      </p:sp>
      <p:sp>
        <p:nvSpPr>
          <p:cNvPr id="61" name="Title Text"/>
          <p:cNvSpPr txBox="1"/>
          <p:nvPr>
            <p:ph type="title"/>
          </p:nvPr>
        </p:nvSpPr>
        <p:spPr>
          <a:xfrm>
            <a:off x="762000" y="2159000"/>
            <a:ext cx="22860000" cy="1016000"/>
          </a:xfrm>
          <a:prstGeom prst="rect">
            <a:avLst/>
          </a:prstGeom>
        </p:spPr>
        <p:txBody>
          <a:bodyPr/>
          <a:lstStyle>
            <a:lvl1pPr>
              <a:spcBef>
                <a:spcPts val="3900"/>
              </a:spcBef>
              <a:defRPr sz="8700"/>
            </a:lvl1pPr>
          </a:lstStyle>
          <a:p>
            <a:pPr/>
            <a:r>
              <a:t>Title Text</a:t>
            </a:r>
          </a:p>
        </p:txBody>
      </p:sp>
      <p:sp>
        <p:nvSpPr>
          <p:cNvPr id="62"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mp; Bullets">
    <p:spTree>
      <p:nvGrpSpPr>
        <p:cNvPr id="1" name=""/>
        <p:cNvGrpSpPr/>
        <p:nvPr/>
      </p:nvGrpSpPr>
      <p:grpSpPr>
        <a:xfrm>
          <a:off x="0" y="0"/>
          <a:ext cx="0" cy="0"/>
          <a:chOff x="0" y="0"/>
          <a:chExt cx="0" cy="0"/>
        </a:xfrm>
      </p:grpSpPr>
      <p:sp>
        <p:nvSpPr>
          <p:cNvPr id="69" name="Line"/>
          <p:cNvSpPr/>
          <p:nvPr/>
        </p:nvSpPr>
        <p:spPr>
          <a:xfrm flipV="1">
            <a:off x="761998" y="1396630"/>
            <a:ext cx="22860001" cy="371"/>
          </a:xfrm>
          <a:prstGeom prst="line">
            <a:avLst/>
          </a:prstGeom>
          <a:ln w="25400">
            <a:solidFill>
              <a:srgbClr val="A6AAA9"/>
            </a:solidFill>
            <a:miter lim="400000"/>
          </a:ln>
        </p:spPr>
        <p:txBody>
          <a:bodyPr lIns="45718" tIns="45718" rIns="45718" bIns="45718"/>
          <a:lstStyle/>
          <a:p>
            <a:pPr/>
          </a:p>
        </p:txBody>
      </p:sp>
      <p:sp>
        <p:nvSpPr>
          <p:cNvPr id="70" name="Body Level One…"/>
          <p:cNvSpPr txBox="1"/>
          <p:nvPr>
            <p:ph type="body" sz="quarter" idx="1"/>
          </p:nvPr>
        </p:nvSpPr>
        <p:spPr>
          <a:xfrm>
            <a:off x="762000" y="635000"/>
            <a:ext cx="20955000" cy="635000"/>
          </a:xfrm>
          <a:prstGeom prst="rect">
            <a:avLst/>
          </a:prstGeom>
        </p:spPr>
        <p:txBody>
          <a:bodyPr/>
          <a:lstStyle>
            <a:lvl1pPr defTabSz="647700">
              <a:spcBef>
                <a:spcPts val="0"/>
              </a:spcBef>
              <a:defRPr spc="180" sz="3600">
                <a:solidFill>
                  <a:srgbClr val="838787"/>
                </a:solidFill>
              </a:defRPr>
            </a:lvl1pPr>
            <a:lvl2pPr marL="1111250" indent="-476250" defTabSz="647700">
              <a:spcBef>
                <a:spcPts val="0"/>
              </a:spcBef>
              <a:buSzPct val="104999"/>
              <a:buChar char="‣"/>
              <a:defRPr spc="180" sz="3600">
                <a:solidFill>
                  <a:srgbClr val="838787"/>
                </a:solidFill>
              </a:defRPr>
            </a:lvl2pPr>
            <a:lvl3pPr marL="1746250" indent="-476250" defTabSz="647700">
              <a:spcBef>
                <a:spcPts val="0"/>
              </a:spcBef>
              <a:buSzPct val="104999"/>
              <a:buChar char="‣"/>
              <a:defRPr spc="180" sz="3600">
                <a:solidFill>
                  <a:srgbClr val="838787"/>
                </a:solidFill>
              </a:defRPr>
            </a:lvl3pPr>
            <a:lvl4pPr marL="2381250" indent="-476250" defTabSz="647700">
              <a:spcBef>
                <a:spcPts val="0"/>
              </a:spcBef>
              <a:buSzPct val="104999"/>
              <a:buChar char="‣"/>
              <a:defRPr spc="180" sz="3600">
                <a:solidFill>
                  <a:srgbClr val="838787"/>
                </a:solidFill>
              </a:defRPr>
            </a:lvl4pPr>
            <a:lvl5pPr marL="3016250" indent="-476250" defTabSz="647700">
              <a:spcBef>
                <a:spcPts val="0"/>
              </a:spcBef>
              <a:buSzPct val="104999"/>
              <a:buChar char="‣"/>
              <a:defRPr spc="180" sz="3600">
                <a:solidFill>
                  <a:srgbClr val="838787"/>
                </a:solidFill>
              </a:defRPr>
            </a:lvl5pPr>
          </a:lstStyle>
          <a:p>
            <a:pPr/>
            <a:r>
              <a:t>Body Level One</a:t>
            </a:r>
          </a:p>
          <a:p>
            <a:pPr lvl="1"/>
            <a:r>
              <a:t>Body Level Two</a:t>
            </a:r>
          </a:p>
          <a:p>
            <a:pPr lvl="2"/>
            <a:r>
              <a:t>Body Level Three</a:t>
            </a:r>
          </a:p>
          <a:p>
            <a:pPr lvl="3"/>
            <a:r>
              <a:t>Body Level Four</a:t>
            </a:r>
          </a:p>
          <a:p>
            <a:pPr lvl="4"/>
            <a:r>
              <a:t>Body Level Five</a:t>
            </a:r>
          </a:p>
        </p:txBody>
      </p:sp>
      <p:sp>
        <p:nvSpPr>
          <p:cNvPr id="71" name="Title Text"/>
          <p:cNvSpPr txBox="1"/>
          <p:nvPr>
            <p:ph type="title"/>
          </p:nvPr>
        </p:nvSpPr>
        <p:spPr>
          <a:xfrm>
            <a:off x="762000" y="2159000"/>
            <a:ext cx="22860000" cy="1016000"/>
          </a:xfrm>
          <a:prstGeom prst="rect">
            <a:avLst/>
          </a:prstGeom>
        </p:spPr>
        <p:txBody>
          <a:bodyPr/>
          <a:lstStyle>
            <a:lvl1pPr>
              <a:spcBef>
                <a:spcPts val="3900"/>
              </a:spcBef>
              <a:defRPr sz="8700"/>
            </a:lvl1pPr>
          </a:lstStyle>
          <a:p>
            <a:pPr/>
            <a:r>
              <a:t>Title Text</a:t>
            </a:r>
          </a:p>
        </p:txBody>
      </p:sp>
      <p:sp>
        <p:nvSpPr>
          <p:cNvPr id="72" name="Body Level One…"/>
          <p:cNvSpPr txBox="1"/>
          <p:nvPr>
            <p:ph type="body" idx="21"/>
          </p:nvPr>
        </p:nvSpPr>
        <p:spPr>
          <a:xfrm>
            <a:off x="762000" y="3860800"/>
            <a:ext cx="22860000" cy="8585200"/>
          </a:xfrm>
          <a:prstGeom prst="rect">
            <a:avLst/>
          </a:prstGeom>
        </p:spPr>
        <p:txBody>
          <a:bodyPr anchor="t"/>
          <a:lstStyle/>
          <a:p>
            <a:pPr/>
          </a:p>
        </p:txBody>
      </p:sp>
      <p:sp>
        <p:nvSpPr>
          <p:cNvPr id="73"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mp; Bullets Alt">
    <p:bg>
      <p:bgPr>
        <a:solidFill>
          <a:srgbClr val="FFFFFF"/>
        </a:solidFill>
      </p:bgPr>
    </p:bg>
    <p:spTree>
      <p:nvGrpSpPr>
        <p:cNvPr id="1" name=""/>
        <p:cNvGrpSpPr/>
        <p:nvPr/>
      </p:nvGrpSpPr>
      <p:grpSpPr>
        <a:xfrm>
          <a:off x="0" y="0"/>
          <a:ext cx="0" cy="0"/>
          <a:chOff x="0" y="0"/>
          <a:chExt cx="0" cy="0"/>
        </a:xfrm>
      </p:grpSpPr>
      <p:sp>
        <p:nvSpPr>
          <p:cNvPr id="80" name="Line"/>
          <p:cNvSpPr/>
          <p:nvPr/>
        </p:nvSpPr>
        <p:spPr>
          <a:xfrm flipV="1">
            <a:off x="761998" y="1396630"/>
            <a:ext cx="22860001" cy="371"/>
          </a:xfrm>
          <a:prstGeom prst="line">
            <a:avLst/>
          </a:prstGeom>
          <a:ln w="25400">
            <a:solidFill>
              <a:srgbClr val="A6AAA9"/>
            </a:solidFill>
            <a:miter lim="400000"/>
          </a:ln>
        </p:spPr>
        <p:txBody>
          <a:bodyPr lIns="45718" tIns="45718" rIns="45718" bIns="45718"/>
          <a:lstStyle/>
          <a:p>
            <a:pPr/>
          </a:p>
        </p:txBody>
      </p:sp>
      <p:sp>
        <p:nvSpPr>
          <p:cNvPr id="81" name="Body Level One…"/>
          <p:cNvSpPr txBox="1"/>
          <p:nvPr>
            <p:ph type="body" sz="quarter" idx="1"/>
          </p:nvPr>
        </p:nvSpPr>
        <p:spPr>
          <a:xfrm>
            <a:off x="762000" y="635000"/>
            <a:ext cx="20955000" cy="635000"/>
          </a:xfrm>
          <a:prstGeom prst="rect">
            <a:avLst/>
          </a:prstGeom>
        </p:spPr>
        <p:txBody>
          <a:bodyPr/>
          <a:lstStyle>
            <a:lvl1pPr defTabSz="647700">
              <a:spcBef>
                <a:spcPts val="0"/>
              </a:spcBef>
              <a:defRPr spc="180" sz="3600">
                <a:solidFill>
                  <a:srgbClr val="838787"/>
                </a:solidFill>
              </a:defRPr>
            </a:lvl1pPr>
            <a:lvl2pPr marL="1111250" indent="-476250" defTabSz="647700">
              <a:spcBef>
                <a:spcPts val="0"/>
              </a:spcBef>
              <a:buSzPct val="104999"/>
              <a:buChar char="‣"/>
              <a:defRPr spc="180" sz="3600">
                <a:solidFill>
                  <a:srgbClr val="838787"/>
                </a:solidFill>
              </a:defRPr>
            </a:lvl2pPr>
            <a:lvl3pPr marL="1746250" indent="-476250" defTabSz="647700">
              <a:spcBef>
                <a:spcPts val="0"/>
              </a:spcBef>
              <a:buSzPct val="104999"/>
              <a:buChar char="‣"/>
              <a:defRPr spc="180" sz="3600">
                <a:solidFill>
                  <a:srgbClr val="838787"/>
                </a:solidFill>
              </a:defRPr>
            </a:lvl3pPr>
            <a:lvl4pPr marL="2381250" indent="-476250" defTabSz="647700">
              <a:spcBef>
                <a:spcPts val="0"/>
              </a:spcBef>
              <a:buSzPct val="104999"/>
              <a:buChar char="‣"/>
              <a:defRPr spc="180" sz="3600">
                <a:solidFill>
                  <a:srgbClr val="838787"/>
                </a:solidFill>
              </a:defRPr>
            </a:lvl4pPr>
            <a:lvl5pPr marL="3016250" indent="-476250" defTabSz="647700">
              <a:spcBef>
                <a:spcPts val="0"/>
              </a:spcBef>
              <a:buSzPct val="104999"/>
              <a:buChar char="‣"/>
              <a:defRPr spc="180" sz="3600">
                <a:solidFill>
                  <a:srgbClr val="838787"/>
                </a:solidFill>
              </a:defRPr>
            </a:lvl5pPr>
          </a:lstStyle>
          <a:p>
            <a:pPr/>
            <a:r>
              <a:t>Body Level One</a:t>
            </a:r>
          </a:p>
          <a:p>
            <a:pPr lvl="1"/>
            <a:r>
              <a:t>Body Level Two</a:t>
            </a:r>
          </a:p>
          <a:p>
            <a:pPr lvl="2"/>
            <a:r>
              <a:t>Body Level Three</a:t>
            </a:r>
          </a:p>
          <a:p>
            <a:pPr lvl="3"/>
            <a:r>
              <a:t>Body Level Four</a:t>
            </a:r>
          </a:p>
          <a:p>
            <a:pPr lvl="4"/>
            <a:r>
              <a:t>Body Level Five</a:t>
            </a:r>
          </a:p>
        </p:txBody>
      </p:sp>
      <p:sp>
        <p:nvSpPr>
          <p:cNvPr id="82" name="Title Text"/>
          <p:cNvSpPr txBox="1"/>
          <p:nvPr>
            <p:ph type="title"/>
          </p:nvPr>
        </p:nvSpPr>
        <p:spPr>
          <a:xfrm>
            <a:off x="762000" y="2159000"/>
            <a:ext cx="22860000" cy="1016000"/>
          </a:xfrm>
          <a:prstGeom prst="rect">
            <a:avLst/>
          </a:prstGeom>
        </p:spPr>
        <p:txBody>
          <a:bodyPr/>
          <a:lstStyle>
            <a:lvl1pPr>
              <a:spcBef>
                <a:spcPts val="3900"/>
              </a:spcBef>
              <a:defRPr sz="8700"/>
            </a:lvl1pPr>
          </a:lstStyle>
          <a:p>
            <a:pPr/>
            <a:r>
              <a:t>Title Text</a:t>
            </a:r>
          </a:p>
        </p:txBody>
      </p:sp>
      <p:sp>
        <p:nvSpPr>
          <p:cNvPr id="83" name="Body Level One…"/>
          <p:cNvSpPr txBox="1"/>
          <p:nvPr>
            <p:ph type="body" idx="21"/>
          </p:nvPr>
        </p:nvSpPr>
        <p:spPr>
          <a:xfrm>
            <a:off x="762000" y="3860800"/>
            <a:ext cx="22860000" cy="8585200"/>
          </a:xfrm>
          <a:prstGeom prst="rect">
            <a:avLst/>
          </a:prstGeom>
        </p:spPr>
        <p:txBody>
          <a:bodyPr anchor="t"/>
          <a:lstStyle/>
          <a:p>
            <a:pPr/>
          </a:p>
        </p:txBody>
      </p:sp>
      <p:sp>
        <p:nvSpPr>
          <p:cNvPr id="84"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Bullets &amp; Photo">
    <p:spTree>
      <p:nvGrpSpPr>
        <p:cNvPr id="1" name=""/>
        <p:cNvGrpSpPr/>
        <p:nvPr/>
      </p:nvGrpSpPr>
      <p:grpSpPr>
        <a:xfrm>
          <a:off x="0" y="0"/>
          <a:ext cx="0" cy="0"/>
          <a:chOff x="0" y="0"/>
          <a:chExt cx="0" cy="0"/>
        </a:xfrm>
      </p:grpSpPr>
      <p:sp>
        <p:nvSpPr>
          <p:cNvPr id="91" name="Line"/>
          <p:cNvSpPr/>
          <p:nvPr/>
        </p:nvSpPr>
        <p:spPr>
          <a:xfrm flipV="1">
            <a:off x="761998" y="1396630"/>
            <a:ext cx="22860001" cy="371"/>
          </a:xfrm>
          <a:prstGeom prst="line">
            <a:avLst/>
          </a:prstGeom>
          <a:ln w="25400">
            <a:solidFill>
              <a:srgbClr val="A6AAA9"/>
            </a:solidFill>
            <a:miter lim="400000"/>
          </a:ln>
        </p:spPr>
        <p:txBody>
          <a:bodyPr lIns="45718" tIns="45718" rIns="45718" bIns="45718"/>
          <a:lstStyle/>
          <a:p>
            <a:pPr/>
          </a:p>
        </p:txBody>
      </p:sp>
      <p:sp>
        <p:nvSpPr>
          <p:cNvPr id="92" name="Body Level One…"/>
          <p:cNvSpPr txBox="1"/>
          <p:nvPr>
            <p:ph type="body" sz="quarter" idx="1"/>
          </p:nvPr>
        </p:nvSpPr>
        <p:spPr>
          <a:xfrm>
            <a:off x="762000" y="635000"/>
            <a:ext cx="20955000" cy="635000"/>
          </a:xfrm>
          <a:prstGeom prst="rect">
            <a:avLst/>
          </a:prstGeom>
        </p:spPr>
        <p:txBody>
          <a:bodyPr/>
          <a:lstStyle>
            <a:lvl1pPr defTabSz="647700">
              <a:spcBef>
                <a:spcPts val="0"/>
              </a:spcBef>
              <a:defRPr spc="180" sz="3600">
                <a:solidFill>
                  <a:srgbClr val="838787"/>
                </a:solidFill>
              </a:defRPr>
            </a:lvl1pPr>
            <a:lvl2pPr marL="1111250" indent="-476250" defTabSz="647700">
              <a:spcBef>
                <a:spcPts val="0"/>
              </a:spcBef>
              <a:buSzPct val="104999"/>
              <a:buChar char="‣"/>
              <a:defRPr spc="180" sz="3600">
                <a:solidFill>
                  <a:srgbClr val="838787"/>
                </a:solidFill>
              </a:defRPr>
            </a:lvl2pPr>
            <a:lvl3pPr marL="1746250" indent="-476250" defTabSz="647700">
              <a:spcBef>
                <a:spcPts val="0"/>
              </a:spcBef>
              <a:buSzPct val="104999"/>
              <a:buChar char="‣"/>
              <a:defRPr spc="180" sz="3600">
                <a:solidFill>
                  <a:srgbClr val="838787"/>
                </a:solidFill>
              </a:defRPr>
            </a:lvl3pPr>
            <a:lvl4pPr marL="2381250" indent="-476250" defTabSz="647700">
              <a:spcBef>
                <a:spcPts val="0"/>
              </a:spcBef>
              <a:buSzPct val="104999"/>
              <a:buChar char="‣"/>
              <a:defRPr spc="180" sz="3600">
                <a:solidFill>
                  <a:srgbClr val="838787"/>
                </a:solidFill>
              </a:defRPr>
            </a:lvl4pPr>
            <a:lvl5pPr marL="3016250" indent="-476250" defTabSz="647700">
              <a:spcBef>
                <a:spcPts val="0"/>
              </a:spcBef>
              <a:buSzPct val="104999"/>
              <a:buChar char="‣"/>
              <a:defRPr spc="180" sz="3600">
                <a:solidFill>
                  <a:srgbClr val="838787"/>
                </a:solidFill>
              </a:defRPr>
            </a:lvl5pPr>
          </a:lstStyle>
          <a:p>
            <a:pPr/>
            <a:r>
              <a:t>Body Level One</a:t>
            </a:r>
          </a:p>
          <a:p>
            <a:pPr lvl="1"/>
            <a:r>
              <a:t>Body Level Two</a:t>
            </a:r>
          </a:p>
          <a:p>
            <a:pPr lvl="2"/>
            <a:r>
              <a:t>Body Level Three</a:t>
            </a:r>
          </a:p>
          <a:p>
            <a:pPr lvl="3"/>
            <a:r>
              <a:t>Body Level Four</a:t>
            </a:r>
          </a:p>
          <a:p>
            <a:pPr lvl="4"/>
            <a:r>
              <a:t>Body Level Five</a:t>
            </a:r>
          </a:p>
        </p:txBody>
      </p:sp>
      <p:sp>
        <p:nvSpPr>
          <p:cNvPr id="93" name="Black and white photo of windmills under a cloudy sky"/>
          <p:cNvSpPr/>
          <p:nvPr>
            <p:ph type="pic" idx="21"/>
          </p:nvPr>
        </p:nvSpPr>
        <p:spPr>
          <a:xfrm>
            <a:off x="13258800" y="0"/>
            <a:ext cx="12428272" cy="13716000"/>
          </a:xfrm>
          <a:prstGeom prst="rect">
            <a:avLst/>
          </a:prstGeom>
        </p:spPr>
        <p:txBody>
          <a:bodyPr lIns="91439" tIns="45719" rIns="91439" bIns="45719" anchor="t">
            <a:noAutofit/>
          </a:bodyPr>
          <a:lstStyle/>
          <a:p>
            <a:pPr/>
          </a:p>
        </p:txBody>
      </p:sp>
      <p:sp>
        <p:nvSpPr>
          <p:cNvPr id="94" name="Title Text"/>
          <p:cNvSpPr txBox="1"/>
          <p:nvPr>
            <p:ph type="title"/>
          </p:nvPr>
        </p:nvSpPr>
        <p:spPr>
          <a:xfrm>
            <a:off x="762000" y="2159000"/>
            <a:ext cx="11811000" cy="1016000"/>
          </a:xfrm>
          <a:prstGeom prst="rect">
            <a:avLst/>
          </a:prstGeom>
        </p:spPr>
        <p:txBody>
          <a:bodyPr/>
          <a:lstStyle>
            <a:lvl1pPr>
              <a:spcBef>
                <a:spcPts val="3900"/>
              </a:spcBef>
              <a:defRPr sz="8700"/>
            </a:lvl1pPr>
          </a:lstStyle>
          <a:p>
            <a:pPr/>
            <a:r>
              <a:t>Title Text</a:t>
            </a:r>
          </a:p>
        </p:txBody>
      </p:sp>
      <p:sp>
        <p:nvSpPr>
          <p:cNvPr id="95" name="Body Level One…"/>
          <p:cNvSpPr txBox="1"/>
          <p:nvPr>
            <p:ph type="body" sz="half" idx="22"/>
          </p:nvPr>
        </p:nvSpPr>
        <p:spPr>
          <a:xfrm>
            <a:off x="762000" y="3860800"/>
            <a:ext cx="11811000" cy="8585200"/>
          </a:xfrm>
          <a:prstGeom prst="rect">
            <a:avLst/>
          </a:prstGeom>
        </p:spPr>
        <p:txBody>
          <a:bodyPr anchor="t"/>
          <a:lstStyle/>
          <a:p>
            <a:pPr/>
          </a:p>
        </p:txBody>
      </p:sp>
      <p:sp>
        <p:nvSpPr>
          <p:cNvPr id="96" name="Slide Number"/>
          <p:cNvSpPr txBox="1"/>
          <p:nvPr>
            <p:ph type="sldNum" sz="quarter" idx="2"/>
          </p:nvPr>
        </p:nvSpPr>
        <p:spPr>
          <a:xfrm>
            <a:off x="23059652" y="609600"/>
            <a:ext cx="553196"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222222"/>
        </a:solidFill>
      </p:bgPr>
    </p:bg>
    <p:spTree>
      <p:nvGrpSpPr>
        <p:cNvPr id="1" name=""/>
        <p:cNvGrpSpPr/>
        <p:nvPr/>
      </p:nvGrpSpPr>
      <p:grpSpPr>
        <a:xfrm>
          <a:off x="0" y="0"/>
          <a:ext cx="0" cy="0"/>
          <a:chOff x="0" y="0"/>
          <a:chExt cx="0" cy="0"/>
        </a:xfrm>
      </p:grpSpPr>
      <p:sp>
        <p:nvSpPr>
          <p:cNvPr id="2" name="Line"/>
          <p:cNvSpPr/>
          <p:nvPr/>
        </p:nvSpPr>
        <p:spPr>
          <a:xfrm flipV="1">
            <a:off x="761998" y="8635631"/>
            <a:ext cx="22860001" cy="371"/>
          </a:xfrm>
          <a:prstGeom prst="line">
            <a:avLst/>
          </a:prstGeom>
          <a:ln w="50800">
            <a:solidFill>
              <a:srgbClr val="A6AAA9"/>
            </a:solidFill>
            <a:miter lim="400000"/>
          </a:ln>
        </p:spPr>
        <p:txBody>
          <a:bodyPr lIns="45718" tIns="45718" rIns="45718" bIns="45718"/>
          <a:lstStyle/>
          <a:p>
            <a:pPr/>
          </a:p>
        </p:txBody>
      </p:sp>
      <p:sp>
        <p:nvSpPr>
          <p:cNvPr id="3" name="Title Text"/>
          <p:cNvSpPr txBox="1"/>
          <p:nvPr>
            <p:ph type="title"/>
          </p:nvPr>
        </p:nvSpPr>
        <p:spPr>
          <a:xfrm>
            <a:off x="762000" y="9042400"/>
            <a:ext cx="22860000" cy="3810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Title Text</a:t>
            </a:r>
          </a:p>
        </p:txBody>
      </p:sp>
      <p:sp>
        <p:nvSpPr>
          <p:cNvPr id="4" name="Body Level One…"/>
          <p:cNvSpPr txBox="1"/>
          <p:nvPr>
            <p:ph type="body" idx="1"/>
          </p:nvPr>
        </p:nvSpPr>
        <p:spPr>
          <a:xfrm>
            <a:off x="762000" y="5994400"/>
            <a:ext cx="22860000" cy="2540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5" name="Slide Number"/>
          <p:cNvSpPr txBox="1"/>
          <p:nvPr>
            <p:ph type="sldNum" sz="quarter" idx="2"/>
          </p:nvPr>
        </p:nvSpPr>
        <p:spPr>
          <a:xfrm>
            <a:off x="23063203" y="609600"/>
            <a:ext cx="553195" cy="635000"/>
          </a:xfrm>
          <a:prstGeom prst="rect">
            <a:avLst/>
          </a:prstGeom>
          <a:ln w="12700">
            <a:miter lim="400000"/>
          </a:ln>
        </p:spPr>
        <p:txBody>
          <a:bodyPr wrap="none" lIns="50800" tIns="50800" rIns="50800" bIns="50800">
            <a:spAutoFit/>
          </a:bodyPr>
          <a:lstStyle>
            <a:lvl1pPr algn="r">
              <a:lnSpc>
                <a:spcPct val="80000"/>
              </a:lnSpc>
              <a:spcBef>
                <a:spcPts val="0"/>
              </a:spcBef>
              <a:defRPr sz="3600">
                <a:solidFill>
                  <a:srgbClr val="838787"/>
                </a:solidFill>
                <a:latin typeface="DIN Alternate Bold"/>
                <a:ea typeface="DIN Alternate Bold"/>
                <a:cs typeface="DIN Alternate Bold"/>
                <a:sym typeface="DIN Alternate Bold"/>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ransition xmlns:p14="http://schemas.microsoft.com/office/powerpoint/2010/main" spd="med" advClick="1"/>
  <p:txStyles>
    <p:titleStyle>
      <a:lvl1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1pPr>
      <a:lvl2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2pPr>
      <a:lvl3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3pPr>
      <a:lvl4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4pPr>
      <a:lvl5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5pPr>
      <a:lvl6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6pPr>
      <a:lvl7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7pPr>
      <a:lvl8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8pPr>
      <a:lvl9pPr marL="0" marR="0" indent="0" algn="l" defTabSz="825500" rtl="0" latinLnBrk="0">
        <a:lnSpc>
          <a:spcPct val="80000"/>
        </a:lnSpc>
        <a:spcBef>
          <a:spcPts val="0"/>
        </a:spcBef>
        <a:spcAft>
          <a:spcPts val="0"/>
        </a:spcAft>
        <a:buClrTx/>
        <a:buSzTx/>
        <a:buFontTx/>
        <a:buNone/>
        <a:tabLst/>
        <a:defRPr b="0" baseline="0" cap="all" i="0" spc="0" strike="noStrike" sz="30300" u="none">
          <a:solidFill>
            <a:schemeClr val="accent1"/>
          </a:solidFill>
          <a:uFillTx/>
          <a:latin typeface="DIN Condensed Bold"/>
          <a:ea typeface="DIN Condensed Bold"/>
          <a:cs typeface="DIN Condensed Bold"/>
          <a:sym typeface="DIN Condensed Bold"/>
        </a:defRPr>
      </a:lvl9pPr>
    </p:titleStyle>
    <p:bodyStyle>
      <a:lvl1pPr marL="0" marR="0" indent="0" algn="l" defTabSz="825500" rtl="0" latinLnBrk="0">
        <a:lnSpc>
          <a:spcPct val="80000"/>
        </a:lnSpc>
        <a:spcBef>
          <a:spcPts val="3200"/>
        </a:spcBef>
        <a:spcAft>
          <a:spcPts val="0"/>
        </a:spcAft>
        <a:buClrTx/>
        <a:buSzTx/>
        <a:buFontTx/>
        <a:buNone/>
        <a:tabLst/>
        <a:defRPr b="0" baseline="0" cap="all" i="0" spc="0" strike="noStrike" sz="7700" u="none">
          <a:solidFill>
            <a:srgbClr val="A6AAA9"/>
          </a:solidFill>
          <a:uFillTx/>
          <a:latin typeface="DIN Alternate Bold"/>
          <a:ea typeface="DIN Alternate Bold"/>
          <a:cs typeface="DIN Alternate Bold"/>
          <a:sym typeface="DIN Alternate Bold"/>
        </a:defRPr>
      </a:lvl1pPr>
      <a:lvl2pPr marL="0" marR="0" indent="0" algn="l" defTabSz="825500" rtl="0" latinLnBrk="0">
        <a:lnSpc>
          <a:spcPct val="80000"/>
        </a:lnSpc>
        <a:spcBef>
          <a:spcPts val="3200"/>
        </a:spcBef>
        <a:spcAft>
          <a:spcPts val="0"/>
        </a:spcAft>
        <a:buClrTx/>
        <a:buSzTx/>
        <a:buFontTx/>
        <a:buNone/>
        <a:tabLst/>
        <a:defRPr b="0" baseline="0" cap="all" i="0" spc="0" strike="noStrike" sz="7700" u="none">
          <a:solidFill>
            <a:srgbClr val="A6AAA9"/>
          </a:solidFill>
          <a:uFillTx/>
          <a:latin typeface="DIN Alternate Bold"/>
          <a:ea typeface="DIN Alternate Bold"/>
          <a:cs typeface="DIN Alternate Bold"/>
          <a:sym typeface="DIN Alternate Bold"/>
        </a:defRPr>
      </a:lvl2pPr>
      <a:lvl3pPr marL="0" marR="0" indent="0" algn="l" defTabSz="825500" rtl="0" latinLnBrk="0">
        <a:lnSpc>
          <a:spcPct val="80000"/>
        </a:lnSpc>
        <a:spcBef>
          <a:spcPts val="3200"/>
        </a:spcBef>
        <a:spcAft>
          <a:spcPts val="0"/>
        </a:spcAft>
        <a:buClrTx/>
        <a:buSzTx/>
        <a:buFontTx/>
        <a:buNone/>
        <a:tabLst/>
        <a:defRPr b="0" baseline="0" cap="all" i="0" spc="0" strike="noStrike" sz="7700" u="none">
          <a:solidFill>
            <a:srgbClr val="A6AAA9"/>
          </a:solidFill>
          <a:uFillTx/>
          <a:latin typeface="DIN Alternate Bold"/>
          <a:ea typeface="DIN Alternate Bold"/>
          <a:cs typeface="DIN Alternate Bold"/>
          <a:sym typeface="DIN Alternate Bold"/>
        </a:defRPr>
      </a:lvl3pPr>
      <a:lvl4pPr marL="0" marR="0" indent="0" algn="l" defTabSz="825500" rtl="0" latinLnBrk="0">
        <a:lnSpc>
          <a:spcPct val="80000"/>
        </a:lnSpc>
        <a:spcBef>
          <a:spcPts val="3200"/>
        </a:spcBef>
        <a:spcAft>
          <a:spcPts val="0"/>
        </a:spcAft>
        <a:buClrTx/>
        <a:buSzTx/>
        <a:buFontTx/>
        <a:buNone/>
        <a:tabLst/>
        <a:defRPr b="0" baseline="0" cap="all" i="0" spc="0" strike="noStrike" sz="7700" u="none">
          <a:solidFill>
            <a:srgbClr val="A6AAA9"/>
          </a:solidFill>
          <a:uFillTx/>
          <a:latin typeface="DIN Alternate Bold"/>
          <a:ea typeface="DIN Alternate Bold"/>
          <a:cs typeface="DIN Alternate Bold"/>
          <a:sym typeface="DIN Alternate Bold"/>
        </a:defRPr>
      </a:lvl4pPr>
      <a:lvl5pPr marL="0" marR="0" indent="0" algn="l" defTabSz="825500" rtl="0" latinLnBrk="0">
        <a:lnSpc>
          <a:spcPct val="80000"/>
        </a:lnSpc>
        <a:spcBef>
          <a:spcPts val="3200"/>
        </a:spcBef>
        <a:spcAft>
          <a:spcPts val="0"/>
        </a:spcAft>
        <a:buClrTx/>
        <a:buSzTx/>
        <a:buFontTx/>
        <a:buNone/>
        <a:tabLst/>
        <a:defRPr b="0" baseline="0" cap="all" i="0" spc="0" strike="noStrike" sz="7700" u="none">
          <a:solidFill>
            <a:srgbClr val="A6AAA9"/>
          </a:solidFill>
          <a:uFillTx/>
          <a:latin typeface="DIN Alternate Bold"/>
          <a:ea typeface="DIN Alternate Bold"/>
          <a:cs typeface="DIN Alternate Bold"/>
          <a:sym typeface="DIN Alternate Bold"/>
        </a:defRPr>
      </a:lvl5pPr>
      <a:lvl6pPr marL="4193645" marR="0" indent="-1018644" algn="l" defTabSz="825500" rtl="0" latinLnBrk="0">
        <a:lnSpc>
          <a:spcPct val="80000"/>
        </a:lnSpc>
        <a:spcBef>
          <a:spcPts val="3200"/>
        </a:spcBef>
        <a:spcAft>
          <a:spcPts val="0"/>
        </a:spcAft>
        <a:buClrTx/>
        <a:buSzPct val="104999"/>
        <a:buFontTx/>
        <a:buChar char="‣"/>
        <a:tabLst/>
        <a:defRPr b="0" baseline="0" cap="all" i="0" spc="0" strike="noStrike" sz="7700" u="none">
          <a:solidFill>
            <a:srgbClr val="A6AAA9"/>
          </a:solidFill>
          <a:uFillTx/>
          <a:latin typeface="DIN Alternate Bold"/>
          <a:ea typeface="DIN Alternate Bold"/>
          <a:cs typeface="DIN Alternate Bold"/>
          <a:sym typeface="DIN Alternate Bold"/>
        </a:defRPr>
      </a:lvl6pPr>
      <a:lvl7pPr marL="4828645" marR="0" indent="-1018645" algn="l" defTabSz="825500" rtl="0" latinLnBrk="0">
        <a:lnSpc>
          <a:spcPct val="80000"/>
        </a:lnSpc>
        <a:spcBef>
          <a:spcPts val="3200"/>
        </a:spcBef>
        <a:spcAft>
          <a:spcPts val="0"/>
        </a:spcAft>
        <a:buClrTx/>
        <a:buSzPct val="104999"/>
        <a:buFontTx/>
        <a:buChar char="‣"/>
        <a:tabLst/>
        <a:defRPr b="0" baseline="0" cap="all" i="0" spc="0" strike="noStrike" sz="7700" u="none">
          <a:solidFill>
            <a:srgbClr val="A6AAA9"/>
          </a:solidFill>
          <a:uFillTx/>
          <a:latin typeface="DIN Alternate Bold"/>
          <a:ea typeface="DIN Alternate Bold"/>
          <a:cs typeface="DIN Alternate Bold"/>
          <a:sym typeface="DIN Alternate Bold"/>
        </a:defRPr>
      </a:lvl7pPr>
      <a:lvl8pPr marL="5463645" marR="0" indent="-1018645" algn="l" defTabSz="825500" rtl="0" latinLnBrk="0">
        <a:lnSpc>
          <a:spcPct val="80000"/>
        </a:lnSpc>
        <a:spcBef>
          <a:spcPts val="3200"/>
        </a:spcBef>
        <a:spcAft>
          <a:spcPts val="0"/>
        </a:spcAft>
        <a:buClrTx/>
        <a:buSzPct val="104999"/>
        <a:buFontTx/>
        <a:buChar char="‣"/>
        <a:tabLst/>
        <a:defRPr b="0" baseline="0" cap="all" i="0" spc="0" strike="noStrike" sz="7700" u="none">
          <a:solidFill>
            <a:srgbClr val="A6AAA9"/>
          </a:solidFill>
          <a:uFillTx/>
          <a:latin typeface="DIN Alternate Bold"/>
          <a:ea typeface="DIN Alternate Bold"/>
          <a:cs typeface="DIN Alternate Bold"/>
          <a:sym typeface="DIN Alternate Bold"/>
        </a:defRPr>
      </a:lvl8pPr>
      <a:lvl9pPr marL="6098645" marR="0" indent="-1018645" algn="l" defTabSz="825500" rtl="0" latinLnBrk="0">
        <a:lnSpc>
          <a:spcPct val="80000"/>
        </a:lnSpc>
        <a:spcBef>
          <a:spcPts val="3200"/>
        </a:spcBef>
        <a:spcAft>
          <a:spcPts val="0"/>
        </a:spcAft>
        <a:buClrTx/>
        <a:buSzPct val="104999"/>
        <a:buFontTx/>
        <a:buChar char="‣"/>
        <a:tabLst/>
        <a:defRPr b="0" baseline="0" cap="all" i="0" spc="0" strike="noStrike" sz="7700" u="none">
          <a:solidFill>
            <a:srgbClr val="A6AAA9"/>
          </a:solidFill>
          <a:uFillTx/>
          <a:latin typeface="DIN Alternate Bold"/>
          <a:ea typeface="DIN Alternate Bold"/>
          <a:cs typeface="DIN Alternate Bold"/>
          <a:sym typeface="DIN Alternate Bold"/>
        </a:defRPr>
      </a:lvl9pPr>
    </p:bodyStyle>
    <p:otherStyle>
      <a:lvl1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1pPr>
      <a:lvl2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2pPr>
      <a:lvl3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3pPr>
      <a:lvl4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4pPr>
      <a:lvl5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5pPr>
      <a:lvl6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6pPr>
      <a:lvl7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7pPr>
      <a:lvl8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8pPr>
      <a:lvl9pPr marL="0" marR="0" indent="0" algn="r" defTabSz="825500" rtl="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What is Grace?"/>
          <p:cNvSpPr txBox="1"/>
          <p:nvPr>
            <p:ph type="ctrTitle"/>
          </p:nvPr>
        </p:nvSpPr>
        <p:spPr>
          <a:prstGeom prst="rect">
            <a:avLst/>
          </a:prstGeom>
        </p:spPr>
        <p:txBody>
          <a:bodyPr/>
          <a:lstStyle>
            <a:lvl1pPr defTabSz="396238">
              <a:defRPr sz="14500">
                <a:solidFill>
                  <a:srgbClr val="84D2D7"/>
                </a:solidFill>
              </a:defRPr>
            </a:lvl1pPr>
          </a:lstStyle>
          <a:p>
            <a:pPr/>
            <a:r>
              <a:t>The Grace of Humility (1 Peter 5)</a:t>
            </a:r>
          </a:p>
        </p:txBody>
      </p:sp>
      <p:sp>
        <p:nvSpPr>
          <p:cNvPr id="170" name="Double-tap to edit"/>
          <p:cNvSpPr txBox="1"/>
          <p:nvPr>
            <p:ph type="subTitle" sz="quarter" idx="1"/>
          </p:nvPr>
        </p:nvSpPr>
        <p:spPr>
          <a:prstGeom prst="rect">
            <a:avLst/>
          </a:prstGeom>
        </p:spPr>
        <p:txBody>
          <a:bodyPr/>
          <a:lstStyle/>
          <a:p>
            <a:pP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6" name="The Grace of New Birth"/>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Grace Givers</a:t>
            </a:r>
          </a:p>
        </p:txBody>
      </p:sp>
      <p:sp>
        <p:nvSpPr>
          <p:cNvPr id="197" name="1 Peter 1:1-3 CSB- Peter, an apostle of Jesus Christ: To those chosen, living as exiles dispersed abroad in Pontus, Galatia, Cappadocia, Asia, and Bithynia, chosen [2] according to the foreknowledge of God the Father, through the sanctifying work of the "/>
          <p:cNvSpPr txBox="1"/>
          <p:nvPr>
            <p:ph type="body" idx="21"/>
          </p:nvPr>
        </p:nvSpPr>
        <p:spPr>
          <a:xfrm>
            <a:off x="245840" y="1680542"/>
            <a:ext cx="23892320" cy="11864152"/>
          </a:xfrm>
          <a:prstGeom prst="rect">
            <a:avLst/>
          </a:prstGeom>
          <a:extLst>
            <a:ext uri="{C572A759-6A51-4108-AA02-DFA0A04FC94B}">
              <ma14:wrappingTextBoxFlag xmlns:ma14="http://schemas.microsoft.com/office/mac/drawingml/2011/main" val="1"/>
            </a:ext>
          </a:extLst>
        </p:spPr>
        <p:txBody>
          <a:bodyPr/>
          <a:lstStyle>
            <a:lvl1pPr marL="635000" indent="-635000">
              <a:lnSpc>
                <a:spcPct val="100000"/>
              </a:lnSpc>
              <a:spcBef>
                <a:spcPts val="3900"/>
              </a:spcBef>
              <a:buClr>
                <a:schemeClr val="accent1"/>
              </a:buClr>
              <a:buSzPct val="104999"/>
              <a:buFont typeface="Avenir Next Regular"/>
              <a:buChar char="▸"/>
              <a:defRPr cap="none" sz="6000">
                <a:solidFill>
                  <a:srgbClr val="FFFFFF"/>
                </a:solidFill>
                <a:latin typeface="Avenir Next Medium"/>
                <a:ea typeface="Avenir Next Medium"/>
                <a:cs typeface="Avenir Next Medium"/>
                <a:sym typeface="Avenir Next Medium"/>
              </a:defRPr>
            </a:lvl1pPr>
          </a:lstStyle>
          <a:p>
            <a:pPr/>
            <a:r>
              <a:t>Matthew 18:32-35 CSB- Then, after he had summoned him, his master said to him, 'You wicked servant! I forgave you all that debt because you begged me. [33] Shouldn't you also have had mercy on your fellow servant, as I had mercy on you?' [34] And because he was angry, his master handed him over to the jailers to be tortured until he could pay everything that was owed. [35] So also my heavenly Father will do to you unless every one of you forgives his brother or sister from your heart."</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wipe dir="l"/>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9" name="The Grace of New Birth"/>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Grace Givers</a:t>
            </a:r>
          </a:p>
        </p:txBody>
      </p:sp>
      <p:sp>
        <p:nvSpPr>
          <p:cNvPr id="200" name="1 Peter 1:1-3 CSB- Peter, an apostle of Jesus Christ: To those chosen, living as exiles dispersed abroad in Pontus, Galatia, Cappadocia, Asia, and Bithynia, chosen [2] according to the foreknowledge of God the Father, through the sanctifying work of the "/>
          <p:cNvSpPr txBox="1"/>
          <p:nvPr>
            <p:ph type="body" idx="21"/>
          </p:nvPr>
        </p:nvSpPr>
        <p:spPr>
          <a:xfrm>
            <a:off x="245840" y="1680542"/>
            <a:ext cx="23892320" cy="11864152"/>
          </a:xfrm>
          <a:prstGeom prst="rect">
            <a:avLst/>
          </a:prstGeom>
          <a:extLst>
            <a:ext uri="{C572A759-6A51-4108-AA02-DFA0A04FC94B}">
              <ma14:wrappingTextBoxFlag xmlns:ma14="http://schemas.microsoft.com/office/mac/drawingml/2011/main" val="1"/>
            </a:ext>
          </a:extLst>
        </p:spPr>
        <p:txBody>
          <a:bodyPr/>
          <a:lstStyle/>
          <a:p>
            <a:pPr marL="635000" indent="-635000">
              <a:lnSpc>
                <a:spcPct val="100000"/>
              </a:lnSpc>
              <a:spcBef>
                <a:spcPts val="3900"/>
              </a:spcBef>
              <a:buClr>
                <a:schemeClr val="accent1"/>
              </a:buClr>
              <a:buSzPct val="104999"/>
              <a:buFont typeface="Avenir Next Regular"/>
              <a:buChar char="▸"/>
              <a:defRPr cap="none" sz="6000">
                <a:solidFill>
                  <a:srgbClr val="FFFFFF"/>
                </a:solidFill>
                <a:latin typeface="Avenir Next Medium"/>
                <a:ea typeface="Avenir Next Medium"/>
                <a:cs typeface="Avenir Next Medium"/>
                <a:sym typeface="Avenir Next Medium"/>
              </a:defRPr>
            </a:pPr>
            <a:r>
              <a:t>1 Peter 4:10- “As each one has received a special gift, employ it in serving one another </a:t>
            </a:r>
            <a:r>
              <a:rPr b="1" u="sng">
                <a:latin typeface="Avenir Next Regular"/>
                <a:ea typeface="Avenir Next Regular"/>
                <a:cs typeface="Avenir Next Regular"/>
                <a:sym typeface="Avenir Next Regular"/>
              </a:rPr>
              <a:t>as good stewards</a:t>
            </a:r>
            <a:r>
              <a:t> of the </a:t>
            </a:r>
            <a:r>
              <a:rPr b="1" u="sng">
                <a:latin typeface="Avenir Next Regular"/>
                <a:ea typeface="Avenir Next Regular"/>
                <a:cs typeface="Avenir Next Regular"/>
                <a:sym typeface="Avenir Next Regular"/>
              </a:rPr>
              <a:t>manifold grace of God.”</a:t>
            </a:r>
            <a:endParaRPr b="1" u="sng">
              <a:latin typeface="Avenir Next Regular"/>
              <a:ea typeface="Avenir Next Regular"/>
              <a:cs typeface="Avenir Next Regular"/>
              <a:sym typeface="Avenir Next Regular"/>
            </a:endParaRPr>
          </a:p>
          <a:p>
            <a:pPr marL="635000" indent="-635000">
              <a:lnSpc>
                <a:spcPct val="100000"/>
              </a:lnSpc>
              <a:spcBef>
                <a:spcPts val="3900"/>
              </a:spcBef>
              <a:buClr>
                <a:schemeClr val="accent1"/>
              </a:buClr>
              <a:buSzPct val="104999"/>
              <a:buFont typeface="Avenir Next Regular"/>
              <a:buChar char="▸"/>
              <a:defRPr cap="none" sz="6000">
                <a:solidFill>
                  <a:srgbClr val="FFFFFF"/>
                </a:solidFill>
                <a:latin typeface="Avenir Next Medium"/>
                <a:ea typeface="Avenir Next Medium"/>
                <a:cs typeface="Avenir Next Medium"/>
                <a:sym typeface="Avenir Next Medium"/>
              </a:defRPr>
            </a:pPr>
            <a:r>
              <a:rPr b="1">
                <a:latin typeface="Avenir Next Regular"/>
                <a:ea typeface="Avenir Next Regular"/>
                <a:cs typeface="Avenir Next Regular"/>
                <a:sym typeface="Avenir Next Regular"/>
              </a:rPr>
              <a:t>“What am I doing with God’s grace?”</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2" name="In your own words, please answer the question, “What does it mean to be born again? (see John 3:1-10)"/>
          <p:cNvSpPr txBox="1"/>
          <p:nvPr>
            <p:ph type="body" idx="21"/>
          </p:nvPr>
        </p:nvSpPr>
        <p:spPr>
          <a:xfrm>
            <a:off x="245840" y="1680542"/>
            <a:ext cx="23892320" cy="11864152"/>
          </a:xfrm>
          <a:prstGeom prst="rect">
            <a:avLst/>
          </a:prstGeom>
          <a:extLst>
            <a:ext uri="{C572A759-6A51-4108-AA02-DFA0A04FC94B}">
              <ma14:wrappingTextBoxFlag xmlns:ma14="http://schemas.microsoft.com/office/mac/drawingml/2011/main" val="1"/>
            </a:ext>
          </a:extLst>
        </p:spPr>
        <p:txBody>
          <a:bodyPr/>
          <a:lstStyle/>
          <a:p>
            <a:pPr marL="552450" indent="-552450" defTabSz="718184">
              <a:lnSpc>
                <a:spcPct val="100000"/>
              </a:lnSpc>
              <a:spcBef>
                <a:spcPts val="3300"/>
              </a:spcBef>
              <a:buClr>
                <a:schemeClr val="accent1"/>
              </a:buClr>
              <a:buSzPct val="104999"/>
              <a:buFont typeface="Avenir Next Regular"/>
              <a:buChar char="▸"/>
              <a:defRPr cap="none" sz="5200">
                <a:solidFill>
                  <a:srgbClr val="FFFFFF"/>
                </a:solidFill>
                <a:latin typeface="Avenir Next Medium"/>
                <a:ea typeface="Avenir Next Medium"/>
                <a:cs typeface="Avenir Next Medium"/>
                <a:sym typeface="Avenir Next Medium"/>
              </a:defRPr>
            </a:pPr>
            <a:r>
              <a:t>35 times the New Testament writers wish grace upon their readers.</a:t>
            </a:r>
          </a:p>
          <a:p>
            <a:pPr marL="552450" indent="-552450" defTabSz="718184">
              <a:lnSpc>
                <a:spcPct val="100000"/>
              </a:lnSpc>
              <a:spcBef>
                <a:spcPts val="3300"/>
              </a:spcBef>
              <a:buClr>
                <a:schemeClr val="accent1"/>
              </a:buClr>
              <a:buSzPct val="104999"/>
              <a:buFont typeface="Avenir Next Regular"/>
              <a:buChar char="▸"/>
              <a:defRPr cap="none" sz="5200">
                <a:solidFill>
                  <a:srgbClr val="FFFFFF"/>
                </a:solidFill>
                <a:latin typeface="Avenir Next Medium"/>
                <a:ea typeface="Avenir Next Medium"/>
                <a:cs typeface="Avenir Next Medium"/>
                <a:sym typeface="Avenir Next Medium"/>
              </a:defRPr>
            </a:pPr>
            <a:r>
              <a:t>Romans 1:7; 16:20, 24; 1 Corinthians 1:3; 16:23; 2 Corinthians 1:2; 13:14; Galatians 1:3; 6:18; Ephesians 1:2; 6:24; Philippians 1:2; 4:23; Colossians 1:2; 4:18; 1 Thessalonians 1:1; 5:28; 2 Thessalonians 1:2; 3:18; 1 Timothy 1:2; 6:28; 2 Timothy 1:2; 4:22; Titus 1:4; 3:15; Philemon 3, 25; Hebrews 13:25; 1 Peter 1:2; 5:12; 2 Peter 1:2; 3:18; 2 John 1:3; Revelation 1:4; 22:21</a:t>
            </a:r>
          </a:p>
          <a:p>
            <a:pPr marL="552450" indent="-552450" defTabSz="718184">
              <a:lnSpc>
                <a:spcPct val="100000"/>
              </a:lnSpc>
              <a:spcBef>
                <a:spcPts val="3300"/>
              </a:spcBef>
              <a:buClr>
                <a:schemeClr val="accent1"/>
              </a:buClr>
              <a:buSzPct val="104999"/>
              <a:buFont typeface="Avenir Next Regular"/>
              <a:buChar char="▸"/>
              <a:defRPr cap="none" sz="5200">
                <a:solidFill>
                  <a:srgbClr val="FFFFFF"/>
                </a:solidFill>
                <a:latin typeface="Avenir Next Medium"/>
                <a:ea typeface="Avenir Next Medium"/>
                <a:cs typeface="Avenir Next Medium"/>
                <a:sym typeface="Avenir Next Medium"/>
              </a:defRPr>
            </a:pPr>
            <a:r>
              <a:t>Romans 5:19-21- For as through the one man's disobedience the many were made sinners, even so through the obedience of the One the many will be made righteous. [20] The Law came in so that the transgression would increase; but where sin increased, </a:t>
            </a:r>
            <a:r>
              <a:rPr b="1" u="sng">
                <a:latin typeface="Avenir Next Regular"/>
                <a:ea typeface="Avenir Next Regular"/>
                <a:cs typeface="Avenir Next Regular"/>
                <a:sym typeface="Avenir Next Regular"/>
              </a:rPr>
              <a:t>grace abounded all the more</a:t>
            </a:r>
            <a:r>
              <a:t>, [21] so that, as sin reigned in death, even so grace would reign through righteousness to eternal life through Jesus Christ our Lord. </a:t>
            </a:r>
          </a:p>
        </p:txBody>
      </p:sp>
      <p:sp>
        <p:nvSpPr>
          <p:cNvPr id="203" name="The Grace of New Birth"/>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Wishers of Grace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02">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02">
                                            <p:txEl>
                                              <p:pRg st="0" end="0"/>
                                            </p:txEl>
                                          </p:spTgt>
                                        </p:tgtEl>
                                        <p:attrNameLst>
                                          <p:attrName>style.visibility</p:attrName>
                                        </p:attrNameLst>
                                      </p:cBhvr>
                                      <p:to>
                                        <p:strVal val="visible"/>
                                      </p:to>
                                    </p:set>
                                  </p:childTnLst>
                                </p:cTn>
                              </p:par>
                            </p:childTnLst>
                          </p:cTn>
                        </p:par>
                        <p:par>
                          <p:cTn id="9" fill="hold">
                            <p:stCondLst>
                              <p:cond delay="0"/>
                            </p:stCondLst>
                            <p:childTnLst>
                              <p:par>
                                <p:cTn id="10" presetClass="entr" nodeType="afterEffect" presetSubtype="0" presetID="1" grpId="1" fill="hold">
                                  <p:stCondLst>
                                    <p:cond delay="0"/>
                                  </p:stCondLst>
                                  <p:iterate type="el" backwards="0">
                                    <p:tmAbs val="0"/>
                                  </p:iterate>
                                  <p:childTnLst>
                                    <p:set>
                                      <p:cBhvr>
                                        <p:cTn id="11" fill="hold"/>
                                        <p:tgtEl>
                                          <p:spTgt spid="202">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Class="entr" nodeType="clickEffect" presetSubtype="0" presetID="1" grpId="1" fill="hold">
                                  <p:stCondLst>
                                    <p:cond delay="0"/>
                                  </p:stCondLst>
                                  <p:iterate type="el" backwards="0">
                                    <p:tmAbs val="0"/>
                                  </p:iterate>
                                  <p:childTnLst>
                                    <p:set>
                                      <p:cBhvr>
                                        <p:cTn id="15" fill="hold"/>
                                        <p:tgtEl>
                                          <p:spTgt spid="202">
                                            <p:txEl>
                                              <p:pRg st="2" end="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02" grpId="1"/>
    </p:bldLst>
  </p:timing>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5" name="The Grace of New Birth"/>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The Grace of Humility</a:t>
            </a:r>
          </a:p>
        </p:txBody>
      </p:sp>
      <p:sp>
        <p:nvSpPr>
          <p:cNvPr id="206" name="1 Peter 1:1-3 CSB- Peter, an apostle of Jesus Christ: To those chosen, living as exiles dispersed abroad in Pontus, Galatia, Cappadocia, Asia, and Bithynia, chosen [2] according to the foreknowledge of God the Father, through the sanctifying work of the "/>
          <p:cNvSpPr txBox="1"/>
          <p:nvPr>
            <p:ph type="body" idx="21"/>
          </p:nvPr>
        </p:nvSpPr>
        <p:spPr>
          <a:xfrm>
            <a:off x="245840" y="1680542"/>
            <a:ext cx="23892320" cy="11864152"/>
          </a:xfrm>
          <a:prstGeom prst="rect">
            <a:avLst/>
          </a:prstGeom>
          <a:extLst>
            <a:ext uri="{C572A759-6A51-4108-AA02-DFA0A04FC94B}">
              <ma14:wrappingTextBoxFlag xmlns:ma14="http://schemas.microsoft.com/office/mac/drawingml/2011/main" val="1"/>
            </a:ext>
          </a:extLst>
        </p:spPr>
        <p:txBody>
          <a:bodyPr/>
          <a:lstStyle/>
          <a:p>
            <a:pPr marL="596900" indent="-596900" defTabSz="775969">
              <a:lnSpc>
                <a:spcPct val="100000"/>
              </a:lnSpc>
              <a:spcBef>
                <a:spcPts val="3600"/>
              </a:spcBef>
              <a:buClr>
                <a:schemeClr val="accent1"/>
              </a:buClr>
              <a:buSzPct val="104999"/>
              <a:buFont typeface="Avenir Next Regular"/>
              <a:buChar char="▸"/>
              <a:defRPr cap="none" sz="5640">
                <a:solidFill>
                  <a:srgbClr val="FFFFFF"/>
                </a:solidFill>
                <a:latin typeface="Avenir Next Medium"/>
                <a:ea typeface="Avenir Next Medium"/>
                <a:cs typeface="Avenir Next Medium"/>
                <a:sym typeface="Avenir Next Medium"/>
              </a:defRPr>
            </a:pPr>
            <a:r>
              <a:t>1 Peter 1:1-2- “Peter, an apostle of Jesus Christ, To those who reside as aliens, scattered throughout Pontus, Galatia, Cappadocia, Asia, and Bithynia, who are chosen according to the foreknowledge of God the Father, by the sanctifying work of the Spirit, to obey Jesus Christ and be sprinkled with His blood: May </a:t>
            </a:r>
            <a:r>
              <a:rPr b="1" u="sng">
                <a:latin typeface="Avenir Next Regular"/>
                <a:ea typeface="Avenir Next Regular"/>
                <a:cs typeface="Avenir Next Regular"/>
                <a:sym typeface="Avenir Next Regular"/>
              </a:rPr>
              <a:t>grace</a:t>
            </a:r>
            <a:r>
              <a:t> and peace </a:t>
            </a:r>
            <a:r>
              <a:rPr b="1" u="sng">
                <a:latin typeface="Avenir Next Regular"/>
                <a:ea typeface="Avenir Next Regular"/>
                <a:cs typeface="Avenir Next Regular"/>
                <a:sym typeface="Avenir Next Regular"/>
              </a:rPr>
              <a:t>be yours in the fullest measure</a:t>
            </a:r>
            <a:r>
              <a:t>.”</a:t>
            </a:r>
          </a:p>
          <a:p>
            <a:pPr marL="596900" indent="-596900" defTabSz="775969">
              <a:lnSpc>
                <a:spcPct val="100000"/>
              </a:lnSpc>
              <a:spcBef>
                <a:spcPts val="3600"/>
              </a:spcBef>
              <a:buClr>
                <a:schemeClr val="accent1"/>
              </a:buClr>
              <a:buSzPct val="104999"/>
              <a:buFont typeface="Avenir Next Regular"/>
              <a:buChar char="▸"/>
              <a:defRPr cap="none" sz="5640">
                <a:solidFill>
                  <a:srgbClr val="FFFFFF"/>
                </a:solidFill>
                <a:latin typeface="Avenir Next Medium"/>
                <a:ea typeface="Avenir Next Medium"/>
                <a:cs typeface="Avenir Next Medium"/>
                <a:sym typeface="Avenir Next Medium"/>
              </a:defRPr>
            </a:pPr>
            <a:r>
              <a:t>2 Peter 1:2- “</a:t>
            </a:r>
            <a:r>
              <a:rPr b="1" u="sng">
                <a:latin typeface="Avenir Next Regular"/>
                <a:ea typeface="Avenir Next Regular"/>
                <a:cs typeface="Avenir Next Regular"/>
                <a:sym typeface="Avenir Next Regular"/>
              </a:rPr>
              <a:t>Grace</a:t>
            </a:r>
            <a:r>
              <a:t> and peace </a:t>
            </a:r>
            <a:r>
              <a:rPr b="1" u="sng">
                <a:latin typeface="Avenir Next Regular"/>
                <a:ea typeface="Avenir Next Regular"/>
                <a:cs typeface="Avenir Next Regular"/>
                <a:sym typeface="Avenir Next Regular"/>
              </a:rPr>
              <a:t>be multiplied</a:t>
            </a:r>
            <a:r>
              <a:t> to you in the knowledge of God and of Jesus our Lord”</a:t>
            </a:r>
          </a:p>
          <a:p>
            <a:pPr marL="596900" indent="-596900" defTabSz="775969">
              <a:lnSpc>
                <a:spcPct val="100000"/>
              </a:lnSpc>
              <a:spcBef>
                <a:spcPts val="3600"/>
              </a:spcBef>
              <a:buClr>
                <a:schemeClr val="accent1"/>
              </a:buClr>
              <a:buSzPct val="104999"/>
              <a:buFont typeface="Avenir Next Regular"/>
              <a:buChar char="▸"/>
              <a:defRPr cap="none" sz="5640">
                <a:solidFill>
                  <a:srgbClr val="FFFFFF"/>
                </a:solidFill>
                <a:latin typeface="Avenir Next Medium"/>
                <a:ea typeface="Avenir Next Medium"/>
                <a:cs typeface="Avenir Next Medium"/>
                <a:sym typeface="Avenir Next Medium"/>
              </a:defRPr>
            </a:pPr>
            <a:r>
              <a:t>2 Peter 3:18- “…but </a:t>
            </a:r>
            <a:r>
              <a:rPr b="1" u="sng">
                <a:latin typeface="Avenir Next Regular"/>
                <a:ea typeface="Avenir Next Regular"/>
                <a:cs typeface="Avenir Next Regular"/>
                <a:sym typeface="Avenir Next Regular"/>
              </a:rPr>
              <a:t>grow in the grace</a:t>
            </a:r>
            <a:r>
              <a:t> and knowledge of our Lord and Savior Jesus Christ. To Him be the glory, both now and to the day of eternity. Amen.”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06">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0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0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06">
                                            <p:txEl>
                                              <p:pRg st="2" end="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06" grpId="1"/>
    </p:bldLst>
  </p:timing>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8" name="1 Peter 1:1-3 CSB- Peter, an apostle of Jesus Christ: To those chosen, living as exiles dispersed abroad in Pontus, Galatia, Cappadocia, Asia, and Bithynia, chosen [2] according to the foreknowledge of God the Father, through the sanctifying work of the "/>
          <p:cNvSpPr txBox="1"/>
          <p:nvPr>
            <p:ph type="body" idx="21"/>
          </p:nvPr>
        </p:nvSpPr>
        <p:spPr>
          <a:xfrm>
            <a:off x="245840" y="1680542"/>
            <a:ext cx="23892320" cy="11864152"/>
          </a:xfrm>
          <a:prstGeom prst="rect">
            <a:avLst/>
          </a:prstGeom>
          <a:extLst>
            <a:ext uri="{C572A759-6A51-4108-AA02-DFA0A04FC94B}">
              <ma14:wrappingTextBoxFlag xmlns:ma14="http://schemas.microsoft.com/office/mac/drawingml/2011/main" val="1"/>
            </a:ext>
          </a:extLst>
        </p:spPr>
        <p:txBody>
          <a:bodyPr/>
          <a:lstStyle/>
          <a:p>
            <a:pPr marL="635000" indent="-635000">
              <a:lnSpc>
                <a:spcPct val="100000"/>
              </a:lnSpc>
              <a:spcBef>
                <a:spcPts val="3900"/>
              </a:spcBef>
              <a:buClr>
                <a:schemeClr val="accent1"/>
              </a:buClr>
              <a:buSzPct val="104999"/>
              <a:buFont typeface="Avenir Next Regular"/>
              <a:buChar char="▸"/>
              <a:defRPr cap="none" sz="6000">
                <a:solidFill>
                  <a:srgbClr val="FFFFFF"/>
                </a:solidFill>
                <a:latin typeface="Avenir Next Medium"/>
                <a:ea typeface="Avenir Next Medium"/>
                <a:cs typeface="Avenir Next Medium"/>
                <a:sym typeface="Avenir Next Medium"/>
              </a:defRPr>
            </a:pPr>
            <a:r>
              <a:t>2 Corinthians 4:15- For all things are for your sakes, </a:t>
            </a:r>
            <a:r>
              <a:rPr b="1" u="sng">
                <a:latin typeface="Avenir Next Regular"/>
                <a:ea typeface="Avenir Next Regular"/>
                <a:cs typeface="Avenir Next Regular"/>
                <a:sym typeface="Avenir Next Regular"/>
              </a:rPr>
              <a:t>so that the grace which is spreading to more and more people</a:t>
            </a:r>
            <a:r>
              <a:t> may cause the giving of thanks to abound to the glory of God.</a:t>
            </a:r>
          </a:p>
        </p:txBody>
      </p:sp>
      <p:sp>
        <p:nvSpPr>
          <p:cNvPr id="209" name="The Grace of New Birth"/>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Teachers of Grace</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1" name="The Grace of New Birth"/>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Teachers of Grace</a:t>
            </a:r>
          </a:p>
        </p:txBody>
      </p:sp>
      <p:sp>
        <p:nvSpPr>
          <p:cNvPr id="212" name="1 Peter 1:1-3 CSB- Peter, an apostle of Jesus Christ: To those chosen, living as exiles dispersed abroad in Pontus, Galatia, Cappadocia, Asia, and Bithynia, chosen [2] according to the foreknowledge of God the Father, through the sanctifying work of the "/>
          <p:cNvSpPr txBox="1"/>
          <p:nvPr>
            <p:ph type="body" idx="21"/>
          </p:nvPr>
        </p:nvSpPr>
        <p:spPr>
          <a:xfrm>
            <a:off x="245840" y="1680542"/>
            <a:ext cx="23892320" cy="11864152"/>
          </a:xfrm>
          <a:prstGeom prst="rect">
            <a:avLst/>
          </a:prstGeom>
          <a:extLst>
            <a:ext uri="{C572A759-6A51-4108-AA02-DFA0A04FC94B}">
              <ma14:wrappingTextBoxFlag xmlns:ma14="http://schemas.microsoft.com/office/mac/drawingml/2011/main" val="1"/>
            </a:ext>
          </a:extLst>
        </p:spPr>
        <p:txBody>
          <a:bodyPr/>
          <a:lstStyle/>
          <a:p>
            <a:pPr marL="539750" indent="-539750" defTabSz="701675">
              <a:lnSpc>
                <a:spcPct val="100000"/>
              </a:lnSpc>
              <a:spcBef>
                <a:spcPts val="3300"/>
              </a:spcBef>
              <a:buClr>
                <a:schemeClr val="accent1"/>
              </a:buClr>
              <a:buSzPct val="104999"/>
              <a:buFont typeface="Avenir Next Regular"/>
              <a:buChar char="▸"/>
              <a:defRPr cap="none" sz="5100">
                <a:solidFill>
                  <a:srgbClr val="FFFFFF"/>
                </a:solidFill>
                <a:latin typeface="Avenir Next Medium"/>
                <a:ea typeface="Avenir Next Medium"/>
                <a:cs typeface="Avenir Next Medium"/>
                <a:sym typeface="Avenir Next Medium"/>
              </a:defRPr>
            </a:pPr>
            <a:r>
              <a:t>And with great power the apostles were giving testimony to the resurrection of the Lord Jesus, and </a:t>
            </a:r>
            <a:r>
              <a:rPr b="1" u="sng">
                <a:latin typeface="Avenir Next Regular"/>
                <a:ea typeface="Avenir Next Regular"/>
                <a:cs typeface="Avenir Next Regular"/>
                <a:sym typeface="Avenir Next Regular"/>
              </a:rPr>
              <a:t>abundant grace</a:t>
            </a:r>
            <a:r>
              <a:t> was upon them all.” – Acts 4:33  </a:t>
            </a:r>
          </a:p>
          <a:p>
            <a:pPr marL="539750" indent="-539750" defTabSz="701675">
              <a:lnSpc>
                <a:spcPct val="100000"/>
              </a:lnSpc>
              <a:spcBef>
                <a:spcPts val="3300"/>
              </a:spcBef>
              <a:buClr>
                <a:schemeClr val="accent1"/>
              </a:buClr>
              <a:buSzPct val="104999"/>
              <a:buFont typeface="Avenir Next Regular"/>
              <a:buChar char="▸"/>
              <a:defRPr cap="none" sz="5100">
                <a:solidFill>
                  <a:srgbClr val="FFFFFF"/>
                </a:solidFill>
                <a:latin typeface="Avenir Next Medium"/>
                <a:ea typeface="Avenir Next Medium"/>
                <a:cs typeface="Avenir Next Medium"/>
                <a:sym typeface="Avenir Next Medium"/>
              </a:defRPr>
            </a:pPr>
            <a:r>
              <a:t>“Now when the meeting of the synagogue had broken up, many of the Jews and of the God-fearing proselytes followed Paul and Barnabas, who, speaking to them, were urging them to </a:t>
            </a:r>
            <a:r>
              <a:rPr b="1" u="sng">
                <a:latin typeface="Avenir Next Regular"/>
                <a:ea typeface="Avenir Next Regular"/>
                <a:cs typeface="Avenir Next Regular"/>
                <a:sym typeface="Avenir Next Regular"/>
              </a:rPr>
              <a:t>continue in the grace of God.</a:t>
            </a:r>
            <a:r>
              <a:t>” – Acts 13:43  </a:t>
            </a:r>
          </a:p>
          <a:p>
            <a:pPr marL="539750" indent="-539750" defTabSz="701675">
              <a:lnSpc>
                <a:spcPct val="100000"/>
              </a:lnSpc>
              <a:spcBef>
                <a:spcPts val="3300"/>
              </a:spcBef>
              <a:buClr>
                <a:schemeClr val="accent1"/>
              </a:buClr>
              <a:buSzPct val="104999"/>
              <a:buFont typeface="Avenir Next Regular"/>
              <a:buChar char="▸"/>
              <a:defRPr cap="none" sz="5100">
                <a:solidFill>
                  <a:srgbClr val="FFFFFF"/>
                </a:solidFill>
                <a:latin typeface="Avenir Next Medium"/>
                <a:ea typeface="Avenir Next Medium"/>
                <a:cs typeface="Avenir Next Medium"/>
                <a:sym typeface="Avenir Next Medium"/>
              </a:defRPr>
            </a:pPr>
            <a:r>
              <a:t>“But I do not consider my life of any account as dear to myself, so that I may finish my course and the ministry which I received from the Lord Jesus, to testify solemnly of </a:t>
            </a:r>
            <a:r>
              <a:rPr b="1" u="sng">
                <a:latin typeface="Avenir Next Regular"/>
                <a:ea typeface="Avenir Next Regular"/>
                <a:cs typeface="Avenir Next Regular"/>
                <a:sym typeface="Avenir Next Regular"/>
              </a:rPr>
              <a:t>the gospel of the grace of God.</a:t>
            </a:r>
            <a:r>
              <a:t>” – Acts 20:24  </a:t>
            </a:r>
          </a:p>
          <a:p>
            <a:pPr marL="539750" indent="-539750" defTabSz="701675">
              <a:lnSpc>
                <a:spcPct val="100000"/>
              </a:lnSpc>
              <a:spcBef>
                <a:spcPts val="3300"/>
              </a:spcBef>
              <a:buClr>
                <a:schemeClr val="accent1"/>
              </a:buClr>
              <a:buSzPct val="104999"/>
              <a:buFont typeface="Avenir Next Regular"/>
              <a:buChar char="▸"/>
              <a:defRPr cap="none" sz="5100">
                <a:solidFill>
                  <a:srgbClr val="FFFFFF"/>
                </a:solidFill>
                <a:latin typeface="Avenir Next Medium"/>
                <a:ea typeface="Avenir Next Medium"/>
                <a:cs typeface="Avenir Next Medium"/>
                <a:sym typeface="Avenir Next Medium"/>
              </a:defRPr>
            </a:pPr>
            <a:r>
              <a:t>“And now I commend you to God and to the </a:t>
            </a:r>
            <a:r>
              <a:rPr b="1" u="sng">
                <a:latin typeface="Avenir Next Regular"/>
                <a:ea typeface="Avenir Next Regular"/>
                <a:cs typeface="Avenir Next Regular"/>
                <a:sym typeface="Avenir Next Regular"/>
              </a:rPr>
              <a:t>word of His grace</a:t>
            </a:r>
            <a:r>
              <a:t>, which </a:t>
            </a:r>
            <a:r>
              <a:rPr b="1" u="sng">
                <a:latin typeface="Avenir Next Regular"/>
                <a:ea typeface="Avenir Next Regular"/>
                <a:cs typeface="Avenir Next Regular"/>
                <a:sym typeface="Avenir Next Regular"/>
              </a:rPr>
              <a:t>is able to build you up</a:t>
            </a:r>
            <a:r>
              <a:t> and </a:t>
            </a:r>
            <a:r>
              <a:rPr b="1" u="sng">
                <a:latin typeface="Avenir Next Regular"/>
                <a:ea typeface="Avenir Next Regular"/>
                <a:cs typeface="Avenir Next Regular"/>
                <a:sym typeface="Avenir Next Regular"/>
              </a:rPr>
              <a:t>to give you the inheritance</a:t>
            </a:r>
            <a:r>
              <a:t> among all those who are sanctified.” – Acts 20:32</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4" name="Read 1 Peter 1:3-16. If we have the grace of being born again what blessings come with that? List all the ones you see below.…"/>
          <p:cNvSpPr txBox="1"/>
          <p:nvPr>
            <p:ph type="body" idx="21"/>
          </p:nvPr>
        </p:nvSpPr>
        <p:spPr>
          <a:xfrm>
            <a:off x="245840" y="1695437"/>
            <a:ext cx="23892320" cy="11864153"/>
          </a:xfrm>
          <a:prstGeom prst="rect">
            <a:avLst/>
          </a:prstGeom>
          <a:extLst>
            <a:ext uri="{C572A759-6A51-4108-AA02-DFA0A04FC94B}">
              <ma14:wrappingTextBoxFlag xmlns:ma14="http://schemas.microsoft.com/office/mac/drawingml/2011/main" val="1"/>
            </a:ext>
          </a:extLst>
        </p:spPr>
        <p:txBody>
          <a:bodyPr/>
          <a:lstStyle/>
          <a:p>
            <a:pPr marL="508000" indent="-508000" defTabSz="660400">
              <a:lnSpc>
                <a:spcPct val="100000"/>
              </a:lnSpc>
              <a:spcBef>
                <a:spcPts val="3100"/>
              </a:spcBef>
              <a:buClr>
                <a:schemeClr val="accent1"/>
              </a:buClr>
              <a:buSzPct val="104999"/>
              <a:buFont typeface="Avenir Next Regular"/>
              <a:buChar char="▸"/>
              <a:defRPr cap="none" sz="4800">
                <a:solidFill>
                  <a:srgbClr val="FFFFFF"/>
                </a:solidFill>
                <a:latin typeface="Avenir Next Medium"/>
                <a:ea typeface="Avenir Next Medium"/>
                <a:cs typeface="Avenir Next Medium"/>
                <a:sym typeface="Avenir Next Medium"/>
              </a:defRPr>
            </a:pPr>
            <a:r>
              <a:t>Titus 2:11-15- For </a:t>
            </a:r>
            <a:r>
              <a:rPr b="1" u="sng">
                <a:latin typeface="Avenir Next Regular"/>
                <a:ea typeface="Avenir Next Regular"/>
                <a:cs typeface="Avenir Next Regular"/>
                <a:sym typeface="Avenir Next Regular"/>
              </a:rPr>
              <a:t>the grace of God has appeared</a:t>
            </a:r>
            <a:r>
              <a:t>, bringing salvation to all men, [12] </a:t>
            </a:r>
            <a:r>
              <a:rPr b="1" u="sng">
                <a:latin typeface="Avenir Next Regular"/>
                <a:ea typeface="Avenir Next Regular"/>
                <a:cs typeface="Avenir Next Regular"/>
                <a:sym typeface="Avenir Next Regular"/>
              </a:rPr>
              <a:t>instructing us</a:t>
            </a:r>
            <a:r>
              <a:t> to deny ungodliness and worldly desires and to live sensibly, righteously and godly in the present age, [13] looking for the blessed hope and the appearing of the glory of our great God and Savior, Christ Jesus, [14] who gave Himself for us to redeem us from every lawless deed, and to purify for Himself a people for His own possession, zealous for good deeds. [15] These things speak and exhort and reprove with all authority. Let no one disregard you.</a:t>
            </a:r>
          </a:p>
          <a:p>
            <a:pPr marL="508000" indent="-508000" defTabSz="660400">
              <a:lnSpc>
                <a:spcPct val="100000"/>
              </a:lnSpc>
              <a:spcBef>
                <a:spcPts val="3100"/>
              </a:spcBef>
              <a:buClr>
                <a:schemeClr val="accent1"/>
              </a:buClr>
              <a:buSzPct val="104999"/>
              <a:buFont typeface="Avenir Next Regular"/>
              <a:buChar char="▸"/>
              <a:defRPr cap="none" sz="4800">
                <a:solidFill>
                  <a:srgbClr val="FFFFFF"/>
                </a:solidFill>
                <a:latin typeface="Avenir Next Medium"/>
                <a:ea typeface="Avenir Next Medium"/>
                <a:cs typeface="Avenir Next Medium"/>
                <a:sym typeface="Avenir Next Medium"/>
              </a:defRPr>
            </a:pPr>
            <a:r>
              <a:t>Hebrews 12:15- “See to it that no one comes short of the grace of God…”</a:t>
            </a:r>
          </a:p>
        </p:txBody>
      </p:sp>
      <p:sp>
        <p:nvSpPr>
          <p:cNvPr id="215" name="The Grace of New Birth"/>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The Grace of Humilty</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14">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1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14">
                                            <p:txEl>
                                              <p:pRg st="1" end="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14" grpId="1"/>
    </p:bldLst>
  </p:timing>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7" name="1 Peter 1:1-3 CSB- Peter, an apostle of Jesus Christ: To those chosen, living as exiles dispersed abroad in Pontus, Galatia, Cappadocia, Asia, and Bithynia, chosen [2] according to the foreknowledge of God the Father, through the sanctifying work of the "/>
          <p:cNvSpPr txBox="1"/>
          <p:nvPr>
            <p:ph type="body" idx="21"/>
          </p:nvPr>
        </p:nvSpPr>
        <p:spPr>
          <a:xfrm>
            <a:off x="245840" y="1680542"/>
            <a:ext cx="23892320" cy="11864152"/>
          </a:xfrm>
          <a:prstGeom prst="rect">
            <a:avLst/>
          </a:prstGeom>
          <a:extLst>
            <a:ext uri="{C572A759-6A51-4108-AA02-DFA0A04FC94B}">
              <ma14:wrappingTextBoxFlag xmlns:ma14="http://schemas.microsoft.com/office/mac/drawingml/2011/main" val="1"/>
            </a:ext>
          </a:extLst>
        </p:spPr>
        <p:txBody>
          <a:bodyPr/>
          <a:lstStyle/>
          <a:p>
            <a:pPr marL="635000" indent="-635000">
              <a:lnSpc>
                <a:spcPct val="100000"/>
              </a:lnSpc>
              <a:spcBef>
                <a:spcPts val="3900"/>
              </a:spcBef>
              <a:buClr>
                <a:schemeClr val="accent1"/>
              </a:buClr>
              <a:buSzPct val="104999"/>
              <a:buFont typeface="Avenir Next Regular"/>
              <a:buChar char="▸"/>
              <a:defRPr cap="none" sz="6000">
                <a:solidFill>
                  <a:srgbClr val="FFFFFF"/>
                </a:solidFill>
                <a:latin typeface="Avenir Next Medium"/>
                <a:ea typeface="Avenir Next Medium"/>
                <a:cs typeface="Avenir Next Medium"/>
                <a:sym typeface="Avenir Next Medium"/>
              </a:defRPr>
            </a:pPr>
            <a:r>
              <a:t>1 Peter 4:9-10- “Be hospitable to one another without complaint.  As </a:t>
            </a:r>
            <a:r>
              <a:rPr b="1" u="sng">
                <a:latin typeface="Avenir Next Regular"/>
                <a:ea typeface="Avenir Next Regular"/>
                <a:cs typeface="Avenir Next Regular"/>
                <a:sym typeface="Avenir Next Regular"/>
              </a:rPr>
              <a:t>each one has received a special gift</a:t>
            </a:r>
            <a:r>
              <a:t>, employ it in serving one another as </a:t>
            </a:r>
            <a:r>
              <a:rPr b="1" u="sng">
                <a:latin typeface="Avenir Next Regular"/>
                <a:ea typeface="Avenir Next Regular"/>
                <a:cs typeface="Avenir Next Regular"/>
                <a:sym typeface="Avenir Next Regular"/>
              </a:rPr>
              <a:t>good stewards of the manifold grace of God</a:t>
            </a:r>
            <a:r>
              <a:t>.”</a:t>
            </a:r>
          </a:p>
          <a:p>
            <a:pPr marL="635000" indent="-635000">
              <a:lnSpc>
                <a:spcPct val="100000"/>
              </a:lnSpc>
              <a:spcBef>
                <a:spcPts val="3900"/>
              </a:spcBef>
              <a:buClr>
                <a:schemeClr val="accent1"/>
              </a:buClr>
              <a:buSzPct val="104999"/>
              <a:buFont typeface="Avenir Next Regular"/>
              <a:buChar char="▸"/>
              <a:defRPr cap="none" sz="6000">
                <a:solidFill>
                  <a:srgbClr val="FFFFFF"/>
                </a:solidFill>
                <a:latin typeface="Avenir Next Medium"/>
                <a:ea typeface="Avenir Next Medium"/>
                <a:cs typeface="Avenir Next Medium"/>
                <a:sym typeface="Avenir Next Medium"/>
              </a:defRPr>
            </a:pPr>
            <a:r>
              <a:t>Romans 12:6-8- “Since </a:t>
            </a:r>
            <a:r>
              <a:rPr b="1" u="sng">
                <a:latin typeface="Avenir Next Regular"/>
                <a:ea typeface="Avenir Next Regular"/>
                <a:cs typeface="Avenir Next Regular"/>
                <a:sym typeface="Avenir Next Regular"/>
              </a:rPr>
              <a:t>we have gifts that differ according to the grace given to us</a:t>
            </a:r>
            <a:r>
              <a:t>, each of us is to </a:t>
            </a:r>
            <a:r>
              <a:rPr b="1" u="sng">
                <a:latin typeface="Avenir Next Regular"/>
                <a:ea typeface="Avenir Next Regular"/>
                <a:cs typeface="Avenir Next Regular"/>
                <a:sym typeface="Avenir Next Regular"/>
              </a:rPr>
              <a:t>exercise them accordingly</a:t>
            </a:r>
            <a:r>
              <a:t>: if prophecy, according to the proportion of his faith; if service, in his serving; or he who teaches, in his teaching; or he who exhorts, in his exhortation; he who gives, with liberality; he who leads, with diligence; he who shows mercy, with cheerfulness.”</a:t>
            </a:r>
          </a:p>
        </p:txBody>
      </p:sp>
      <p:sp>
        <p:nvSpPr>
          <p:cNvPr id="218" name="The Grace of New Birth"/>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Administers of Grace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17">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1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17">
                                            <p:txEl>
                                              <p:pRg st="1" end="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17" grpId="1"/>
    </p:bldLst>
  </p:timing>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0" name="1 Peter 1:1-3 CSB- Peter, an apostle of Jesus Christ: To those chosen, living as exiles dispersed abroad in Pontus, Galatia, Cappadocia, Asia, and Bithynia, chosen [2] according to the foreknowledge of God the Father, through the sanctifying work of the "/>
          <p:cNvSpPr txBox="1"/>
          <p:nvPr>
            <p:ph type="body" idx="21"/>
          </p:nvPr>
        </p:nvSpPr>
        <p:spPr>
          <a:xfrm>
            <a:off x="245840" y="1680542"/>
            <a:ext cx="23892320" cy="11864152"/>
          </a:xfrm>
          <a:prstGeom prst="rect">
            <a:avLst/>
          </a:prstGeom>
          <a:extLst>
            <a:ext uri="{C572A759-6A51-4108-AA02-DFA0A04FC94B}">
              <ma14:wrappingTextBoxFlag xmlns:ma14="http://schemas.microsoft.com/office/mac/drawingml/2011/main" val="1"/>
            </a:ext>
          </a:extLst>
        </p:spPr>
        <p:txBody>
          <a:bodyPr/>
          <a:lstStyle/>
          <a:p>
            <a:pPr marL="635000" indent="-635000">
              <a:lnSpc>
                <a:spcPct val="100000"/>
              </a:lnSpc>
              <a:spcBef>
                <a:spcPts val="3900"/>
              </a:spcBef>
              <a:buClr>
                <a:schemeClr val="accent1"/>
              </a:buClr>
              <a:buSzPct val="104999"/>
              <a:buFont typeface="Avenir Next Regular"/>
              <a:buChar char="▸"/>
              <a:defRPr cap="none" sz="6000">
                <a:solidFill>
                  <a:srgbClr val="FFFFFF"/>
                </a:solidFill>
                <a:latin typeface="Avenir Next Medium"/>
                <a:ea typeface="Avenir Next Medium"/>
                <a:cs typeface="Avenir Next Medium"/>
                <a:sym typeface="Avenir Next Medium"/>
              </a:defRPr>
            </a:pPr>
            <a:r>
              <a:t>Ephesians 4:29- “Let no unwholesome word proceed from your mouth, but only </a:t>
            </a:r>
            <a:r>
              <a:rPr b="1" u="sng">
                <a:latin typeface="Avenir Next Regular"/>
                <a:ea typeface="Avenir Next Regular"/>
                <a:cs typeface="Avenir Next Regular"/>
                <a:sym typeface="Avenir Next Regular"/>
              </a:rPr>
              <a:t>such a word</a:t>
            </a:r>
            <a:r>
              <a:t> as is good for edification according to the need of the moment, so </a:t>
            </a:r>
            <a:r>
              <a:rPr b="1" u="sng">
                <a:latin typeface="Avenir Next Regular"/>
                <a:ea typeface="Avenir Next Regular"/>
                <a:cs typeface="Avenir Next Regular"/>
                <a:sym typeface="Avenir Next Regular"/>
              </a:rPr>
              <a:t>that it will give grace to those who hear.”</a:t>
            </a:r>
            <a:endParaRPr b="1" u="sng">
              <a:latin typeface="Avenir Next Regular"/>
              <a:ea typeface="Avenir Next Regular"/>
              <a:cs typeface="Avenir Next Regular"/>
              <a:sym typeface="Avenir Next Regular"/>
            </a:endParaRPr>
          </a:p>
          <a:p>
            <a:pPr marL="635000" indent="-635000">
              <a:lnSpc>
                <a:spcPct val="100000"/>
              </a:lnSpc>
              <a:spcBef>
                <a:spcPts val="3900"/>
              </a:spcBef>
              <a:buClr>
                <a:schemeClr val="accent1"/>
              </a:buClr>
              <a:buSzPct val="104999"/>
              <a:buFont typeface="Avenir Next Regular"/>
              <a:buChar char="▸"/>
              <a:defRPr cap="none" sz="6000">
                <a:solidFill>
                  <a:srgbClr val="FFFFFF"/>
                </a:solidFill>
                <a:latin typeface="Avenir Next Medium"/>
                <a:ea typeface="Avenir Next Medium"/>
                <a:cs typeface="Avenir Next Medium"/>
                <a:sym typeface="Avenir Next Medium"/>
              </a:defRPr>
            </a:pPr>
            <a:r>
              <a:t>Colossians 4:6- “</a:t>
            </a:r>
            <a:r>
              <a:rPr b="1" u="sng">
                <a:latin typeface="Avenir Next Regular"/>
                <a:ea typeface="Avenir Next Regular"/>
                <a:cs typeface="Avenir Next Regular"/>
                <a:sym typeface="Avenir Next Regular"/>
              </a:rPr>
              <a:t>Let your speech always be with grace</a:t>
            </a:r>
            <a:r>
              <a:t>, as though seasoned with salt, so that you will know how you should respond to each person.”</a:t>
            </a:r>
          </a:p>
        </p:txBody>
      </p:sp>
      <p:sp>
        <p:nvSpPr>
          <p:cNvPr id="221" name="The Grace of New Birth"/>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Administers of Grace</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3" name="1 Peter 1:1-3 CSB- Peter, an apostle of Jesus Christ: To those chosen, living as exiles dispersed abroad in Pontus, Galatia, Cappadocia, Asia, and Bithynia, chosen [2] according to the foreknowledge of God the Father, through the sanctifying work of the "/>
          <p:cNvSpPr txBox="1"/>
          <p:nvPr>
            <p:ph type="body" idx="21"/>
          </p:nvPr>
        </p:nvSpPr>
        <p:spPr>
          <a:xfrm>
            <a:off x="245840" y="1680542"/>
            <a:ext cx="23892320" cy="11864152"/>
          </a:xfrm>
          <a:prstGeom prst="rect">
            <a:avLst/>
          </a:prstGeom>
          <a:extLst>
            <a:ext uri="{C572A759-6A51-4108-AA02-DFA0A04FC94B}">
              <ma14:wrappingTextBoxFlag xmlns:ma14="http://schemas.microsoft.com/office/mac/drawingml/2011/main" val="1"/>
            </a:ext>
          </a:extLst>
        </p:spPr>
        <p:txBody>
          <a:bodyPr/>
          <a:lstStyle/>
          <a:p>
            <a:pPr marL="635000" indent="-635000">
              <a:lnSpc>
                <a:spcPct val="100000"/>
              </a:lnSpc>
              <a:spcBef>
                <a:spcPts val="3900"/>
              </a:spcBef>
              <a:buClr>
                <a:schemeClr val="accent1"/>
              </a:buClr>
              <a:buSzPct val="104999"/>
              <a:buFont typeface="Avenir Next Regular"/>
              <a:buChar char="▸"/>
              <a:defRPr cap="none" sz="6000">
                <a:solidFill>
                  <a:srgbClr val="FFFFFF"/>
                </a:solidFill>
                <a:latin typeface="Avenir Next Medium"/>
                <a:ea typeface="Avenir Next Medium"/>
                <a:cs typeface="Avenir Next Medium"/>
                <a:sym typeface="Avenir Next Medium"/>
              </a:defRPr>
            </a:pPr>
            <a:r>
              <a:t>2 Corinthians 8:1,7-15 CSB- We want you to know, brothers and sisters, about </a:t>
            </a:r>
            <a:r>
              <a:rPr b="1" u="sng">
                <a:latin typeface="Avenir Next Regular"/>
                <a:ea typeface="Avenir Next Regular"/>
                <a:cs typeface="Avenir Next Regular"/>
                <a:sym typeface="Avenir Next Regular"/>
              </a:rPr>
              <a:t>the grace of God that was given to the churches of Macedonia</a:t>
            </a:r>
            <a:r>
              <a:t>: [7] Now as you excel in everything-in faith, speech, knowledge, and in all diligence, and in your love for us -</a:t>
            </a:r>
            <a:r>
              <a:rPr b="1" u="sng">
                <a:latin typeface="Avenir Next Regular"/>
                <a:ea typeface="Avenir Next Regular"/>
                <a:cs typeface="Avenir Next Regular"/>
                <a:sym typeface="Avenir Next Regular"/>
              </a:rPr>
              <a:t>excel also in this act of grace.</a:t>
            </a:r>
            <a:r>
              <a:t> [8] I am not saying this as a command. Rather, by means of the diligence of others, I am testing the genuineness of your love. [9] For </a:t>
            </a:r>
            <a:r>
              <a:rPr b="1" u="sng">
                <a:latin typeface="Avenir Next Regular"/>
                <a:ea typeface="Avenir Next Regular"/>
                <a:cs typeface="Avenir Next Regular"/>
                <a:sym typeface="Avenir Next Regular"/>
              </a:rPr>
              <a:t>you know the grace of our Lord Jesus Christ</a:t>
            </a:r>
            <a:r>
              <a:t>: Though he was rich, for your sake he became poor, so that by his poverty you might become rich. [10] And in this matter I am giving advice because it is profitable for you, who began last year not only to do something but also to want to do it.</a:t>
            </a:r>
          </a:p>
        </p:txBody>
      </p:sp>
      <p:sp>
        <p:nvSpPr>
          <p:cNvPr id="224" name="The Grace of New Birth"/>
          <p:cNvSpPr txBox="1"/>
          <p:nvPr>
            <p:ph type="body" sz="quarter" idx="1"/>
          </p:nvPr>
        </p:nvSpPr>
        <p:spPr>
          <a:xfrm>
            <a:off x="957679" y="215900"/>
            <a:ext cx="20955003" cy="1041401"/>
          </a:xfrm>
          <a:prstGeom prst="rect">
            <a:avLst/>
          </a:prstGeom>
        </p:spPr>
        <p:txBody>
          <a:bodyPr/>
          <a:lstStyle>
            <a:lvl1pPr>
              <a:defRPr spc="300" sz="6400">
                <a:solidFill>
                  <a:srgbClr val="84D2D7"/>
                </a:solidFill>
              </a:defRPr>
            </a:lvl1pPr>
          </a:lstStyle>
          <a:p>
            <a:pPr/>
            <a:r>
              <a:t>Administers of Grace</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 name="1 Peter 1:1-3 CSB- Peter, an apostle of Jesus Christ: To those chosen, living as exiles dispersed abroad in Pontus, Galatia, Cappadocia, Asia, and Bithynia, chosen [2] according to the foreknowledge of God the Father, through the sanctifying work of the "/>
          <p:cNvSpPr txBox="1"/>
          <p:nvPr>
            <p:ph type="body" idx="21"/>
          </p:nvPr>
        </p:nvSpPr>
        <p:spPr>
          <a:xfrm>
            <a:off x="245840" y="1680542"/>
            <a:ext cx="23892320" cy="11864152"/>
          </a:xfrm>
          <a:prstGeom prst="rect">
            <a:avLst/>
          </a:prstGeom>
          <a:extLst>
            <a:ext uri="{C572A759-6A51-4108-AA02-DFA0A04FC94B}">
              <ma14:wrappingTextBoxFlag xmlns:ma14="http://schemas.microsoft.com/office/mac/drawingml/2011/main" val="1"/>
            </a:ext>
          </a:extLst>
        </p:spPr>
        <p:txBody>
          <a:bodyPr/>
          <a:lstStyle>
            <a:lvl1pPr marL="635000" indent="-635000">
              <a:lnSpc>
                <a:spcPct val="100000"/>
              </a:lnSpc>
              <a:spcBef>
                <a:spcPts val="3900"/>
              </a:spcBef>
              <a:buClr>
                <a:schemeClr val="accent1"/>
              </a:buClr>
              <a:buSzPct val="104999"/>
              <a:buFont typeface="Avenir Next Regular"/>
              <a:buChar char="▸"/>
              <a:defRPr cap="none" sz="6000">
                <a:solidFill>
                  <a:srgbClr val="FFFFFF"/>
                </a:solidFill>
                <a:latin typeface="Avenir Next Medium"/>
                <a:ea typeface="Avenir Next Medium"/>
                <a:cs typeface="Avenir Next Medium"/>
                <a:sym typeface="Avenir Next Medium"/>
              </a:defRPr>
            </a:lvl1pPr>
          </a:lstStyle>
          <a:p>
            <a:pPr/>
            <a:r>
              <a:t>1 Peter 5:6-9 CSB- Humble yourselves, therefore, under the mighty hand of God, so that he may exalt you at the proper time, [7] casting all your cares on him, because he cares about you. [8] Be sober-minded, be alert. Your adversary the devil is prowling around like a roaring lion, looking for anyone he can devour. [9] Resist him, firm in the faith, knowing that the same kind of sufferings are being experienced by your fellow believers throughout the world.</a:t>
            </a:r>
          </a:p>
        </p:txBody>
      </p:sp>
      <p:sp>
        <p:nvSpPr>
          <p:cNvPr id="173" name="The Grace of New Birth"/>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The Grace of Humility</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6" name="Read 1 Peter 1:3-16. If we have the grace of being born again what blessings come with that? List all the ones you see below.…"/>
          <p:cNvSpPr txBox="1"/>
          <p:nvPr>
            <p:ph type="body" idx="21"/>
          </p:nvPr>
        </p:nvSpPr>
        <p:spPr>
          <a:xfrm>
            <a:off x="245840" y="1536331"/>
            <a:ext cx="23892320" cy="11864152"/>
          </a:xfrm>
          <a:prstGeom prst="rect">
            <a:avLst/>
          </a:prstGeom>
          <a:extLst>
            <a:ext uri="{C572A759-6A51-4108-AA02-DFA0A04FC94B}">
              <ma14:wrappingTextBoxFlag xmlns:ma14="http://schemas.microsoft.com/office/mac/drawingml/2011/main" val="1"/>
            </a:ext>
          </a:extLst>
        </p:spPr>
        <p:txBody>
          <a:bodyPr/>
          <a:lstStyle/>
          <a:p>
            <a:pPr marL="508000" indent="-508000" defTabSz="660400">
              <a:lnSpc>
                <a:spcPct val="100000"/>
              </a:lnSpc>
              <a:spcBef>
                <a:spcPts val="3100"/>
              </a:spcBef>
              <a:buClr>
                <a:schemeClr val="accent1"/>
              </a:buClr>
              <a:buSzPct val="104999"/>
              <a:buFont typeface="Avenir Next Regular"/>
              <a:buChar char="▸"/>
              <a:defRPr cap="none" sz="4800">
                <a:solidFill>
                  <a:srgbClr val="FFFFFF"/>
                </a:solidFill>
                <a:latin typeface="Avenir Next Medium"/>
                <a:ea typeface="Avenir Next Medium"/>
                <a:cs typeface="Avenir Next Medium"/>
                <a:sym typeface="Avenir Next Medium"/>
              </a:defRPr>
            </a:pPr>
            <a:r>
              <a:t>2 Corinthians 9:5-15 CSB-[6] The point is this: The person who sows sparingly will also reap sparingly, and the person who sows generously will also reap generously. [7] Each person should do as he has decided in his heart-not reluctantly or out of compulsion, since God loves a cheerful giver. [8] And </a:t>
            </a:r>
            <a:r>
              <a:rPr b="1" u="sng">
                <a:latin typeface="Avenir Next Regular"/>
                <a:ea typeface="Avenir Next Regular"/>
                <a:cs typeface="Avenir Next Regular"/>
                <a:sym typeface="Avenir Next Regular"/>
              </a:rPr>
              <a:t>God is able to make every grace overflow to you</a:t>
            </a:r>
            <a:r>
              <a:t>, so that in every way, always having everything you need, you may excel in every good work. [9] As it is written: He distributed freely; he gave to the poor; his righteousness endures forever. [12] For the ministry of this service is not only supplying the needs of the saints but is also overflowing in many expressions of thanks to God. [13] Because of the proof provided by this ministry, they will glorify God for your obedient confession of the gospel of Christ, and for your generosity in sharing with them and with everyone. [14] And as they pray on your behalf, they will have deep affection for you </a:t>
            </a:r>
            <a:r>
              <a:rPr b="1" u="sng">
                <a:latin typeface="Avenir Next Regular"/>
                <a:ea typeface="Avenir Next Regular"/>
                <a:cs typeface="Avenir Next Regular"/>
                <a:sym typeface="Avenir Next Regular"/>
              </a:rPr>
              <a:t>because of the surpassing grace of God in you</a:t>
            </a:r>
            <a:r>
              <a:t>. [15] Thanks be to God for his indescribable gift!</a:t>
            </a:r>
          </a:p>
        </p:txBody>
      </p:sp>
      <p:sp>
        <p:nvSpPr>
          <p:cNvPr id="227" name="The Grace of New Birth"/>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Administers of Grace</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Read 1 Peter 1:3-16. If we have the grace of being born again what blessings come with that? List all the ones you see below.…"/>
          <p:cNvSpPr txBox="1"/>
          <p:nvPr>
            <p:ph type="body" idx="21"/>
          </p:nvPr>
        </p:nvSpPr>
        <p:spPr>
          <a:xfrm>
            <a:off x="245840" y="1695437"/>
            <a:ext cx="23892320" cy="11864153"/>
          </a:xfrm>
          <a:prstGeom prst="rect">
            <a:avLst/>
          </a:prstGeom>
          <a:extLst>
            <a:ext uri="{C572A759-6A51-4108-AA02-DFA0A04FC94B}">
              <ma14:wrappingTextBoxFlag xmlns:ma14="http://schemas.microsoft.com/office/mac/drawingml/2011/main" val="1"/>
            </a:ext>
          </a:extLst>
        </p:spPr>
        <p:txBody>
          <a:bodyPr/>
          <a:lstStyle/>
          <a:p>
            <a:pPr marL="507999" indent="-507999" defTabSz="660400">
              <a:lnSpc>
                <a:spcPct val="100000"/>
              </a:lnSpc>
              <a:spcBef>
                <a:spcPts val="3100"/>
              </a:spcBef>
              <a:buClr>
                <a:schemeClr val="accent1"/>
              </a:buClr>
              <a:buSzPct val="104999"/>
              <a:buFont typeface="Avenir Next Regular"/>
              <a:buChar char="▸"/>
              <a:defRPr cap="none" sz="6000">
                <a:solidFill>
                  <a:srgbClr val="FFFFFF"/>
                </a:solidFill>
                <a:latin typeface="Avenir Next Medium"/>
                <a:ea typeface="Avenir Next Medium"/>
                <a:cs typeface="Avenir Next Medium"/>
                <a:sym typeface="Avenir Next Medium"/>
              </a:defRPr>
            </a:pPr>
            <a:r>
              <a:t>When we understand the grace of humility, what comes from our relationship with God?  </a:t>
            </a:r>
          </a:p>
          <a:p>
            <a:pPr marL="507999" indent="-507999" defTabSz="660400">
              <a:lnSpc>
                <a:spcPct val="100000"/>
              </a:lnSpc>
              <a:spcBef>
                <a:spcPts val="3100"/>
              </a:spcBef>
              <a:buClr>
                <a:schemeClr val="accent1"/>
              </a:buClr>
              <a:buSzPct val="104999"/>
              <a:buFont typeface="Avenir Next Regular"/>
              <a:buChar char="▸"/>
              <a:defRPr cap="none" sz="6000">
                <a:solidFill>
                  <a:srgbClr val="FFFFFF"/>
                </a:solidFill>
                <a:latin typeface="Avenir Next Medium"/>
                <a:ea typeface="Avenir Next Medium"/>
                <a:cs typeface="Avenir Next Medium"/>
                <a:sym typeface="Avenir Next Medium"/>
              </a:defRPr>
            </a:pPr>
            <a:r>
              <a:t>We are exalted at the proper time</a:t>
            </a:r>
          </a:p>
          <a:p>
            <a:pPr marL="635000" indent="-635000">
              <a:lnSpc>
                <a:spcPct val="100000"/>
              </a:lnSpc>
              <a:spcBef>
                <a:spcPts val="3900"/>
              </a:spcBef>
              <a:buClr>
                <a:schemeClr val="accent1"/>
              </a:buClr>
              <a:buSzPct val="104999"/>
              <a:buFont typeface="Avenir Next Regular"/>
              <a:buChar char="▸"/>
              <a:defRPr cap="none" sz="6000">
                <a:solidFill>
                  <a:srgbClr val="FFFFFF"/>
                </a:solidFill>
                <a:latin typeface="Avenir Next Medium"/>
                <a:ea typeface="Avenir Next Medium"/>
                <a:cs typeface="Avenir Next Medium"/>
                <a:sym typeface="Avenir Next Medium"/>
              </a:defRPr>
            </a:pPr>
            <a:r>
              <a:t>James 4:6-7 CSB-“But he gives greater grace. Therefore he says: God resists the proud but gives grace to the humble. Therefore, submit to God. Resist the devil, and he will flee from you.”</a:t>
            </a:r>
          </a:p>
        </p:txBody>
      </p:sp>
      <p:sp>
        <p:nvSpPr>
          <p:cNvPr id="176" name="The Grace of New Birth"/>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The Grace of Humility</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75">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7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7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75">
                                            <p:txEl>
                                              <p:pRg st="2" end="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75" grpId="1"/>
    </p:bldLst>
  </p:timing>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1 Peter 1:1-3 CSB- Peter, an apostle of Jesus Christ: To those chosen, living as exiles dispersed abroad in Pontus, Galatia, Cappadocia, Asia, and Bithynia, chosen [2] according to the foreknowledge of God the Father, through the sanctifying work of the "/>
          <p:cNvSpPr txBox="1"/>
          <p:nvPr>
            <p:ph type="body" idx="21"/>
          </p:nvPr>
        </p:nvSpPr>
        <p:spPr>
          <a:xfrm>
            <a:off x="245840" y="1680542"/>
            <a:ext cx="23892320" cy="11864152"/>
          </a:xfrm>
          <a:prstGeom prst="rect">
            <a:avLst/>
          </a:prstGeom>
          <a:extLst>
            <a:ext uri="{C572A759-6A51-4108-AA02-DFA0A04FC94B}">
              <ma14:wrappingTextBoxFlag xmlns:ma14="http://schemas.microsoft.com/office/mac/drawingml/2011/main" val="1"/>
            </a:ext>
          </a:extLst>
        </p:spPr>
        <p:txBody>
          <a:bodyPr/>
          <a:lstStyle>
            <a:lvl1pPr marL="635000" indent="-635000">
              <a:lnSpc>
                <a:spcPct val="100000"/>
              </a:lnSpc>
              <a:spcBef>
                <a:spcPts val="3900"/>
              </a:spcBef>
              <a:buClr>
                <a:schemeClr val="accent1"/>
              </a:buClr>
              <a:buSzPct val="104999"/>
              <a:buFont typeface="Avenir Next Regular"/>
              <a:buChar char="▸"/>
              <a:defRPr cap="none" sz="6000">
                <a:solidFill>
                  <a:srgbClr val="FFFFFF"/>
                </a:solidFill>
                <a:latin typeface="Avenir Next Medium"/>
                <a:ea typeface="Avenir Next Medium"/>
                <a:cs typeface="Avenir Next Medium"/>
                <a:sym typeface="Avenir Next Medium"/>
              </a:defRPr>
            </a:lvl1pPr>
          </a:lstStyle>
          <a:p>
            <a:pPr/>
            <a:r>
              <a:t>1 Peter 5:10-11 CSB- “The God of all grace, who called you to his eternal glory in Christ, will himself restore, establish, strengthen, and support you after you have suffered a little while. To him be dominion forever. Amen.”</a:t>
            </a:r>
          </a:p>
        </p:txBody>
      </p:sp>
      <p:sp>
        <p:nvSpPr>
          <p:cNvPr id="179" name="The Grace of New Birth"/>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The Grace of humility </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1" name="1 Peter 1:1-3 CSB- Peter, an apostle of Jesus Christ: To those chosen, living as exiles dispersed abroad in Pontus, Galatia, Cappadocia, Asia, and Bithynia, chosen [2] according to the foreknowledge of God the Father, through the sanctifying work of the "/>
          <p:cNvSpPr txBox="1"/>
          <p:nvPr>
            <p:ph type="body" idx="21"/>
          </p:nvPr>
        </p:nvSpPr>
        <p:spPr>
          <a:xfrm>
            <a:off x="245840" y="1680542"/>
            <a:ext cx="23892320" cy="11864152"/>
          </a:xfrm>
          <a:prstGeom prst="rect">
            <a:avLst/>
          </a:prstGeom>
          <a:extLst>
            <a:ext uri="{C572A759-6A51-4108-AA02-DFA0A04FC94B}">
              <ma14:wrappingTextBoxFlag xmlns:ma14="http://schemas.microsoft.com/office/mac/drawingml/2011/main" val="1"/>
            </a:ext>
          </a:extLst>
        </p:spPr>
        <p:txBody>
          <a:bodyPr/>
          <a:lstStyle/>
          <a:p>
            <a:pPr marL="635000" indent="-635000">
              <a:lnSpc>
                <a:spcPct val="100000"/>
              </a:lnSpc>
              <a:spcBef>
                <a:spcPts val="3900"/>
              </a:spcBef>
              <a:buClr>
                <a:schemeClr val="accent1"/>
              </a:buClr>
              <a:buSzPct val="104999"/>
              <a:buFont typeface="Avenir Next Regular"/>
              <a:buChar char="▸"/>
              <a:defRPr cap="none" sz="6000">
                <a:solidFill>
                  <a:srgbClr val="FFFFFF"/>
                </a:solidFill>
                <a:latin typeface="Avenir Next Medium"/>
                <a:ea typeface="Avenir Next Medium"/>
                <a:cs typeface="Avenir Next Medium"/>
                <a:sym typeface="Avenir Next Medium"/>
              </a:defRPr>
            </a:pPr>
            <a:r>
              <a:t>In 1 Peter 5:10 we again see what pattern? (see also 1 Peter 1:6; 4:12-13, 16; 5:1) What is the promise from the God of all grace?</a:t>
            </a:r>
          </a:p>
          <a:p>
            <a:pPr lvl="3" marL="635000" indent="-635000">
              <a:lnSpc>
                <a:spcPct val="100000"/>
              </a:lnSpc>
              <a:spcBef>
                <a:spcPts val="3900"/>
              </a:spcBef>
              <a:buClr>
                <a:schemeClr val="accent1"/>
              </a:buClr>
              <a:buSzPct val="104999"/>
              <a:buFont typeface="Avenir Next Regular"/>
              <a:buChar char="▸"/>
              <a:defRPr cap="none" sz="6000">
                <a:solidFill>
                  <a:srgbClr val="FFFFFF"/>
                </a:solidFill>
                <a:latin typeface="Avenir Next Medium"/>
                <a:ea typeface="Avenir Next Medium"/>
                <a:cs typeface="Avenir Next Medium"/>
                <a:sym typeface="Avenir Next Medium"/>
              </a:defRPr>
            </a:pPr>
            <a:r>
              <a:t>Suffer that leads to glory. One day God with restore, establish, strengthen, and perfect the one who has suffered.</a:t>
            </a:r>
          </a:p>
          <a:p>
            <a:pPr marL="635000" indent="-635000">
              <a:lnSpc>
                <a:spcPct val="100000"/>
              </a:lnSpc>
              <a:spcBef>
                <a:spcPts val="3900"/>
              </a:spcBef>
              <a:buClr>
                <a:schemeClr val="accent1"/>
              </a:buClr>
              <a:buSzPct val="104999"/>
              <a:buFont typeface="Avenir Next Regular"/>
              <a:buChar char="▸"/>
              <a:defRPr cap="none" sz="6000">
                <a:solidFill>
                  <a:srgbClr val="FFFFFF"/>
                </a:solidFill>
                <a:latin typeface="Avenir Next Medium"/>
                <a:ea typeface="Avenir Next Medium"/>
                <a:cs typeface="Avenir Next Medium"/>
                <a:sym typeface="Avenir Next Medium"/>
              </a:defRPr>
            </a:pPr>
            <a:r>
              <a:t>Who spoke of our salvation and grace? </a:t>
            </a:r>
          </a:p>
          <a:p>
            <a:pPr marL="635000" indent="-635000">
              <a:lnSpc>
                <a:spcPct val="100000"/>
              </a:lnSpc>
              <a:spcBef>
                <a:spcPts val="3900"/>
              </a:spcBef>
              <a:buClr>
                <a:schemeClr val="accent1"/>
              </a:buClr>
              <a:buSzPct val="104999"/>
              <a:buFont typeface="Avenir Next Regular"/>
              <a:buChar char="▸"/>
              <a:defRPr cap="none" sz="6000">
                <a:solidFill>
                  <a:srgbClr val="FFFFFF"/>
                </a:solidFill>
                <a:latin typeface="Avenir Next Medium"/>
                <a:ea typeface="Avenir Next Medium"/>
                <a:cs typeface="Avenir Next Medium"/>
                <a:sym typeface="Avenir Next Medium"/>
              </a:defRPr>
            </a:pPr>
            <a:r>
              <a:t>THE PROPHETS (1:10-12)! The prophets showed lives of suffering and glories to follow and that pattern is in 1 Peter.</a:t>
            </a:r>
          </a:p>
        </p:txBody>
      </p:sp>
      <p:sp>
        <p:nvSpPr>
          <p:cNvPr id="182" name="The Grace of New Birth"/>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The Grace of Humility</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81">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8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81">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81">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81">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81" grpId="1"/>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4" name="Read 1 Peter 1:3-16. If we have the grace of being born again what blessings come with that? List all the ones you see below.…"/>
          <p:cNvSpPr txBox="1"/>
          <p:nvPr>
            <p:ph type="body" idx="21"/>
          </p:nvPr>
        </p:nvSpPr>
        <p:spPr>
          <a:xfrm>
            <a:off x="245840" y="1695437"/>
            <a:ext cx="23892320" cy="11864153"/>
          </a:xfrm>
          <a:prstGeom prst="rect">
            <a:avLst/>
          </a:prstGeom>
          <a:extLst>
            <a:ext uri="{C572A759-6A51-4108-AA02-DFA0A04FC94B}">
              <ma14:wrappingTextBoxFlag xmlns:ma14="http://schemas.microsoft.com/office/mac/drawingml/2011/main" val="1"/>
            </a:ext>
          </a:extLst>
        </p:spPr>
        <p:txBody>
          <a:bodyPr/>
          <a:lstStyle/>
          <a:p>
            <a:pPr marL="508000" indent="-508000" defTabSz="660400">
              <a:lnSpc>
                <a:spcPct val="100000"/>
              </a:lnSpc>
              <a:spcBef>
                <a:spcPts val="3100"/>
              </a:spcBef>
              <a:buClr>
                <a:schemeClr val="accent1"/>
              </a:buClr>
              <a:buSzPct val="104999"/>
              <a:buFont typeface="Avenir Next Regular"/>
              <a:buChar char="▸"/>
              <a:defRPr cap="none" sz="4800">
                <a:solidFill>
                  <a:srgbClr val="FFFFFF"/>
                </a:solidFill>
                <a:latin typeface="Avenir Next Medium"/>
                <a:ea typeface="Avenir Next Medium"/>
                <a:cs typeface="Avenir Next Medium"/>
                <a:sym typeface="Avenir Next Medium"/>
              </a:defRPr>
            </a:pPr>
            <a:r>
              <a:t>1 Peter 2:12 CSB- Conduct yourselves honorably among the Gentiles, so that </a:t>
            </a:r>
            <a:r>
              <a:rPr b="1" u="sng">
                <a:latin typeface="Avenir Next Regular"/>
                <a:ea typeface="Avenir Next Regular"/>
                <a:cs typeface="Avenir Next Regular"/>
                <a:sym typeface="Avenir Next Regular"/>
              </a:rPr>
              <a:t>when they slander</a:t>
            </a:r>
            <a:r>
              <a:t> you as evildoers, they will observe your good works and will glorify God on the day he visits.</a:t>
            </a:r>
          </a:p>
          <a:p>
            <a:pPr marL="508000" indent="-508000" defTabSz="660400">
              <a:lnSpc>
                <a:spcPct val="100000"/>
              </a:lnSpc>
              <a:spcBef>
                <a:spcPts val="3100"/>
              </a:spcBef>
              <a:buClr>
                <a:schemeClr val="accent1"/>
              </a:buClr>
              <a:buSzPct val="104999"/>
              <a:buFont typeface="Avenir Next Regular"/>
              <a:buChar char="▸"/>
              <a:defRPr cap="none" sz="4800">
                <a:solidFill>
                  <a:srgbClr val="FFFFFF"/>
                </a:solidFill>
                <a:latin typeface="Avenir Next Medium"/>
                <a:ea typeface="Avenir Next Medium"/>
                <a:cs typeface="Avenir Next Medium"/>
                <a:sym typeface="Avenir Next Medium"/>
              </a:defRPr>
            </a:pPr>
            <a:r>
              <a:t>1 Peter 3:16 CSB- Yet do this with gentleness and reverence, keeping a clear conscience, so that </a:t>
            </a:r>
            <a:r>
              <a:rPr b="1" u="sng">
                <a:latin typeface="Avenir Next Regular"/>
                <a:ea typeface="Avenir Next Regular"/>
                <a:cs typeface="Avenir Next Regular"/>
                <a:sym typeface="Avenir Next Regular"/>
              </a:rPr>
              <a:t>when you are accused</a:t>
            </a:r>
            <a:r>
              <a:t>, those who </a:t>
            </a:r>
            <a:r>
              <a:rPr b="1" u="sng">
                <a:latin typeface="Avenir Next Regular"/>
                <a:ea typeface="Avenir Next Regular"/>
                <a:cs typeface="Avenir Next Regular"/>
                <a:sym typeface="Avenir Next Regular"/>
              </a:rPr>
              <a:t>disparage</a:t>
            </a:r>
            <a:r>
              <a:t> your good conduct in Christ will be put to shame.</a:t>
            </a:r>
          </a:p>
          <a:p>
            <a:pPr marL="508000" indent="-508000" defTabSz="660400">
              <a:lnSpc>
                <a:spcPct val="100000"/>
              </a:lnSpc>
              <a:spcBef>
                <a:spcPts val="3100"/>
              </a:spcBef>
              <a:buClr>
                <a:schemeClr val="accent1"/>
              </a:buClr>
              <a:buSzPct val="104999"/>
              <a:buFont typeface="Avenir Next Regular"/>
              <a:buChar char="▸"/>
              <a:defRPr cap="none" sz="4800">
                <a:solidFill>
                  <a:srgbClr val="FFFFFF"/>
                </a:solidFill>
                <a:latin typeface="Avenir Next Medium"/>
                <a:ea typeface="Avenir Next Medium"/>
                <a:cs typeface="Avenir Next Medium"/>
                <a:sym typeface="Avenir Next Medium"/>
              </a:defRPr>
            </a:pPr>
            <a:r>
              <a:t>1 Peter 4:4,14 CSB- They are surprised that you don't join them in the same flood of wild living-and </a:t>
            </a:r>
            <a:r>
              <a:rPr b="1" u="sng">
                <a:latin typeface="Avenir Next Regular"/>
                <a:ea typeface="Avenir Next Regular"/>
                <a:cs typeface="Avenir Next Regular"/>
                <a:sym typeface="Avenir Next Regular"/>
              </a:rPr>
              <a:t>they slander you.</a:t>
            </a:r>
            <a:r>
              <a:t> [14] If you are </a:t>
            </a:r>
            <a:r>
              <a:rPr b="1" u="sng">
                <a:latin typeface="Avenir Next Regular"/>
                <a:ea typeface="Avenir Next Regular"/>
                <a:cs typeface="Avenir Next Regular"/>
                <a:sym typeface="Avenir Next Regular"/>
              </a:rPr>
              <a:t>ridiculed</a:t>
            </a:r>
            <a:r>
              <a:t> for the name of Christ, you are blessed, because the Spirit of glory and of God rests on you.</a:t>
            </a:r>
          </a:p>
          <a:p>
            <a:pPr marL="508000" indent="-508000" defTabSz="660400">
              <a:lnSpc>
                <a:spcPct val="100000"/>
              </a:lnSpc>
              <a:spcBef>
                <a:spcPts val="3100"/>
              </a:spcBef>
              <a:buClr>
                <a:schemeClr val="accent1"/>
              </a:buClr>
              <a:buSzPct val="104999"/>
              <a:buFont typeface="Avenir Next Regular"/>
              <a:buChar char="▸"/>
              <a:defRPr cap="none" sz="4800">
                <a:solidFill>
                  <a:srgbClr val="FFFFFF"/>
                </a:solidFill>
                <a:latin typeface="Avenir Next Medium"/>
                <a:ea typeface="Avenir Next Medium"/>
                <a:cs typeface="Avenir Next Medium"/>
                <a:sym typeface="Avenir Next Medium"/>
              </a:defRPr>
            </a:pPr>
            <a:r>
              <a:t>“People are talking about me, they’re whispering about me, they’re judging us, slandering us, saying false things about us!” </a:t>
            </a:r>
          </a:p>
          <a:p>
            <a:pPr marL="508000" indent="-508000" defTabSz="660400">
              <a:lnSpc>
                <a:spcPct val="100000"/>
              </a:lnSpc>
              <a:spcBef>
                <a:spcPts val="3100"/>
              </a:spcBef>
              <a:buClr>
                <a:schemeClr val="accent1"/>
              </a:buClr>
              <a:buSzPct val="104999"/>
              <a:buFont typeface="Avenir Next Regular"/>
              <a:buChar char="▸"/>
              <a:defRPr cap="none" sz="4800">
                <a:solidFill>
                  <a:srgbClr val="FFFFFF"/>
                </a:solidFill>
                <a:latin typeface="Avenir Next Medium"/>
                <a:ea typeface="Avenir Next Medium"/>
                <a:cs typeface="Avenir Next Medium"/>
                <a:sym typeface="Avenir Next Medium"/>
              </a:defRPr>
            </a:pPr>
            <a:r>
              <a:t>Peter is saying stand firm because one day these things are going to get worse! </a:t>
            </a:r>
          </a:p>
        </p:txBody>
      </p:sp>
      <p:sp>
        <p:nvSpPr>
          <p:cNvPr id="185" name="The Grace of New Birth"/>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The Grace of Humility</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Read 1 Peter 1:3-16. If we have the grace of being born again what blessings come with that? List all the ones you see below.…"/>
          <p:cNvSpPr txBox="1"/>
          <p:nvPr>
            <p:ph type="body" idx="21"/>
          </p:nvPr>
        </p:nvSpPr>
        <p:spPr>
          <a:xfrm>
            <a:off x="245840" y="1695437"/>
            <a:ext cx="23892320" cy="11864153"/>
          </a:xfrm>
          <a:prstGeom prst="rect">
            <a:avLst/>
          </a:prstGeom>
          <a:extLst>
            <a:ext uri="{C572A759-6A51-4108-AA02-DFA0A04FC94B}">
              <ma14:wrappingTextBoxFlag xmlns:ma14="http://schemas.microsoft.com/office/mac/drawingml/2011/main" val="1"/>
            </a:ext>
          </a:extLst>
        </p:spPr>
        <p:txBody>
          <a:bodyPr/>
          <a:lstStyle>
            <a:lvl1pPr marL="508000" indent="-508000" defTabSz="660400">
              <a:lnSpc>
                <a:spcPct val="100000"/>
              </a:lnSpc>
              <a:spcBef>
                <a:spcPts val="3100"/>
              </a:spcBef>
              <a:buClr>
                <a:schemeClr val="accent1"/>
              </a:buClr>
              <a:buSzPct val="104999"/>
              <a:buFont typeface="Avenir Next Regular"/>
              <a:buChar char="▸"/>
              <a:defRPr cap="none" sz="4800">
                <a:solidFill>
                  <a:srgbClr val="FFFFFF"/>
                </a:solidFill>
                <a:latin typeface="Avenir Next Medium"/>
                <a:ea typeface="Avenir Next Medium"/>
                <a:cs typeface="Avenir Next Medium"/>
                <a:sym typeface="Avenir Next Medium"/>
              </a:defRPr>
            </a:lvl1pPr>
          </a:lstStyle>
          <a:p>
            <a:pPr/>
            <a:r>
              <a:t>1 Peter 5:12-14 CSB- “Through Silvanus, a faithful brother (as I consider him), I have written to you briefly in order to encourage you and to testify that this is the true grace of God. Stand firm in it! She who is in Babylon, chosen together with you, sends you greetings, as does Mark, my son. Greet one another with a kiss of love. Peace to all of you who are in Christ.” </a:t>
            </a:r>
          </a:p>
        </p:txBody>
      </p:sp>
      <p:sp>
        <p:nvSpPr>
          <p:cNvPr id="188" name="The Grace of New Birth"/>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The Grace of Humility</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0" name="What is Grace?"/>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God’s True Grace</a:t>
            </a:r>
          </a:p>
        </p:txBody>
      </p:sp>
      <p:sp>
        <p:nvSpPr>
          <p:cNvPr id="191" name="1 Peter 5:12 NASB95- Through Silvanus, our faithful brother (for so I regard him), I have written to you briefly, exhorting and testifying that this is the true grace of God. Stand firm in it!…"/>
          <p:cNvSpPr txBox="1"/>
          <p:nvPr>
            <p:ph type="body" idx="21"/>
          </p:nvPr>
        </p:nvSpPr>
        <p:spPr>
          <a:xfrm>
            <a:off x="245840" y="1680542"/>
            <a:ext cx="23892320" cy="11864152"/>
          </a:xfrm>
          <a:prstGeom prst="rect">
            <a:avLst/>
          </a:prstGeom>
          <a:extLst>
            <a:ext uri="{C572A759-6A51-4108-AA02-DFA0A04FC94B}">
              <ma14:wrappingTextBoxFlag xmlns:ma14="http://schemas.microsoft.com/office/mac/drawingml/2011/main" val="1"/>
            </a:ext>
          </a:extLst>
        </p:spPr>
        <p:txBody>
          <a:bodyPr/>
          <a:lstStyle/>
          <a:p>
            <a:pPr marL="635000" indent="-635000">
              <a:lnSpc>
                <a:spcPct val="100000"/>
              </a:lnSpc>
              <a:spcBef>
                <a:spcPts val="3900"/>
              </a:spcBef>
              <a:buClr>
                <a:schemeClr val="accent1"/>
              </a:buClr>
              <a:buSzPct val="104999"/>
              <a:buFont typeface="Avenir Next Regular"/>
              <a:buChar char="▸"/>
              <a:defRPr cap="none" sz="4800">
                <a:solidFill>
                  <a:srgbClr val="FFFFFF"/>
                </a:solidFill>
                <a:latin typeface="Avenir Next Medium"/>
                <a:ea typeface="Avenir Next Medium"/>
                <a:cs typeface="Avenir Next Medium"/>
                <a:sym typeface="Avenir Next Medium"/>
              </a:defRPr>
            </a:pPr>
            <a:r>
              <a:t>1 Peter 5:12 NASB95- Through Silvanus, our faithful brother (for so I regard him), I have written to you briefly, </a:t>
            </a:r>
            <a:r>
              <a:rPr b="1" u="sng">
                <a:latin typeface="Avenir Next Regular"/>
                <a:ea typeface="Avenir Next Regular"/>
                <a:cs typeface="Avenir Next Regular"/>
                <a:sym typeface="Avenir Next Regular"/>
              </a:rPr>
              <a:t>exhorting</a:t>
            </a:r>
            <a:r>
              <a:t> and </a:t>
            </a:r>
            <a:r>
              <a:rPr b="1" u="sng">
                <a:latin typeface="Avenir Next Regular"/>
                <a:ea typeface="Avenir Next Regular"/>
                <a:cs typeface="Avenir Next Regular"/>
                <a:sym typeface="Avenir Next Regular"/>
              </a:rPr>
              <a:t>testifying</a:t>
            </a:r>
            <a:r>
              <a:t> that </a:t>
            </a:r>
            <a:r>
              <a:rPr b="1" u="sng">
                <a:latin typeface="Avenir Next Regular"/>
                <a:ea typeface="Avenir Next Regular"/>
                <a:cs typeface="Avenir Next Regular"/>
                <a:sym typeface="Avenir Next Regular"/>
              </a:rPr>
              <a:t>this is the true grace</a:t>
            </a:r>
            <a:r>
              <a:t> of God. </a:t>
            </a:r>
            <a:r>
              <a:rPr b="1" u="sng">
                <a:latin typeface="Avenir Next Regular"/>
                <a:ea typeface="Avenir Next Regular"/>
                <a:cs typeface="Avenir Next Regular"/>
                <a:sym typeface="Avenir Next Regular"/>
              </a:rPr>
              <a:t>Stand firm in it</a:t>
            </a:r>
            <a:r>
              <a:t>!</a:t>
            </a:r>
          </a:p>
          <a:p>
            <a:pPr marL="1206500" indent="-635000">
              <a:lnSpc>
                <a:spcPct val="100000"/>
              </a:lnSpc>
              <a:spcBef>
                <a:spcPts val="3900"/>
              </a:spcBef>
              <a:buClr>
                <a:schemeClr val="accent1"/>
              </a:buClr>
              <a:buSzPct val="104999"/>
              <a:buFont typeface="Avenir Next Regular"/>
              <a:buChar char="▸"/>
              <a:defRPr b="1" cap="none" sz="4800">
                <a:solidFill>
                  <a:srgbClr val="FFFFFF"/>
                </a:solidFill>
                <a:latin typeface="Avenir Next Regular"/>
                <a:ea typeface="Avenir Next Regular"/>
                <a:cs typeface="Avenir Next Regular"/>
                <a:sym typeface="Avenir Next Regular"/>
              </a:defRPr>
            </a:pPr>
            <a:r>
              <a:rPr b="0">
                <a:latin typeface="Avenir Next Medium"/>
                <a:ea typeface="Avenir Next Medium"/>
                <a:cs typeface="Avenir Next Medium"/>
                <a:sym typeface="Avenir Next Medium"/>
              </a:rPr>
              <a:t>Being Born Again</a:t>
            </a:r>
            <a:r>
              <a:t> (1:1-2:3)</a:t>
            </a:r>
          </a:p>
          <a:p>
            <a:pPr marL="1206500" indent="-635000">
              <a:lnSpc>
                <a:spcPct val="100000"/>
              </a:lnSpc>
              <a:spcBef>
                <a:spcPts val="3900"/>
              </a:spcBef>
              <a:buClr>
                <a:schemeClr val="accent1"/>
              </a:buClr>
              <a:buSzPct val="104999"/>
              <a:buFont typeface="Avenir Next Regular"/>
              <a:buChar char="▸"/>
              <a:defRPr b="1" cap="none" sz="4800">
                <a:solidFill>
                  <a:srgbClr val="FFFFFF"/>
                </a:solidFill>
                <a:latin typeface="Avenir Next Regular"/>
                <a:ea typeface="Avenir Next Regular"/>
                <a:cs typeface="Avenir Next Regular"/>
                <a:sym typeface="Avenir Next Regular"/>
              </a:defRPr>
            </a:pPr>
            <a:r>
              <a:rPr b="0"/>
              <a:t>Holiness</a:t>
            </a:r>
            <a:r>
              <a:t> (2:4-2:12)</a:t>
            </a:r>
          </a:p>
          <a:p>
            <a:pPr marL="1206500" indent="-635000">
              <a:lnSpc>
                <a:spcPct val="100000"/>
              </a:lnSpc>
              <a:spcBef>
                <a:spcPts val="3900"/>
              </a:spcBef>
              <a:buClr>
                <a:schemeClr val="accent1"/>
              </a:buClr>
              <a:buSzPct val="104999"/>
              <a:buFont typeface="Avenir Next Regular"/>
              <a:buChar char="▸"/>
              <a:defRPr b="1" cap="none" sz="4800">
                <a:solidFill>
                  <a:srgbClr val="FFFFFF"/>
                </a:solidFill>
                <a:latin typeface="Avenir Next Regular"/>
                <a:ea typeface="Avenir Next Regular"/>
                <a:cs typeface="Avenir Next Regular"/>
                <a:sym typeface="Avenir Next Regular"/>
              </a:defRPr>
            </a:pPr>
            <a:r>
              <a:rPr b="0"/>
              <a:t>Submission</a:t>
            </a:r>
            <a:r>
              <a:t> (2:13-3:7)</a:t>
            </a:r>
          </a:p>
          <a:p>
            <a:pPr marL="1206500" indent="-635000">
              <a:lnSpc>
                <a:spcPct val="100000"/>
              </a:lnSpc>
              <a:spcBef>
                <a:spcPts val="3900"/>
              </a:spcBef>
              <a:buClr>
                <a:schemeClr val="accent1"/>
              </a:buClr>
              <a:buSzPct val="104999"/>
              <a:buFont typeface="Avenir Next Regular"/>
              <a:buChar char="▸"/>
              <a:defRPr b="1" cap="none" sz="4800">
                <a:solidFill>
                  <a:srgbClr val="FFFFFF"/>
                </a:solidFill>
                <a:latin typeface="Avenir Next Regular"/>
                <a:ea typeface="Avenir Next Regular"/>
                <a:cs typeface="Avenir Next Regular"/>
                <a:sym typeface="Avenir Next Regular"/>
              </a:defRPr>
            </a:pPr>
            <a:r>
              <a:rPr b="0"/>
              <a:t>Suffering</a:t>
            </a:r>
            <a:r>
              <a:t> (3:8-4:6)</a:t>
            </a:r>
          </a:p>
          <a:p>
            <a:pPr marL="1206500" indent="-635000">
              <a:lnSpc>
                <a:spcPct val="100000"/>
              </a:lnSpc>
              <a:spcBef>
                <a:spcPts val="3900"/>
              </a:spcBef>
              <a:buClr>
                <a:schemeClr val="accent1"/>
              </a:buClr>
              <a:buSzPct val="104999"/>
              <a:buFont typeface="Avenir Next Regular"/>
              <a:buChar char="▸"/>
              <a:defRPr b="1" cap="none" sz="4800">
                <a:solidFill>
                  <a:srgbClr val="FFFFFF"/>
                </a:solidFill>
                <a:latin typeface="Avenir Next Regular"/>
                <a:ea typeface="Avenir Next Regular"/>
                <a:cs typeface="Avenir Next Regular"/>
                <a:sym typeface="Avenir Next Regular"/>
              </a:defRPr>
            </a:pPr>
            <a:r>
              <a:rPr b="0"/>
              <a:t>Sharing Christ</a:t>
            </a:r>
            <a:r>
              <a:t> (4:7-19)</a:t>
            </a:r>
          </a:p>
          <a:p>
            <a:pPr marL="1206500" indent="-635000">
              <a:lnSpc>
                <a:spcPct val="100000"/>
              </a:lnSpc>
              <a:spcBef>
                <a:spcPts val="3900"/>
              </a:spcBef>
              <a:buClr>
                <a:schemeClr val="accent1"/>
              </a:buClr>
              <a:buSzPct val="104999"/>
              <a:buFont typeface="Avenir Next Regular"/>
              <a:buChar char="▸"/>
              <a:defRPr cap="none" sz="4800">
                <a:solidFill>
                  <a:srgbClr val="FFFFFF"/>
                </a:solidFill>
                <a:latin typeface="Avenir Next Regular"/>
                <a:ea typeface="Avenir Next Regular"/>
                <a:cs typeface="Avenir Next Regular"/>
                <a:sym typeface="Avenir Next Regular"/>
              </a:defRPr>
            </a:pPr>
            <a:r>
              <a:t>Humility </a:t>
            </a:r>
            <a:r>
              <a:rPr b="1"/>
              <a:t>(5:1-14)</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91">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9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91">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91">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91">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91">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191">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0" presetID="1" grpId="1" fill="hold">
                                  <p:stCondLst>
                                    <p:cond delay="0"/>
                                  </p:stCondLst>
                                  <p:iterate type="el" backwards="0">
                                    <p:tmAbs val="0"/>
                                  </p:iterate>
                                  <p:childTnLst>
                                    <p:set>
                                      <p:cBhvr>
                                        <p:cTn id="32" fill="hold"/>
                                        <p:tgtEl>
                                          <p:spTgt spid="191">
                                            <p:txEl>
                                              <p:pRg st="6" end="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91" grpId="1"/>
    </p:bldLst>
  </p:timing>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3" name="The Grace of New Birth"/>
          <p:cNvSpPr txBox="1"/>
          <p:nvPr>
            <p:ph type="body" sz="quarter" idx="1"/>
          </p:nvPr>
        </p:nvSpPr>
        <p:spPr>
          <a:xfrm>
            <a:off x="778933" y="215900"/>
            <a:ext cx="20955002" cy="1041401"/>
          </a:xfrm>
          <a:prstGeom prst="rect">
            <a:avLst/>
          </a:prstGeom>
        </p:spPr>
        <p:txBody>
          <a:bodyPr/>
          <a:lstStyle>
            <a:lvl1pPr>
              <a:defRPr spc="300" sz="6400">
                <a:solidFill>
                  <a:srgbClr val="84D2D7"/>
                </a:solidFill>
              </a:defRPr>
            </a:lvl1pPr>
          </a:lstStyle>
          <a:p>
            <a:pPr/>
            <a:r>
              <a:t>Grace Givers</a:t>
            </a:r>
          </a:p>
        </p:txBody>
      </p:sp>
      <p:sp>
        <p:nvSpPr>
          <p:cNvPr id="194" name="1 Peter 1:1-3 CSB- Peter, an apostle of Jesus Christ: To those chosen, living as exiles dispersed abroad in Pontus, Galatia, Cappadocia, Asia, and Bithynia, chosen [2] according to the foreknowledge of God the Father, through the sanctifying work of the "/>
          <p:cNvSpPr txBox="1"/>
          <p:nvPr>
            <p:ph type="body" idx="21"/>
          </p:nvPr>
        </p:nvSpPr>
        <p:spPr>
          <a:xfrm>
            <a:off x="245840" y="1680542"/>
            <a:ext cx="23892320" cy="11864152"/>
          </a:xfrm>
          <a:prstGeom prst="rect">
            <a:avLst/>
          </a:prstGeom>
          <a:extLst>
            <a:ext uri="{C572A759-6A51-4108-AA02-DFA0A04FC94B}">
              <ma14:wrappingTextBoxFlag xmlns:ma14="http://schemas.microsoft.com/office/mac/drawingml/2011/main" val="1"/>
            </a:ext>
          </a:extLst>
        </p:spPr>
        <p:txBody>
          <a:bodyPr/>
          <a:lstStyle>
            <a:lvl1pPr marL="635000" indent="-635000">
              <a:lnSpc>
                <a:spcPct val="100000"/>
              </a:lnSpc>
              <a:spcBef>
                <a:spcPts val="3900"/>
              </a:spcBef>
              <a:buClr>
                <a:schemeClr val="accent1"/>
              </a:buClr>
              <a:buSzPct val="104999"/>
              <a:buFont typeface="Avenir Next Regular"/>
              <a:buChar char="▸"/>
              <a:defRPr cap="none" sz="6000">
                <a:solidFill>
                  <a:srgbClr val="FFFFFF"/>
                </a:solidFill>
                <a:latin typeface="Avenir Next Medium"/>
                <a:ea typeface="Avenir Next Medium"/>
                <a:cs typeface="Avenir Next Medium"/>
                <a:sym typeface="Avenir Next Medium"/>
              </a:defRPr>
            </a:lvl1pPr>
          </a:lstStyle>
          <a:p>
            <a:pPr/>
            <a:r>
              <a:t>Matthew 18:23-26 CSB- “For this reason, the kingdom of heaven can be compared to a king who wanted to settle accounts with his servants. [24] When he began to settle accounts, one who owed ten thousand talents was brought before him. [25] Since he did not have the money to pay it back, his master commanded that he, his wife, his children, and everything he had be sold to pay the debt. [26] "At this, the servant fell facedown before him and said, 'Be patient with me, and I will pay you everything.'</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New_Template7">
  <a:themeElements>
    <a:clrScheme name="New_Template7">
      <a:dk1>
        <a:srgbClr val="222222"/>
      </a:dk1>
      <a:lt1>
        <a:srgbClr val="222222"/>
      </a:lt1>
      <a:dk2>
        <a:srgbClr val="A7A7A7"/>
      </a:dk2>
      <a:lt2>
        <a:srgbClr val="535353"/>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Helvetica Neue"/>
        <a:ea typeface="Helvetica Neue"/>
        <a:cs typeface="Helvetica Neue"/>
      </a:majorFont>
      <a:minorFont>
        <a:latin typeface="Helvetica"/>
        <a:ea typeface="Helvetica"/>
        <a:cs typeface="Helvetica"/>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222222"/>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New_Template7">
  <a:themeElements>
    <a:clrScheme name="New_Template7">
      <a:dk1>
        <a:srgbClr val="000000"/>
      </a:dk1>
      <a:lt1>
        <a:srgbClr val="FFFFFF"/>
      </a:lt1>
      <a:dk2>
        <a:srgbClr val="A7A7A7"/>
      </a:dk2>
      <a:lt2>
        <a:srgbClr val="535353"/>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Helvetica Neue"/>
        <a:ea typeface="Helvetica Neue"/>
        <a:cs typeface="Helvetica Neue"/>
      </a:majorFont>
      <a:minorFont>
        <a:latin typeface="Helvetica"/>
        <a:ea typeface="Helvetica"/>
        <a:cs typeface="Helvetica"/>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222222"/>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222222"/>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