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FA63-CE05-4E4F-A5A7-46E15CFB7466}" type="datetimeFigureOut">
              <a:rPr lang="en-US" smtClean="0"/>
              <a:t>8/12/23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7883-9520-A341-AD6C-C8884C756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6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FA63-CE05-4E4F-A5A7-46E15CFB7466}" type="datetimeFigureOut">
              <a:rPr lang="en-US" smtClean="0"/>
              <a:t>8/12/23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7883-9520-A341-AD6C-C8884C756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2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FA63-CE05-4E4F-A5A7-46E15CFB7466}" type="datetimeFigureOut">
              <a:rPr lang="en-US" smtClean="0"/>
              <a:t>8/12/23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7883-9520-A341-AD6C-C8884C756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8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FA63-CE05-4E4F-A5A7-46E15CFB7466}" type="datetimeFigureOut">
              <a:rPr lang="en-US" smtClean="0"/>
              <a:t>8/12/23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7883-9520-A341-AD6C-C8884C756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6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FA63-CE05-4E4F-A5A7-46E15CFB7466}" type="datetimeFigureOut">
              <a:rPr lang="en-US" smtClean="0"/>
              <a:t>8/12/23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7883-9520-A341-AD6C-C8884C756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0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FA63-CE05-4E4F-A5A7-46E15CFB7466}" type="datetimeFigureOut">
              <a:rPr lang="en-US" smtClean="0"/>
              <a:t>8/12/23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7883-9520-A341-AD6C-C8884C756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46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FA63-CE05-4E4F-A5A7-46E15CFB7466}" type="datetimeFigureOut">
              <a:rPr lang="en-US" smtClean="0"/>
              <a:t>8/12/23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7883-9520-A341-AD6C-C8884C756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FA63-CE05-4E4F-A5A7-46E15CFB7466}" type="datetimeFigureOut">
              <a:rPr lang="en-US" smtClean="0"/>
              <a:t>8/12/23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7883-9520-A341-AD6C-C8884C756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7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FA63-CE05-4E4F-A5A7-46E15CFB7466}" type="datetimeFigureOut">
              <a:rPr lang="en-US" smtClean="0"/>
              <a:t>8/12/23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7883-9520-A341-AD6C-C8884C756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1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FA63-CE05-4E4F-A5A7-46E15CFB7466}" type="datetimeFigureOut">
              <a:rPr lang="en-US" smtClean="0"/>
              <a:t>8/12/23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7883-9520-A341-AD6C-C8884C756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47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FA63-CE05-4E4F-A5A7-46E15CFB7466}" type="datetimeFigureOut">
              <a:rPr lang="en-US" smtClean="0"/>
              <a:t>8/12/23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7883-9520-A341-AD6C-C8884C756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0FA63-CE05-4E4F-A5A7-46E15CFB7466}" type="datetimeFigureOut">
              <a:rPr lang="en-US" smtClean="0"/>
              <a:t>8/12/23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77883-9520-A341-AD6C-C8884C756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40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05262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mountain range with orange sky&#10;&#10;Description automatically generated">
            <a:extLst>
              <a:ext uri="{FF2B5EF4-FFF2-40B4-BE49-F238E27FC236}">
                <a16:creationId xmlns:a16="http://schemas.microsoft.com/office/drawing/2014/main" id="{A4A61FBA-7310-5160-8BD9-4103C9DF77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38CC5E-1C4C-A2BB-A782-FCBD98F47491}"/>
              </a:ext>
            </a:extLst>
          </p:cNvPr>
          <p:cNvSpPr txBox="1"/>
          <p:nvPr/>
        </p:nvSpPr>
        <p:spPr>
          <a:xfrm>
            <a:off x="0" y="6125227"/>
            <a:ext cx="11311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entury Gothic" panose="020B0502020202020204" pitchFamily="34" charset="0"/>
              </a:rPr>
              <a:t>Faith Is The Victory / La Fe Es La Victoria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56A45A-27D5-437D-1AE9-908F4138F916}"/>
              </a:ext>
            </a:extLst>
          </p:cNvPr>
          <p:cNvSpPr txBox="1"/>
          <p:nvPr/>
        </p:nvSpPr>
        <p:spPr>
          <a:xfrm>
            <a:off x="-1524" y="2092274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the test: how much do you trust God?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la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prueba</a:t>
            </a: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: ¿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cuánto</a:t>
            </a: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confías</a:t>
            </a: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en</a:t>
            </a: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Dios?</a:t>
            </a:r>
          </a:p>
        </p:txBody>
      </p:sp>
    </p:spTree>
    <p:extLst>
      <p:ext uri="{BB962C8B-B14F-4D97-AF65-F5344CB8AC3E}">
        <p14:creationId xmlns:p14="http://schemas.microsoft.com/office/powerpoint/2010/main" val="9959004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mountain range with orange sky&#10;&#10;Description automatically generated">
            <a:extLst>
              <a:ext uri="{FF2B5EF4-FFF2-40B4-BE49-F238E27FC236}">
                <a16:creationId xmlns:a16="http://schemas.microsoft.com/office/drawing/2014/main" id="{A4A61FBA-7310-5160-8BD9-4103C9DF77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38CC5E-1C4C-A2BB-A782-FCBD98F47491}"/>
              </a:ext>
            </a:extLst>
          </p:cNvPr>
          <p:cNvSpPr txBox="1"/>
          <p:nvPr/>
        </p:nvSpPr>
        <p:spPr>
          <a:xfrm>
            <a:off x="0" y="6125227"/>
            <a:ext cx="11311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entury Gothic" panose="020B0502020202020204" pitchFamily="34" charset="0"/>
              </a:rPr>
              <a:t>Faith Is The Victory / La Fe Es La Victoria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56A45A-27D5-437D-1AE9-908F4138F916}"/>
              </a:ext>
            </a:extLst>
          </p:cNvPr>
          <p:cNvSpPr txBox="1"/>
          <p:nvPr/>
        </p:nvSpPr>
        <p:spPr>
          <a:xfrm>
            <a:off x="-1524" y="2092274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testing provides an opportunity for faith to show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la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prueba</a:t>
            </a: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es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una</a:t>
            </a: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oportunidad</a:t>
            </a: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para que la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fe</a:t>
            </a: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muestre</a:t>
            </a:r>
            <a:endParaRPr 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763488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mountain range with orange sky&#10;&#10;Description automatically generated">
            <a:extLst>
              <a:ext uri="{FF2B5EF4-FFF2-40B4-BE49-F238E27FC236}">
                <a16:creationId xmlns:a16="http://schemas.microsoft.com/office/drawing/2014/main" id="{A4A61FBA-7310-5160-8BD9-4103C9DF77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38CC5E-1C4C-A2BB-A782-FCBD98F47491}"/>
              </a:ext>
            </a:extLst>
          </p:cNvPr>
          <p:cNvSpPr txBox="1"/>
          <p:nvPr/>
        </p:nvSpPr>
        <p:spPr>
          <a:xfrm>
            <a:off x="0" y="6125227"/>
            <a:ext cx="11311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entury Gothic" panose="020B0502020202020204" pitchFamily="34" charset="0"/>
              </a:rPr>
              <a:t>Faith Is The Victory / La Fe Es La Victoria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56A45A-27D5-437D-1AE9-908F4138F916}"/>
              </a:ext>
            </a:extLst>
          </p:cNvPr>
          <p:cNvSpPr txBox="1"/>
          <p:nvPr/>
        </p:nvSpPr>
        <p:spPr>
          <a:xfrm>
            <a:off x="0" y="1581635"/>
            <a:ext cx="60937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“For everyone who has been born of God overcomes the world. And this is the victory that has overcome the world—our faith.” (1 John 5:4, ESV)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B602F5-8B8A-D718-CE33-B5955D92BDB3}"/>
              </a:ext>
            </a:extLst>
          </p:cNvPr>
          <p:cNvSpPr txBox="1"/>
          <p:nvPr/>
        </p:nvSpPr>
        <p:spPr>
          <a:xfrm>
            <a:off x="6095238" y="1606662"/>
            <a:ext cx="60975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“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Porque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todo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lo que es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nacido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de Dios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vence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al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mundo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; y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esta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es la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victoria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que ha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vencido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al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mundo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: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nuestra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fe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.”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(1 Juan 5:4, LBLA)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03B5AA1-F018-2263-3736-B682FE41006A}"/>
              </a:ext>
            </a:extLst>
          </p:cNvPr>
          <p:cNvCxnSpPr>
            <a:cxnSpLocks/>
          </p:cNvCxnSpPr>
          <p:nvPr/>
        </p:nvCxnSpPr>
        <p:spPr>
          <a:xfrm>
            <a:off x="6095238" y="1581635"/>
            <a:ext cx="0" cy="224676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508974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mountain range with orange sky&#10;&#10;Description automatically generated">
            <a:extLst>
              <a:ext uri="{FF2B5EF4-FFF2-40B4-BE49-F238E27FC236}">
                <a16:creationId xmlns:a16="http://schemas.microsoft.com/office/drawing/2014/main" id="{A4A61FBA-7310-5160-8BD9-4103C9DF77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38CC5E-1C4C-A2BB-A782-FCBD98F47491}"/>
              </a:ext>
            </a:extLst>
          </p:cNvPr>
          <p:cNvSpPr txBox="1"/>
          <p:nvPr/>
        </p:nvSpPr>
        <p:spPr>
          <a:xfrm>
            <a:off x="0" y="6125227"/>
            <a:ext cx="11311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entury Gothic" panose="020B0502020202020204" pitchFamily="34" charset="0"/>
              </a:rPr>
              <a:t>Faith Is The Victory / La Fe Es La Victoria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56A45A-27D5-437D-1AE9-908F4138F916}"/>
              </a:ext>
            </a:extLst>
          </p:cNvPr>
          <p:cNvSpPr txBox="1"/>
          <p:nvPr/>
        </p:nvSpPr>
        <p:spPr>
          <a:xfrm>
            <a:off x="0" y="326817"/>
            <a:ext cx="60937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“For when God made a promise to Abraham, since he had no one greater by whom to swear, he swore by himself, saying, “Surely I will bless you and multiply you.” And thus Abraham, having patiently waited, obtained the promise.” (Hebrews 6:13–15, ESV)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B602F5-8B8A-D718-CE33-B5955D92BDB3}"/>
              </a:ext>
            </a:extLst>
          </p:cNvPr>
          <p:cNvSpPr txBox="1"/>
          <p:nvPr/>
        </p:nvSpPr>
        <p:spPr>
          <a:xfrm>
            <a:off x="6092952" y="15228"/>
            <a:ext cx="60975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“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Pues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cuando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Dios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hizo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la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promesa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a Abraham, no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pudiendo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jurar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por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uno mayor,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juró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por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sí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mismo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diciendo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: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Ciertamente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te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bendeciré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y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ciertamente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te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multiplicare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 Y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así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habiendo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esperado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con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paciencia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obtuvo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la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promesa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.” (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Hebreos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6:13–15, LBLA)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03B5AA1-F018-2263-3736-B682FE41006A}"/>
              </a:ext>
            </a:extLst>
          </p:cNvPr>
          <p:cNvCxnSpPr>
            <a:cxnSpLocks/>
          </p:cNvCxnSpPr>
          <p:nvPr/>
        </p:nvCxnSpPr>
        <p:spPr>
          <a:xfrm>
            <a:off x="6095238" y="24887"/>
            <a:ext cx="0" cy="380351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5646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mountain range with orange sky&#10;&#10;Description automatically generated">
            <a:extLst>
              <a:ext uri="{FF2B5EF4-FFF2-40B4-BE49-F238E27FC236}">
                <a16:creationId xmlns:a16="http://schemas.microsoft.com/office/drawing/2014/main" id="{A4A61FBA-7310-5160-8BD9-4103C9DF77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38CC5E-1C4C-A2BB-A782-FCBD98F47491}"/>
              </a:ext>
            </a:extLst>
          </p:cNvPr>
          <p:cNvSpPr txBox="1"/>
          <p:nvPr/>
        </p:nvSpPr>
        <p:spPr>
          <a:xfrm>
            <a:off x="0" y="6125227"/>
            <a:ext cx="11311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entury Gothic" panose="020B0502020202020204" pitchFamily="34" charset="0"/>
              </a:rPr>
              <a:t>Faith Is The Victory / La Fe Es La Victoria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56A45A-27D5-437D-1AE9-908F4138F916}"/>
              </a:ext>
            </a:extLst>
          </p:cNvPr>
          <p:cNvSpPr txBox="1"/>
          <p:nvPr/>
        </p:nvSpPr>
        <p:spPr>
          <a:xfrm>
            <a:off x="0" y="51079"/>
            <a:ext cx="60937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“We have this as a sure and steadfast anchor of the soul, a hope that enters into the inner place behind the curtain, where Jesus has gone as a forerunner on our behalf, having become a high priest forever after the order of Melchizedek.”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(Hebrews 6:19–20, ESV)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B602F5-8B8A-D718-CE33-B5955D92BDB3}"/>
              </a:ext>
            </a:extLst>
          </p:cNvPr>
          <p:cNvSpPr txBox="1"/>
          <p:nvPr/>
        </p:nvSpPr>
        <p:spPr>
          <a:xfrm>
            <a:off x="6092952" y="156930"/>
            <a:ext cx="60975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“la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cual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tenemos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como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ancla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del alma,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una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esperanza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segura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y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firme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, y que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penetra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hasta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detrás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del velo,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donde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Jesús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entró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por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nosotros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como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precursor,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hecho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según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el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orden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de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Melquisedec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, Sumo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Sacerdote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para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siempre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.” (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Hebreos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6:19–20, LBLA)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03B5AA1-F018-2263-3736-B682FE41006A}"/>
              </a:ext>
            </a:extLst>
          </p:cNvPr>
          <p:cNvCxnSpPr>
            <a:cxnSpLocks/>
          </p:cNvCxnSpPr>
          <p:nvPr/>
        </p:nvCxnSpPr>
        <p:spPr>
          <a:xfrm>
            <a:off x="6095238" y="24887"/>
            <a:ext cx="0" cy="380351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4323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mountain range with orange sky&#10;&#10;Description automatically generated">
            <a:extLst>
              <a:ext uri="{FF2B5EF4-FFF2-40B4-BE49-F238E27FC236}">
                <a16:creationId xmlns:a16="http://schemas.microsoft.com/office/drawing/2014/main" id="{A4A61FBA-7310-5160-8BD9-4103C9DF77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38CC5E-1C4C-A2BB-A782-FCBD98F47491}"/>
              </a:ext>
            </a:extLst>
          </p:cNvPr>
          <p:cNvSpPr txBox="1"/>
          <p:nvPr/>
        </p:nvSpPr>
        <p:spPr>
          <a:xfrm>
            <a:off x="0" y="6125227"/>
            <a:ext cx="11311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entury Gothic" panose="020B0502020202020204" pitchFamily="34" charset="0"/>
              </a:rPr>
              <a:t>Faith Is The Victory / La Fe Es La Victoria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56A45A-27D5-437D-1AE9-908F4138F916}"/>
              </a:ext>
            </a:extLst>
          </p:cNvPr>
          <p:cNvSpPr txBox="1"/>
          <p:nvPr/>
        </p:nvSpPr>
        <p:spPr>
          <a:xfrm>
            <a:off x="0" y="1612953"/>
            <a:ext cx="60937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“The </a:t>
            </a:r>
            <a:r>
              <a:rPr lang="en-US" sz="2800" cap="small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has sworn and will not change his mind, “You are a priest forever after the order of Melchizedek.”” (Psalm 110:4, ESV)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B602F5-8B8A-D718-CE33-B5955D92BDB3}"/>
              </a:ext>
            </a:extLst>
          </p:cNvPr>
          <p:cNvSpPr txBox="1"/>
          <p:nvPr/>
        </p:nvSpPr>
        <p:spPr>
          <a:xfrm>
            <a:off x="6094476" y="1588066"/>
            <a:ext cx="60975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“El </a:t>
            </a:r>
            <a:r>
              <a:rPr lang="en-US" sz="2800" cap="small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Señor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ha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jurado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y no se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retractará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: Tú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eres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sacerdote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para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siempre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según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el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orden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de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Melquisedec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.” (Salmo 110:4, LBLA)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03B5AA1-F018-2263-3736-B682FE41006A}"/>
              </a:ext>
            </a:extLst>
          </p:cNvPr>
          <p:cNvCxnSpPr>
            <a:cxnSpLocks/>
          </p:cNvCxnSpPr>
          <p:nvPr/>
        </p:nvCxnSpPr>
        <p:spPr>
          <a:xfrm flipH="1">
            <a:off x="6093712" y="1588066"/>
            <a:ext cx="1526" cy="184076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306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mountain range with orange sky&#10;&#10;Description automatically generated">
            <a:extLst>
              <a:ext uri="{FF2B5EF4-FFF2-40B4-BE49-F238E27FC236}">
                <a16:creationId xmlns:a16="http://schemas.microsoft.com/office/drawing/2014/main" id="{A4A61FBA-7310-5160-8BD9-4103C9DF77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38CC5E-1C4C-A2BB-A782-FCBD98F47491}"/>
              </a:ext>
            </a:extLst>
          </p:cNvPr>
          <p:cNvSpPr txBox="1"/>
          <p:nvPr/>
        </p:nvSpPr>
        <p:spPr>
          <a:xfrm>
            <a:off x="0" y="6125227"/>
            <a:ext cx="11311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entury Gothic" panose="020B0502020202020204" pitchFamily="34" charset="0"/>
              </a:rPr>
              <a:t>Faith Is The Victory / La Fe Es La Victoria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56A45A-27D5-437D-1AE9-908F4138F916}"/>
              </a:ext>
            </a:extLst>
          </p:cNvPr>
          <p:cNvSpPr txBox="1"/>
          <p:nvPr/>
        </p:nvSpPr>
        <p:spPr>
          <a:xfrm>
            <a:off x="0" y="51079"/>
            <a:ext cx="60937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“We have this as a sure and steadfast anchor of the soul, a hope that enters into the inner place behind the curtain, where Jesus has gone as a forerunner on our behalf, having become a high priest forever after the order of Melchizedek.”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(Hebrews 6:19–20, ESV)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B602F5-8B8A-D718-CE33-B5955D92BDB3}"/>
              </a:ext>
            </a:extLst>
          </p:cNvPr>
          <p:cNvSpPr txBox="1"/>
          <p:nvPr/>
        </p:nvSpPr>
        <p:spPr>
          <a:xfrm>
            <a:off x="6092952" y="156930"/>
            <a:ext cx="60975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“la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cual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tenemos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como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ancla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del alma,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una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esperanza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segura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y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firme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, y que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penetra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hasta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detrás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del velo,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donde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Jesús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entró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por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nosotros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como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precursor,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hecho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según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el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orden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de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Melquisedec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, Sumo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Sacerdote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para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siempre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.” (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Hebreos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6:19–20, LBLA)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03B5AA1-F018-2263-3736-B682FE41006A}"/>
              </a:ext>
            </a:extLst>
          </p:cNvPr>
          <p:cNvCxnSpPr>
            <a:cxnSpLocks/>
          </p:cNvCxnSpPr>
          <p:nvPr/>
        </p:nvCxnSpPr>
        <p:spPr>
          <a:xfrm>
            <a:off x="6095238" y="24887"/>
            <a:ext cx="0" cy="380351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1986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7150239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42</TotalTime>
  <Words>548</Words>
  <Application>Microsoft Macintosh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2</cp:revision>
  <dcterms:created xsi:type="dcterms:W3CDTF">2023-08-11T17:06:24Z</dcterms:created>
  <dcterms:modified xsi:type="dcterms:W3CDTF">2023-08-12T20:35:02Z</dcterms:modified>
</cp:coreProperties>
</file>