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9" r:id="rId3"/>
    <p:sldId id="260" r:id="rId4"/>
    <p:sldId id="265" r:id="rId5"/>
    <p:sldId id="264" r:id="rId6"/>
    <p:sldId id="277" r:id="rId7"/>
    <p:sldId id="280" r:id="rId8"/>
    <p:sldId id="278" r:id="rId9"/>
    <p:sldId id="279" r:id="rId10"/>
    <p:sldId id="262" r:id="rId11"/>
    <p:sldId id="269" r:id="rId12"/>
    <p:sldId id="275" r:id="rId13"/>
    <p:sldId id="263" r:id="rId14"/>
    <p:sldId id="271" r:id="rId15"/>
    <p:sldId id="270" r:id="rId16"/>
    <p:sldId id="272" r:id="rId17"/>
    <p:sldId id="273" r:id="rId18"/>
    <p:sldId id="274" r:id="rId19"/>
  </p:sldIdLst>
  <p:sldSz cx="12192000" cy="6858000"/>
  <p:notesSz cx="6858000" cy="9144000"/>
  <p:embeddedFontLst>
    <p:embeddedFont>
      <p:font typeface="Avenir Medium" panose="02000503020000020003" pitchFamily="2" charset="0"/>
      <p:regular r:id="rId20"/>
      <p:italic r:id="rId21"/>
    </p:embeddedFont>
    <p:embeddedFont>
      <p:font typeface="Avenir Next Heavy" panose="020B0503020202020204" pitchFamily="34" charset="0"/>
      <p:bold r:id="rId22"/>
      <p:italic r:id="rId23"/>
      <p:boldItalic r:id="rId24"/>
    </p:embeddedFont>
    <p:embeddedFont>
      <p:font typeface="Avenir Next Ultra Light" panose="020B0203020202020204" pitchFamily="34" charset="77"/>
      <p:regular r:id="rId25"/>
      <p: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entury" panose="02040604050505020304" pitchFamily="18"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3"/>
  </p:normalViewPr>
  <p:slideViewPr>
    <p:cSldViewPr snapToGrid="0">
      <p:cViewPr varScale="1">
        <p:scale>
          <a:sx n="74" d="100"/>
          <a:sy n="74" d="100"/>
        </p:scale>
        <p:origin x="1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0761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386618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29823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EA36-038C-6C4C-8921-8378B231CAC5}" type="datetimeFigureOut">
              <a:rPr lang="en-US" smtClean="0"/>
              <a:t>9/2/23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38796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3EA36-038C-6C4C-8921-8378B231CAC5}" type="datetimeFigureOut">
              <a:rPr lang="en-US" smtClean="0"/>
              <a:t>9/2/23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99627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13EA36-038C-6C4C-8921-8378B231CAC5}" type="datetimeFigureOut">
              <a:rPr lang="en-US" smtClean="0"/>
              <a:t>9/2/23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8475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3EA36-038C-6C4C-8921-8378B231CAC5}" type="datetimeFigureOut">
              <a:rPr lang="en-US" smtClean="0"/>
              <a:t>9/2/23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40614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13EA36-038C-6C4C-8921-8378B231CAC5}" type="datetimeFigureOut">
              <a:rPr lang="en-US" smtClean="0"/>
              <a:t>9/2/23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87313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EA36-038C-6C4C-8921-8378B231CAC5}" type="datetimeFigureOut">
              <a:rPr lang="en-US" smtClean="0"/>
              <a:t>9/2/23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90663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3EA36-038C-6C4C-8921-8378B231CAC5}" type="datetimeFigureOut">
              <a:rPr lang="en-US" smtClean="0"/>
              <a:t>9/2/23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151708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3EA36-038C-6C4C-8921-8378B231CAC5}" type="datetimeFigureOut">
              <a:rPr lang="en-US" smtClean="0"/>
              <a:t>9/2/23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0D00F-A058-8D4D-B656-4600B9544796}" type="slidenum">
              <a:rPr lang="en-US" smtClean="0"/>
              <a:t>‹#›</a:t>
            </a:fld>
            <a:endParaRPr lang="en-US"/>
          </a:p>
        </p:txBody>
      </p:sp>
    </p:spTree>
    <p:extLst>
      <p:ext uri="{BB962C8B-B14F-4D97-AF65-F5344CB8AC3E}">
        <p14:creationId xmlns:p14="http://schemas.microsoft.com/office/powerpoint/2010/main" val="298704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EA36-038C-6C4C-8921-8378B231CAC5}" type="datetimeFigureOut">
              <a:rPr lang="en-US" smtClean="0"/>
              <a:t>9/2/23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D00F-A058-8D4D-B656-4600B9544796}" type="slidenum">
              <a:rPr lang="en-US" smtClean="0"/>
              <a:t>‹#›</a:t>
            </a:fld>
            <a:endParaRPr lang="en-US"/>
          </a:p>
        </p:txBody>
      </p:sp>
    </p:spTree>
    <p:extLst>
      <p:ext uri="{BB962C8B-B14F-4D97-AF65-F5344CB8AC3E}">
        <p14:creationId xmlns:p14="http://schemas.microsoft.com/office/powerpoint/2010/main" val="41871840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7432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7" cy="1015663"/>
          </a:xfrm>
          <a:prstGeom prst="rect">
            <a:avLst/>
          </a:prstGeom>
          <a:noFill/>
        </p:spPr>
        <p:txBody>
          <a:bodyPr wrap="square" rtlCol="0">
            <a:spAutoFit/>
          </a:bodyPr>
          <a:lstStyle/>
          <a:p>
            <a:r>
              <a:rPr lang="en-US" sz="3000" b="1" dirty="0">
                <a:latin typeface="Avenir Next Heavy" panose="020B0503020202020204" pitchFamily="34" charset="0"/>
              </a:rPr>
              <a:t>CHALLENGES TO APPOINTING SHEPHERDS</a:t>
            </a:r>
          </a:p>
          <a:p>
            <a:r>
              <a:rPr lang="en-US" sz="3000" b="1" dirty="0">
                <a:latin typeface="Avenir Next Heavy" panose="020B0503020202020204" pitchFamily="34" charset="0"/>
              </a:rPr>
              <a:t>DESAFÍOS PARA EL NOMBRAMIENTO DE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957588" y="1630946"/>
            <a:ext cx="10232887" cy="1554272"/>
          </a:xfrm>
          <a:prstGeom prst="rect">
            <a:avLst/>
          </a:prstGeom>
          <a:noFill/>
        </p:spPr>
        <p:txBody>
          <a:bodyPr wrap="square" rtlCol="0">
            <a:spAutoFit/>
          </a:bodyPr>
          <a:lstStyle/>
          <a:p>
            <a:pPr algn="ctr"/>
            <a:r>
              <a:rPr lang="en-US" sz="4000" dirty="0">
                <a:latin typeface="Avenir Next Ultra Light" panose="020B0203020202020204" pitchFamily="34" charset="77"/>
              </a:rPr>
              <a:t>You predetermine who will serve.</a:t>
            </a:r>
          </a:p>
          <a:p>
            <a:pPr algn="ctr">
              <a:spcBef>
                <a:spcPts val="1800"/>
              </a:spcBef>
            </a:pPr>
            <a:r>
              <a:rPr lang="en-US" sz="4000" dirty="0">
                <a:latin typeface="Avenir Next Ultra Light" panose="020B0203020202020204" pitchFamily="34" charset="77"/>
              </a:rPr>
              <a:t>Tú </a:t>
            </a:r>
            <a:r>
              <a:rPr lang="en-US" sz="4000" dirty="0" err="1">
                <a:latin typeface="Avenir Next Ultra Light" panose="020B0203020202020204" pitchFamily="34" charset="77"/>
              </a:rPr>
              <a:t>predeterminas</a:t>
            </a:r>
            <a:r>
              <a:rPr lang="en-US" sz="4000" dirty="0">
                <a:latin typeface="Avenir Next Ultra Light" panose="020B0203020202020204" pitchFamily="34" charset="77"/>
              </a:rPr>
              <a:t> </a:t>
            </a:r>
            <a:r>
              <a:rPr lang="en-US" sz="4000" dirty="0" err="1">
                <a:latin typeface="Avenir Next Ultra Light" panose="020B0203020202020204" pitchFamily="34" charset="77"/>
              </a:rPr>
              <a:t>quién</a:t>
            </a:r>
            <a:r>
              <a:rPr lang="en-US" sz="4000" dirty="0">
                <a:latin typeface="Avenir Next Ultra Light" panose="020B0203020202020204" pitchFamily="34" charset="77"/>
              </a:rPr>
              <a:t> </a:t>
            </a:r>
            <a:r>
              <a:rPr lang="en-US" sz="4000" dirty="0" err="1">
                <a:latin typeface="Avenir Next Ultra Light" panose="020B0203020202020204" pitchFamily="34" charset="77"/>
              </a:rPr>
              <a:t>servirá</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33251635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540001" y="121149"/>
            <a:ext cx="8795656" cy="2554545"/>
          </a:xfrm>
          <a:prstGeom prst="rect">
            <a:avLst/>
          </a:prstGeom>
          <a:noFill/>
        </p:spPr>
        <p:txBody>
          <a:bodyPr wrap="square" rtlCol="0">
            <a:spAutoFit/>
          </a:bodyPr>
          <a:lstStyle/>
          <a:p>
            <a:pPr algn="ctr"/>
            <a:r>
              <a:rPr lang="en-US" sz="3200" dirty="0">
                <a:latin typeface="Avenir Medium" panose="02000503020000020003" pitchFamily="2" charset="0"/>
              </a:rPr>
              <a:t>“Pay careful attention to yourselves and to all the flock, in which </a:t>
            </a:r>
            <a:r>
              <a:rPr lang="en-US" sz="3200" dirty="0">
                <a:solidFill>
                  <a:srgbClr val="FFFF00"/>
                </a:solidFill>
                <a:latin typeface="Avenir Medium" panose="02000503020000020003" pitchFamily="2" charset="0"/>
              </a:rPr>
              <a:t>the Holy Spirit has made you overseers</a:t>
            </a:r>
            <a:r>
              <a:rPr lang="en-US" sz="3200" dirty="0">
                <a:latin typeface="Avenir Medium" panose="02000503020000020003" pitchFamily="2" charset="0"/>
              </a:rPr>
              <a:t>, to care for the church of God, which he obtained with his own blood.” </a:t>
            </a:r>
          </a:p>
          <a:p>
            <a:pPr algn="ctr"/>
            <a:r>
              <a:rPr lang="en-US" sz="3200" dirty="0">
                <a:latin typeface="Avenir Medium" panose="02000503020000020003" pitchFamily="2" charset="0"/>
              </a:rPr>
              <a:t>(Acts 20:28,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540001" y="2795561"/>
            <a:ext cx="8795657"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latin typeface="Avenir Medium" panose="02000503020000020003" pitchFamily="2" charset="0"/>
              </a:rPr>
              <a:t>Tened</a:t>
            </a:r>
            <a:r>
              <a:rPr lang="en-US" sz="3200" dirty="0">
                <a:latin typeface="Avenir Medium" panose="02000503020000020003" pitchFamily="2" charset="0"/>
              </a:rPr>
              <a:t> </a:t>
            </a:r>
            <a:r>
              <a:rPr lang="en-US" sz="3200" dirty="0" err="1">
                <a:latin typeface="Avenir Medium" panose="02000503020000020003" pitchFamily="2" charset="0"/>
              </a:rPr>
              <a:t>cuidado</a:t>
            </a:r>
            <a:r>
              <a:rPr lang="en-US" sz="3200" dirty="0">
                <a:latin typeface="Avenir Medium" panose="02000503020000020003" pitchFamily="2" charset="0"/>
              </a:rPr>
              <a:t> de </a:t>
            </a:r>
            <a:r>
              <a:rPr lang="en-US" sz="3200" dirty="0" err="1">
                <a:latin typeface="Avenir Medium" panose="02000503020000020003" pitchFamily="2" charset="0"/>
              </a:rPr>
              <a:t>vosotros</a:t>
            </a:r>
            <a:r>
              <a:rPr lang="en-US" sz="3200" dirty="0">
                <a:latin typeface="Avenir Medium" panose="02000503020000020003" pitchFamily="2" charset="0"/>
              </a:rPr>
              <a:t> y de </a:t>
            </a:r>
            <a:r>
              <a:rPr lang="en-US" sz="3200" dirty="0" err="1">
                <a:latin typeface="Avenir Medium" panose="02000503020000020003" pitchFamily="2" charset="0"/>
              </a:rPr>
              <a:t>toda</a:t>
            </a:r>
            <a:r>
              <a:rPr lang="en-US" sz="3200" dirty="0">
                <a:latin typeface="Avenir Medium" panose="02000503020000020003" pitchFamily="2" charset="0"/>
              </a:rPr>
              <a:t> la grey, </a:t>
            </a:r>
            <a:r>
              <a:rPr lang="en-US" sz="3200" dirty="0" err="1">
                <a:solidFill>
                  <a:srgbClr val="FFFF00"/>
                </a:solidFill>
                <a:latin typeface="Avenir Medium" panose="02000503020000020003" pitchFamily="2" charset="0"/>
              </a:rPr>
              <a:t>en</a:t>
            </a:r>
            <a:r>
              <a:rPr lang="en-US" sz="3200" dirty="0">
                <a:solidFill>
                  <a:srgbClr val="FFFF00"/>
                </a:solidFill>
                <a:latin typeface="Avenir Medium" panose="02000503020000020003" pitchFamily="2" charset="0"/>
              </a:rPr>
              <a:t> medio de la </a:t>
            </a:r>
            <a:r>
              <a:rPr lang="en-US" sz="3200" dirty="0" err="1">
                <a:solidFill>
                  <a:srgbClr val="FFFF00"/>
                </a:solidFill>
                <a:latin typeface="Avenir Medium" panose="02000503020000020003" pitchFamily="2" charset="0"/>
              </a:rPr>
              <a:t>cual</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el</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Espíritu</a:t>
            </a:r>
            <a:r>
              <a:rPr lang="en-US" sz="3200" dirty="0">
                <a:solidFill>
                  <a:srgbClr val="FFFF00"/>
                </a:solidFill>
                <a:latin typeface="Avenir Medium" panose="02000503020000020003" pitchFamily="2" charset="0"/>
              </a:rPr>
              <a:t> Santo </a:t>
            </a:r>
            <a:r>
              <a:rPr lang="en-US" sz="3200" dirty="0" err="1">
                <a:solidFill>
                  <a:srgbClr val="FFFF00"/>
                </a:solidFill>
                <a:latin typeface="Avenir Medium" panose="02000503020000020003" pitchFamily="2" charset="0"/>
              </a:rPr>
              <a:t>os</a:t>
            </a:r>
            <a:r>
              <a:rPr lang="en-US" sz="3200" dirty="0">
                <a:solidFill>
                  <a:srgbClr val="FFFF00"/>
                </a:solidFill>
                <a:latin typeface="Avenir Medium" panose="02000503020000020003" pitchFamily="2" charset="0"/>
              </a:rPr>
              <a:t> ha </a:t>
            </a:r>
            <a:r>
              <a:rPr lang="en-US" sz="3200" dirty="0" err="1">
                <a:solidFill>
                  <a:srgbClr val="FFFF00"/>
                </a:solidFill>
                <a:latin typeface="Avenir Medium" panose="02000503020000020003" pitchFamily="2" charset="0"/>
              </a:rPr>
              <a:t>hecho</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obispos</a:t>
            </a:r>
            <a:r>
              <a:rPr lang="en-US" sz="3200" dirty="0">
                <a:solidFill>
                  <a:srgbClr val="FFFF00"/>
                </a:solidFill>
                <a:latin typeface="Avenir Medium" panose="02000503020000020003" pitchFamily="2" charset="0"/>
              </a:rPr>
              <a:t> </a:t>
            </a:r>
            <a:r>
              <a:rPr lang="en-US" sz="3200" dirty="0">
                <a:latin typeface="Avenir Medium" panose="02000503020000020003" pitchFamily="2" charset="0"/>
              </a:rPr>
              <a:t>para </a:t>
            </a:r>
            <a:r>
              <a:rPr lang="en-US" sz="3200" dirty="0" err="1">
                <a:latin typeface="Avenir Medium" panose="02000503020000020003" pitchFamily="2" charset="0"/>
              </a:rPr>
              <a:t>pastorear</a:t>
            </a:r>
            <a:r>
              <a:rPr lang="en-US" sz="3200" dirty="0">
                <a:latin typeface="Avenir Medium" panose="02000503020000020003" pitchFamily="2" charset="0"/>
              </a:rPr>
              <a:t> la </a:t>
            </a:r>
            <a:r>
              <a:rPr lang="en-US" sz="3200" dirty="0" err="1">
                <a:latin typeface="Avenir Medium" panose="02000503020000020003" pitchFamily="2" charset="0"/>
              </a:rPr>
              <a:t>iglesia</a:t>
            </a:r>
            <a:r>
              <a:rPr lang="en-US" sz="3200" dirty="0">
                <a:latin typeface="Avenir Medium" panose="02000503020000020003" pitchFamily="2" charset="0"/>
              </a:rPr>
              <a:t> de Dios,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Él</a:t>
            </a:r>
            <a:r>
              <a:rPr lang="en-US" sz="3200" dirty="0">
                <a:latin typeface="Avenir Medium" panose="02000503020000020003" pitchFamily="2" charset="0"/>
              </a:rPr>
              <a:t> </a:t>
            </a:r>
            <a:r>
              <a:rPr lang="en-US" sz="3200" dirty="0" err="1">
                <a:latin typeface="Avenir Medium" panose="02000503020000020003" pitchFamily="2" charset="0"/>
              </a:rPr>
              <a:t>compró</a:t>
            </a:r>
            <a:r>
              <a:rPr lang="en-US" sz="3200" dirty="0">
                <a:latin typeface="Avenir Medium" panose="02000503020000020003" pitchFamily="2" charset="0"/>
              </a:rPr>
              <a:t> con </a:t>
            </a:r>
            <a:r>
              <a:rPr lang="en-US" sz="3200" dirty="0" err="1">
                <a:latin typeface="Avenir Medium" panose="02000503020000020003" pitchFamily="2" charset="0"/>
              </a:rPr>
              <a:t>su</a:t>
            </a:r>
            <a:r>
              <a:rPr lang="en-US" sz="3200" dirty="0">
                <a:latin typeface="Avenir Medium" panose="02000503020000020003" pitchFamily="2" charset="0"/>
              </a:rPr>
              <a:t> </a:t>
            </a:r>
            <a:r>
              <a:rPr lang="en-US" sz="3200" dirty="0" err="1">
                <a:latin typeface="Avenir Medium" panose="02000503020000020003" pitchFamily="2" charset="0"/>
              </a:rPr>
              <a:t>propia</a:t>
            </a:r>
            <a:r>
              <a:rPr lang="en-US" sz="3200" dirty="0">
                <a:latin typeface="Avenir Medium" panose="02000503020000020003" pitchFamily="2" charset="0"/>
              </a:rPr>
              <a:t> </a:t>
            </a:r>
            <a:r>
              <a:rPr lang="en-US" sz="3200" dirty="0" err="1">
                <a:latin typeface="Avenir Medium" panose="02000503020000020003" pitchFamily="2" charset="0"/>
              </a:rPr>
              <a:t>sangre</a:t>
            </a:r>
            <a:r>
              <a:rPr lang="en-US" sz="3200" dirty="0">
                <a:latin typeface="Avenir Medium" panose="02000503020000020003" pitchFamily="2" charset="0"/>
              </a:rPr>
              <a:t>.” </a:t>
            </a:r>
          </a:p>
          <a:p>
            <a:pPr algn="ctr"/>
            <a:r>
              <a:rPr lang="en-US" sz="3200" dirty="0">
                <a:latin typeface="Avenir Medium" panose="02000503020000020003" pitchFamily="2" charset="0"/>
              </a:rPr>
              <a:t>(</a:t>
            </a:r>
            <a:r>
              <a:rPr lang="en-US" sz="3200" dirty="0" err="1">
                <a:latin typeface="Avenir Medium" panose="02000503020000020003" pitchFamily="2" charset="0"/>
              </a:rPr>
              <a:t>Hechos</a:t>
            </a:r>
            <a:r>
              <a:rPr lang="en-US" sz="3200" dirty="0">
                <a:latin typeface="Avenir Medium" panose="02000503020000020003" pitchFamily="2" charset="0"/>
              </a:rPr>
              <a:t> de </a:t>
            </a:r>
            <a:r>
              <a:rPr lang="en-US" sz="3200" dirty="0" err="1">
                <a:latin typeface="Avenir Medium" panose="02000503020000020003" pitchFamily="2" charset="0"/>
              </a:rPr>
              <a:t>los</a:t>
            </a:r>
            <a:r>
              <a:rPr lang="en-US" sz="3200" dirty="0">
                <a:latin typeface="Avenir Medium" panose="02000503020000020003" pitchFamily="2" charset="0"/>
              </a:rPr>
              <a:t> </a:t>
            </a:r>
            <a:r>
              <a:rPr lang="en-US" sz="3200" dirty="0" err="1">
                <a:latin typeface="Avenir Medium" panose="02000503020000020003" pitchFamily="2" charset="0"/>
              </a:rPr>
              <a:t>Apóstoles</a:t>
            </a:r>
            <a:r>
              <a:rPr lang="en-US" sz="3200" dirty="0">
                <a:latin typeface="Avenir Medium" panose="02000503020000020003" pitchFamily="2" charset="0"/>
              </a:rPr>
              <a:t> 20:28, LBLA) </a:t>
            </a:r>
          </a:p>
        </p:txBody>
      </p:sp>
    </p:spTree>
    <p:extLst>
      <p:ext uri="{BB962C8B-B14F-4D97-AF65-F5344CB8AC3E}">
        <p14:creationId xmlns:p14="http://schemas.microsoft.com/office/powerpoint/2010/main" val="257120589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670630" y="584287"/>
            <a:ext cx="8795656" cy="2062103"/>
          </a:xfrm>
          <a:prstGeom prst="rect">
            <a:avLst/>
          </a:prstGeom>
          <a:noFill/>
        </p:spPr>
        <p:txBody>
          <a:bodyPr wrap="square" rtlCol="0">
            <a:spAutoFit/>
          </a:bodyPr>
          <a:lstStyle/>
          <a:p>
            <a:pPr algn="ctr"/>
            <a:r>
              <a:rPr lang="en-US" sz="3200" dirty="0">
                <a:latin typeface="Avenir Medium" panose="02000503020000020003" pitchFamily="2" charset="0"/>
              </a:rPr>
              <a:t>“It is a trustworthy statement: </a:t>
            </a:r>
            <a:r>
              <a:rPr lang="en-US" sz="3200" dirty="0">
                <a:solidFill>
                  <a:srgbClr val="FFFF00"/>
                </a:solidFill>
                <a:latin typeface="Avenir Medium" panose="02000503020000020003" pitchFamily="2" charset="0"/>
              </a:rPr>
              <a:t>if any man aspires</a:t>
            </a:r>
            <a:r>
              <a:rPr lang="en-US" sz="3200" dirty="0">
                <a:latin typeface="Avenir Medium" panose="02000503020000020003" pitchFamily="2" charset="0"/>
              </a:rPr>
              <a:t> to the office of overseer, it is a fine work he desires to do.” </a:t>
            </a:r>
          </a:p>
          <a:p>
            <a:pPr algn="ctr"/>
            <a:r>
              <a:rPr lang="en-US" sz="3200" dirty="0">
                <a:latin typeface="Avenir Medium" panose="02000503020000020003" pitchFamily="2" charset="0"/>
              </a:rPr>
              <a:t>(1 Timothy 3:1, NASB95) </a:t>
            </a:r>
          </a:p>
        </p:txBody>
      </p:sp>
      <p:sp>
        <p:nvSpPr>
          <p:cNvPr id="5" name="TextBox 4">
            <a:extLst>
              <a:ext uri="{FF2B5EF4-FFF2-40B4-BE49-F238E27FC236}">
                <a16:creationId xmlns:a16="http://schemas.microsoft.com/office/drawing/2014/main" id="{932A1F79-9F0D-6CFF-A370-2A02482D59E3}"/>
              </a:ext>
            </a:extLst>
          </p:cNvPr>
          <p:cNvSpPr txBox="1"/>
          <p:nvPr/>
        </p:nvSpPr>
        <p:spPr>
          <a:xfrm>
            <a:off x="2670630" y="3258699"/>
            <a:ext cx="8795657" cy="1569660"/>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a:effectLst/>
                <a:latin typeface="Avenir Medium" panose="02000503020000020003" pitchFamily="2" charset="0"/>
              </a:rPr>
              <a:t>Palabra </a:t>
            </a:r>
            <a:r>
              <a:rPr lang="en-US" sz="3200" dirty="0" err="1">
                <a:effectLst/>
                <a:latin typeface="Avenir Medium" panose="02000503020000020003" pitchFamily="2" charset="0"/>
              </a:rPr>
              <a:t>fiel</a:t>
            </a:r>
            <a:r>
              <a:rPr lang="en-US" sz="3200" dirty="0">
                <a:effectLst/>
                <a:latin typeface="Avenir Medium" panose="02000503020000020003" pitchFamily="2" charset="0"/>
              </a:rPr>
              <a:t> es </a:t>
            </a:r>
            <a:r>
              <a:rPr lang="en-US" sz="3200" dirty="0" err="1">
                <a:effectLst/>
                <a:latin typeface="Avenir Medium" panose="02000503020000020003" pitchFamily="2" charset="0"/>
              </a:rPr>
              <a:t>esta</a:t>
            </a:r>
            <a:r>
              <a:rPr lang="en-US" sz="3200" dirty="0">
                <a:effectLst/>
                <a:latin typeface="Avenir Medium" panose="02000503020000020003" pitchFamily="2" charset="0"/>
              </a:rPr>
              <a:t>: </a:t>
            </a:r>
            <a:r>
              <a:rPr lang="en-US" sz="3200" dirty="0">
                <a:solidFill>
                  <a:srgbClr val="FFFF00"/>
                </a:solidFill>
                <a:effectLst/>
                <a:latin typeface="Avenir Medium" panose="02000503020000020003" pitchFamily="2" charset="0"/>
              </a:rPr>
              <a:t>Si </a:t>
            </a:r>
            <a:r>
              <a:rPr lang="en-US" sz="3200" dirty="0" err="1">
                <a:solidFill>
                  <a:srgbClr val="FFFF00"/>
                </a:solidFill>
                <a:effectLst/>
                <a:latin typeface="Avenir Medium" panose="02000503020000020003" pitchFamily="2" charset="0"/>
              </a:rPr>
              <a:t>alguno</a:t>
            </a:r>
            <a:r>
              <a:rPr lang="en-US" sz="3200" dirty="0">
                <a:solidFill>
                  <a:srgbClr val="FFFF00"/>
                </a:solidFill>
                <a:effectLst/>
                <a:latin typeface="Avenir Medium" panose="02000503020000020003" pitchFamily="2" charset="0"/>
              </a:rPr>
              <a:t> </a:t>
            </a:r>
            <a:r>
              <a:rPr lang="en-US" sz="3200" dirty="0" err="1">
                <a:solidFill>
                  <a:srgbClr val="FFFF00"/>
                </a:solidFill>
                <a:effectLst/>
                <a:latin typeface="Avenir Medium" panose="02000503020000020003" pitchFamily="2" charset="0"/>
              </a:rPr>
              <a:t>aspira</a:t>
            </a:r>
            <a:r>
              <a:rPr lang="en-US" sz="3200" dirty="0">
                <a:solidFill>
                  <a:srgbClr val="FFFF00"/>
                </a:solidFill>
                <a:effectLst/>
                <a:latin typeface="Avenir Medium" panose="02000503020000020003" pitchFamily="2" charset="0"/>
              </a:rPr>
              <a:t> </a:t>
            </a:r>
            <a:r>
              <a:rPr lang="en-US" sz="3200" dirty="0">
                <a:effectLst/>
                <a:latin typeface="Avenir Medium" panose="02000503020000020003" pitchFamily="2" charset="0"/>
              </a:rPr>
              <a:t>al cargo de obispo, </a:t>
            </a:r>
            <a:r>
              <a:rPr lang="en-US" sz="3200" dirty="0" err="1">
                <a:effectLst/>
                <a:latin typeface="Avenir Medium" panose="02000503020000020003" pitchFamily="2" charset="0"/>
              </a:rPr>
              <a:t>buena</a:t>
            </a:r>
            <a:r>
              <a:rPr lang="en-US" sz="3200" dirty="0">
                <a:effectLst/>
                <a:latin typeface="Avenir Medium" panose="02000503020000020003" pitchFamily="2" charset="0"/>
              </a:rPr>
              <a:t> </a:t>
            </a:r>
            <a:r>
              <a:rPr lang="en-US" sz="3200" dirty="0" err="1">
                <a:effectLst/>
                <a:latin typeface="Avenir Medium" panose="02000503020000020003" pitchFamily="2" charset="0"/>
              </a:rPr>
              <a:t>obra</a:t>
            </a:r>
            <a:r>
              <a:rPr lang="en-US" sz="3200" dirty="0">
                <a:effectLst/>
                <a:latin typeface="Avenir Medium" panose="02000503020000020003" pitchFamily="2" charset="0"/>
              </a:rPr>
              <a:t> </a:t>
            </a:r>
            <a:r>
              <a:rPr lang="en-US" sz="3200" dirty="0" err="1">
                <a:effectLst/>
                <a:latin typeface="Avenir Medium" panose="02000503020000020003" pitchFamily="2" charset="0"/>
              </a:rPr>
              <a:t>desea</a:t>
            </a:r>
            <a:r>
              <a:rPr lang="en-US" sz="3200" dirty="0">
                <a:effectLst/>
                <a:latin typeface="Avenir Medium" panose="02000503020000020003" pitchFamily="2" charset="0"/>
              </a:rPr>
              <a:t> </a:t>
            </a:r>
            <a:r>
              <a:rPr lang="en-US" sz="3200" dirty="0" err="1">
                <a:effectLst/>
                <a:latin typeface="Avenir Medium" panose="02000503020000020003" pitchFamily="2" charset="0"/>
              </a:rPr>
              <a:t>hacer</a:t>
            </a:r>
            <a:r>
              <a:rPr lang="en-US" sz="3200" dirty="0">
                <a:effectLst/>
                <a:latin typeface="Avenir Medium" panose="02000503020000020003" pitchFamily="2" charset="0"/>
              </a:rPr>
              <a:t>.</a:t>
            </a:r>
            <a:r>
              <a:rPr lang="en-US" sz="3200" dirty="0">
                <a:latin typeface="Avenir Medium" panose="02000503020000020003" pitchFamily="2" charset="0"/>
              </a:rPr>
              <a:t>” </a:t>
            </a:r>
          </a:p>
          <a:p>
            <a:pPr algn="ctr"/>
            <a:r>
              <a:rPr lang="en-US" sz="3200" dirty="0">
                <a:latin typeface="Avenir Medium" panose="02000503020000020003" pitchFamily="2" charset="0"/>
              </a:rPr>
              <a:t>(1 </a:t>
            </a:r>
            <a:r>
              <a:rPr lang="en-US" sz="3200" dirty="0" err="1">
                <a:latin typeface="Avenir Medium" panose="02000503020000020003" pitchFamily="2" charset="0"/>
              </a:rPr>
              <a:t>Timoteo</a:t>
            </a:r>
            <a:r>
              <a:rPr lang="en-US" sz="3200" dirty="0">
                <a:latin typeface="Avenir Medium" panose="02000503020000020003" pitchFamily="2" charset="0"/>
              </a:rPr>
              <a:t> 3:1, LBLA) </a:t>
            </a:r>
          </a:p>
        </p:txBody>
      </p:sp>
    </p:spTree>
    <p:extLst>
      <p:ext uri="{BB962C8B-B14F-4D97-AF65-F5344CB8AC3E}">
        <p14:creationId xmlns:p14="http://schemas.microsoft.com/office/powerpoint/2010/main" val="187421618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7" cy="1015663"/>
          </a:xfrm>
          <a:prstGeom prst="rect">
            <a:avLst/>
          </a:prstGeom>
          <a:noFill/>
        </p:spPr>
        <p:txBody>
          <a:bodyPr wrap="square" rtlCol="0">
            <a:spAutoFit/>
          </a:bodyPr>
          <a:lstStyle/>
          <a:p>
            <a:r>
              <a:rPr lang="en-US" sz="3000" b="1" dirty="0">
                <a:latin typeface="Avenir Next Heavy" panose="020B0503020202020204" pitchFamily="34" charset="0"/>
              </a:rPr>
              <a:t>CHALLENGES TO APPOINTING SHEPHERDS</a:t>
            </a:r>
          </a:p>
          <a:p>
            <a:r>
              <a:rPr lang="en-US" sz="3000" b="1" dirty="0">
                <a:latin typeface="Avenir Next Heavy" panose="020B0503020202020204" pitchFamily="34" charset="0"/>
              </a:rPr>
              <a:t>DESAFÍOS PARA EL NOMBRAMIENTO DE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957588" y="935487"/>
            <a:ext cx="8796271" cy="2785378"/>
          </a:xfrm>
          <a:prstGeom prst="rect">
            <a:avLst/>
          </a:prstGeom>
          <a:noFill/>
        </p:spPr>
        <p:txBody>
          <a:bodyPr wrap="square" rtlCol="0">
            <a:spAutoFit/>
          </a:bodyPr>
          <a:lstStyle/>
          <a:p>
            <a:pPr algn="ctr"/>
            <a:r>
              <a:rPr lang="en-US" sz="4000" dirty="0">
                <a:latin typeface="Avenir Next Ultra Light" panose="020B0203020202020204" pitchFamily="34" charset="77"/>
              </a:rPr>
              <a:t>Your view of the elders’ role is </a:t>
            </a:r>
            <a:br>
              <a:rPr lang="en-US" sz="4000" dirty="0">
                <a:latin typeface="Avenir Next Ultra Light" panose="020B0203020202020204" pitchFamily="34" charset="77"/>
              </a:rPr>
            </a:br>
            <a:r>
              <a:rPr lang="en-US" sz="4000" dirty="0">
                <a:latin typeface="Avenir Next Ultra Light" panose="020B0203020202020204" pitchFamily="34" charset="77"/>
              </a:rPr>
              <a:t>less than Biblical.</a:t>
            </a:r>
          </a:p>
          <a:p>
            <a:pPr algn="ctr">
              <a:spcBef>
                <a:spcPts val="1800"/>
              </a:spcBef>
            </a:pPr>
            <a:r>
              <a:rPr lang="en-US" sz="4000" dirty="0" err="1">
                <a:latin typeface="Avenir Next Ultra Light" panose="020B0203020202020204" pitchFamily="34" charset="77"/>
              </a:rPr>
              <a:t>Su</a:t>
            </a:r>
            <a:r>
              <a:rPr lang="en-US" sz="4000" dirty="0">
                <a:latin typeface="Avenir Next Ultra Light" panose="020B0203020202020204" pitchFamily="34" charset="77"/>
              </a:rPr>
              <a:t> </a:t>
            </a:r>
            <a:r>
              <a:rPr lang="en-US" sz="4000" dirty="0" err="1">
                <a:latin typeface="Avenir Next Ultra Light" panose="020B0203020202020204" pitchFamily="34" charset="77"/>
              </a:rPr>
              <a:t>visión</a:t>
            </a:r>
            <a:r>
              <a:rPr lang="en-US" sz="4000" dirty="0">
                <a:latin typeface="Avenir Next Ultra Light" panose="020B0203020202020204" pitchFamily="34" charset="77"/>
              </a:rPr>
              <a:t> del </a:t>
            </a:r>
            <a:r>
              <a:rPr lang="en-US" sz="4000" dirty="0" err="1">
                <a:latin typeface="Avenir Next Ultra Light" panose="020B0203020202020204" pitchFamily="34" charset="77"/>
              </a:rPr>
              <a:t>papel</a:t>
            </a:r>
            <a:r>
              <a:rPr lang="en-US" sz="4000" dirty="0">
                <a:latin typeface="Avenir Next Ultra Light" panose="020B0203020202020204" pitchFamily="34" charset="77"/>
              </a:rPr>
              <a:t> de </a:t>
            </a:r>
            <a:r>
              <a:rPr lang="en-US" sz="4000" dirty="0" err="1">
                <a:latin typeface="Avenir Next Ultra Light" panose="020B0203020202020204" pitchFamily="34" charset="77"/>
              </a:rPr>
              <a:t>los</a:t>
            </a:r>
            <a:r>
              <a:rPr lang="en-US" sz="4000" dirty="0">
                <a:latin typeface="Avenir Next Ultra Light" panose="020B0203020202020204" pitchFamily="34" charset="77"/>
              </a:rPr>
              <a:t> </a:t>
            </a:r>
            <a:r>
              <a:rPr lang="en-US" sz="4000" dirty="0" err="1">
                <a:latin typeface="Avenir Next Ultra Light" panose="020B0203020202020204" pitchFamily="34" charset="77"/>
              </a:rPr>
              <a:t>ancianos</a:t>
            </a:r>
            <a:r>
              <a:rPr lang="en-US" sz="4000" dirty="0">
                <a:latin typeface="Avenir Next Ultra Light" panose="020B0203020202020204" pitchFamily="34" charset="77"/>
              </a:rPr>
              <a:t> es </a:t>
            </a:r>
            <a:r>
              <a:rPr lang="en-US" sz="4000" dirty="0" err="1">
                <a:latin typeface="Avenir Next Ultra Light" panose="020B0203020202020204" pitchFamily="34" charset="77"/>
              </a:rPr>
              <a:t>menos</a:t>
            </a:r>
            <a:r>
              <a:rPr lang="en-US" sz="4000" dirty="0">
                <a:latin typeface="Avenir Next Ultra Light" panose="020B0203020202020204" pitchFamily="34" charset="77"/>
              </a:rPr>
              <a:t> que </a:t>
            </a:r>
            <a:r>
              <a:rPr lang="en-US" sz="4000" dirty="0" err="1">
                <a:latin typeface="Avenir Next Ultra Light" panose="020B0203020202020204" pitchFamily="34" charset="77"/>
              </a:rPr>
              <a:t>bíblica</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313733754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ICWQ Monthly Board Meeting-OCT — CICWQ-Construction Industry Coalition on  Water Quality">
            <a:extLst>
              <a:ext uri="{FF2B5EF4-FFF2-40B4-BE49-F238E27FC236}">
                <a16:creationId xmlns:a16="http://schemas.microsoft.com/office/drawing/2014/main" id="{F075151F-EDA8-02C8-8341-3092049BE7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690"/>
          <a:stretch/>
        </p:blipFill>
        <p:spPr bwMode="auto">
          <a:xfrm>
            <a:off x="1804490" y="1853199"/>
            <a:ext cx="8583020" cy="50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371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4709885" y="33056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246913" y="337680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014684" y="383902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696856" y="38993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718626"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776685" y="47063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762171" y="562716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39542"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6248398" y="562716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83828" y="527743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741884" y="385279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308598" y="49937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5421083" y="1679201"/>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725885" y="1674176"/>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037941" y="168185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5551713" y="1920919"/>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914570" y="1921056"/>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6874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4709885" y="33056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246913" y="337680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014684" y="383902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696856" y="38993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718626"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776685" y="47063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762171" y="562716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39542"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6248398" y="562716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83828" y="527743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741884" y="385279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308598" y="49937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6799942" y="2826752"/>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856513" y="5213412"/>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473370" y="3871733"/>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4771567" y="2810164"/>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363027" y="3952833"/>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8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540001" y="121149"/>
            <a:ext cx="8795656" cy="2554545"/>
          </a:xfrm>
          <a:prstGeom prst="rect">
            <a:avLst/>
          </a:prstGeom>
          <a:noFill/>
        </p:spPr>
        <p:txBody>
          <a:bodyPr wrap="square" rtlCol="0">
            <a:spAutoFit/>
          </a:bodyPr>
          <a:lstStyle/>
          <a:p>
            <a:pPr algn="ctr"/>
            <a:r>
              <a:rPr lang="en-US" sz="3200" dirty="0">
                <a:latin typeface="Avenir Medium" panose="02000503020000020003" pitchFamily="2" charset="0"/>
              </a:rPr>
              <a:t>“Pay careful attention to yourselves and to all the flock, in which the Holy Spirit has made you </a:t>
            </a:r>
            <a:r>
              <a:rPr lang="en-US" sz="3200" dirty="0">
                <a:solidFill>
                  <a:srgbClr val="FFFF00"/>
                </a:solidFill>
                <a:latin typeface="Avenir Medium" panose="02000503020000020003" pitchFamily="2" charset="0"/>
              </a:rPr>
              <a:t>overseers, to care for the church of God</a:t>
            </a:r>
            <a:r>
              <a:rPr lang="en-US" sz="3200" dirty="0">
                <a:latin typeface="Avenir Medium" panose="02000503020000020003" pitchFamily="2" charset="0"/>
              </a:rPr>
              <a:t>, which he obtained with his own blood.” </a:t>
            </a:r>
          </a:p>
          <a:p>
            <a:pPr algn="ctr"/>
            <a:r>
              <a:rPr lang="en-US" sz="3200" dirty="0">
                <a:latin typeface="Avenir Medium" panose="02000503020000020003" pitchFamily="2" charset="0"/>
              </a:rPr>
              <a:t>(Acts 20:28,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540001" y="2795561"/>
            <a:ext cx="8795657"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latin typeface="Avenir Medium" panose="02000503020000020003" pitchFamily="2" charset="0"/>
              </a:rPr>
              <a:t>Tened</a:t>
            </a:r>
            <a:r>
              <a:rPr lang="en-US" sz="3200" dirty="0">
                <a:latin typeface="Avenir Medium" panose="02000503020000020003" pitchFamily="2" charset="0"/>
              </a:rPr>
              <a:t> </a:t>
            </a:r>
            <a:r>
              <a:rPr lang="en-US" sz="3200" dirty="0" err="1">
                <a:latin typeface="Avenir Medium" panose="02000503020000020003" pitchFamily="2" charset="0"/>
              </a:rPr>
              <a:t>cuidado</a:t>
            </a:r>
            <a:r>
              <a:rPr lang="en-US" sz="3200" dirty="0">
                <a:latin typeface="Avenir Medium" panose="02000503020000020003" pitchFamily="2" charset="0"/>
              </a:rPr>
              <a:t> de </a:t>
            </a:r>
            <a:r>
              <a:rPr lang="en-US" sz="3200" dirty="0" err="1">
                <a:latin typeface="Avenir Medium" panose="02000503020000020003" pitchFamily="2" charset="0"/>
              </a:rPr>
              <a:t>vosotros</a:t>
            </a:r>
            <a:r>
              <a:rPr lang="en-US" sz="3200" dirty="0">
                <a:latin typeface="Avenir Medium" panose="02000503020000020003" pitchFamily="2" charset="0"/>
              </a:rPr>
              <a:t> y de </a:t>
            </a:r>
            <a:r>
              <a:rPr lang="en-US" sz="3200" dirty="0" err="1">
                <a:latin typeface="Avenir Medium" panose="02000503020000020003" pitchFamily="2" charset="0"/>
              </a:rPr>
              <a:t>toda</a:t>
            </a:r>
            <a:r>
              <a:rPr lang="en-US" sz="3200" dirty="0">
                <a:latin typeface="Avenir Medium" panose="02000503020000020003" pitchFamily="2" charset="0"/>
              </a:rPr>
              <a:t> la grey, </a:t>
            </a:r>
            <a:r>
              <a:rPr lang="en-US" sz="3200" dirty="0" err="1">
                <a:latin typeface="Avenir Medium" panose="02000503020000020003" pitchFamily="2" charset="0"/>
              </a:rPr>
              <a:t>en</a:t>
            </a:r>
            <a:r>
              <a:rPr lang="en-US" sz="3200" dirty="0">
                <a:latin typeface="Avenir Medium" panose="02000503020000020003" pitchFamily="2" charset="0"/>
              </a:rPr>
              <a:t> medio de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el</a:t>
            </a:r>
            <a:r>
              <a:rPr lang="en-US" sz="3200" dirty="0">
                <a:latin typeface="Avenir Medium" panose="02000503020000020003" pitchFamily="2" charset="0"/>
              </a:rPr>
              <a:t> </a:t>
            </a:r>
            <a:r>
              <a:rPr lang="en-US" sz="3200" dirty="0" err="1">
                <a:latin typeface="Avenir Medium" panose="02000503020000020003" pitchFamily="2" charset="0"/>
              </a:rPr>
              <a:t>Espíritu</a:t>
            </a:r>
            <a:r>
              <a:rPr lang="en-US" sz="3200" dirty="0">
                <a:latin typeface="Avenir Medium" panose="02000503020000020003" pitchFamily="2" charset="0"/>
              </a:rPr>
              <a:t> Santo </a:t>
            </a:r>
            <a:r>
              <a:rPr lang="en-US" sz="3200" dirty="0" err="1">
                <a:latin typeface="Avenir Medium" panose="02000503020000020003" pitchFamily="2" charset="0"/>
              </a:rPr>
              <a:t>os</a:t>
            </a:r>
            <a:r>
              <a:rPr lang="en-US" sz="3200" dirty="0">
                <a:latin typeface="Avenir Medium" panose="02000503020000020003" pitchFamily="2" charset="0"/>
              </a:rPr>
              <a:t> ha </a:t>
            </a:r>
            <a:r>
              <a:rPr lang="en-US" sz="3200" dirty="0" err="1">
                <a:latin typeface="Avenir Medium" panose="02000503020000020003" pitchFamily="2" charset="0"/>
              </a:rPr>
              <a:t>hecho</a:t>
            </a:r>
            <a:r>
              <a:rPr lang="en-US" sz="3200" dirty="0">
                <a:latin typeface="Avenir Medium" panose="02000503020000020003" pitchFamily="2" charset="0"/>
              </a:rPr>
              <a:t> </a:t>
            </a:r>
            <a:r>
              <a:rPr lang="en-US" sz="3200" dirty="0" err="1">
                <a:solidFill>
                  <a:srgbClr val="FFFF00"/>
                </a:solidFill>
                <a:latin typeface="Avenir Medium" panose="02000503020000020003" pitchFamily="2" charset="0"/>
              </a:rPr>
              <a:t>obispos</a:t>
            </a:r>
            <a:r>
              <a:rPr lang="en-US" sz="3200" dirty="0">
                <a:solidFill>
                  <a:srgbClr val="FFFF00"/>
                </a:solidFill>
                <a:latin typeface="Avenir Medium" panose="02000503020000020003" pitchFamily="2" charset="0"/>
              </a:rPr>
              <a:t> para </a:t>
            </a:r>
            <a:r>
              <a:rPr lang="en-US" sz="3200" dirty="0" err="1">
                <a:solidFill>
                  <a:srgbClr val="FFFF00"/>
                </a:solidFill>
                <a:latin typeface="Avenir Medium" panose="02000503020000020003" pitchFamily="2" charset="0"/>
              </a:rPr>
              <a:t>pastorear</a:t>
            </a:r>
            <a:r>
              <a:rPr lang="en-US" sz="3200" dirty="0">
                <a:solidFill>
                  <a:srgbClr val="FFFF00"/>
                </a:solidFill>
                <a:latin typeface="Avenir Medium" panose="02000503020000020003" pitchFamily="2" charset="0"/>
              </a:rPr>
              <a:t> la </a:t>
            </a:r>
            <a:r>
              <a:rPr lang="en-US" sz="3200" dirty="0" err="1">
                <a:solidFill>
                  <a:srgbClr val="FFFF00"/>
                </a:solidFill>
                <a:latin typeface="Avenir Medium" panose="02000503020000020003" pitchFamily="2" charset="0"/>
              </a:rPr>
              <a:t>iglesia</a:t>
            </a:r>
            <a:r>
              <a:rPr lang="en-US" sz="3200" dirty="0">
                <a:solidFill>
                  <a:srgbClr val="FFFF00"/>
                </a:solidFill>
                <a:latin typeface="Avenir Medium" panose="02000503020000020003" pitchFamily="2" charset="0"/>
              </a:rPr>
              <a:t> de Dios</a:t>
            </a:r>
            <a:r>
              <a:rPr lang="en-US" sz="3200" dirty="0">
                <a:latin typeface="Avenir Medium" panose="02000503020000020003" pitchFamily="2" charset="0"/>
              </a:rPr>
              <a:t>,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Él</a:t>
            </a:r>
            <a:r>
              <a:rPr lang="en-US" sz="3200" dirty="0">
                <a:latin typeface="Avenir Medium" panose="02000503020000020003" pitchFamily="2" charset="0"/>
              </a:rPr>
              <a:t> </a:t>
            </a:r>
            <a:r>
              <a:rPr lang="en-US" sz="3200" dirty="0" err="1">
                <a:latin typeface="Avenir Medium" panose="02000503020000020003" pitchFamily="2" charset="0"/>
              </a:rPr>
              <a:t>compró</a:t>
            </a:r>
            <a:r>
              <a:rPr lang="en-US" sz="3200" dirty="0">
                <a:latin typeface="Avenir Medium" panose="02000503020000020003" pitchFamily="2" charset="0"/>
              </a:rPr>
              <a:t> con </a:t>
            </a:r>
            <a:r>
              <a:rPr lang="en-US" sz="3200" dirty="0" err="1">
                <a:latin typeface="Avenir Medium" panose="02000503020000020003" pitchFamily="2" charset="0"/>
              </a:rPr>
              <a:t>su</a:t>
            </a:r>
            <a:r>
              <a:rPr lang="en-US" sz="3200" dirty="0">
                <a:latin typeface="Avenir Medium" panose="02000503020000020003" pitchFamily="2" charset="0"/>
              </a:rPr>
              <a:t> </a:t>
            </a:r>
            <a:r>
              <a:rPr lang="en-US" sz="3200" dirty="0" err="1">
                <a:latin typeface="Avenir Medium" panose="02000503020000020003" pitchFamily="2" charset="0"/>
              </a:rPr>
              <a:t>propia</a:t>
            </a:r>
            <a:r>
              <a:rPr lang="en-US" sz="3200" dirty="0">
                <a:latin typeface="Avenir Medium" panose="02000503020000020003" pitchFamily="2" charset="0"/>
              </a:rPr>
              <a:t> </a:t>
            </a:r>
            <a:r>
              <a:rPr lang="en-US" sz="3200" dirty="0" err="1">
                <a:latin typeface="Avenir Medium" panose="02000503020000020003" pitchFamily="2" charset="0"/>
              </a:rPr>
              <a:t>sangre</a:t>
            </a:r>
            <a:r>
              <a:rPr lang="en-US" sz="3200" dirty="0">
                <a:latin typeface="Avenir Medium" panose="02000503020000020003" pitchFamily="2" charset="0"/>
              </a:rPr>
              <a:t>.” </a:t>
            </a:r>
          </a:p>
          <a:p>
            <a:pPr algn="ctr"/>
            <a:r>
              <a:rPr lang="en-US" sz="3200" dirty="0">
                <a:latin typeface="Avenir Medium" panose="02000503020000020003" pitchFamily="2" charset="0"/>
              </a:rPr>
              <a:t>(</a:t>
            </a:r>
            <a:r>
              <a:rPr lang="en-US" sz="3200" dirty="0" err="1">
                <a:latin typeface="Avenir Medium" panose="02000503020000020003" pitchFamily="2" charset="0"/>
              </a:rPr>
              <a:t>Hechos</a:t>
            </a:r>
            <a:r>
              <a:rPr lang="en-US" sz="3200" dirty="0">
                <a:latin typeface="Avenir Medium" panose="02000503020000020003" pitchFamily="2" charset="0"/>
              </a:rPr>
              <a:t> de </a:t>
            </a:r>
            <a:r>
              <a:rPr lang="en-US" sz="3200" dirty="0" err="1">
                <a:latin typeface="Avenir Medium" panose="02000503020000020003" pitchFamily="2" charset="0"/>
              </a:rPr>
              <a:t>los</a:t>
            </a:r>
            <a:r>
              <a:rPr lang="en-US" sz="3200" dirty="0">
                <a:latin typeface="Avenir Medium" panose="02000503020000020003" pitchFamily="2" charset="0"/>
              </a:rPr>
              <a:t> </a:t>
            </a:r>
            <a:r>
              <a:rPr lang="en-US" sz="3200" dirty="0" err="1">
                <a:latin typeface="Avenir Medium" panose="02000503020000020003" pitchFamily="2" charset="0"/>
              </a:rPr>
              <a:t>Apóstoles</a:t>
            </a:r>
            <a:r>
              <a:rPr lang="en-US" sz="3200" dirty="0">
                <a:latin typeface="Avenir Medium" panose="02000503020000020003" pitchFamily="2" charset="0"/>
              </a:rPr>
              <a:t> 20:28, LBLA) </a:t>
            </a:r>
          </a:p>
        </p:txBody>
      </p:sp>
    </p:spTree>
    <p:extLst>
      <p:ext uri="{BB962C8B-B14F-4D97-AF65-F5344CB8AC3E}">
        <p14:creationId xmlns:p14="http://schemas.microsoft.com/office/powerpoint/2010/main" val="125722665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664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540001" y="121149"/>
            <a:ext cx="8795656" cy="2554545"/>
          </a:xfrm>
          <a:prstGeom prst="rect">
            <a:avLst/>
          </a:prstGeom>
          <a:noFill/>
        </p:spPr>
        <p:txBody>
          <a:bodyPr wrap="square" rtlCol="0">
            <a:spAutoFit/>
          </a:bodyPr>
          <a:lstStyle/>
          <a:p>
            <a:pPr algn="ctr"/>
            <a:r>
              <a:rPr lang="en-US" sz="3200" dirty="0">
                <a:latin typeface="Avenir Medium" panose="02000503020000020003" pitchFamily="2" charset="0"/>
              </a:rPr>
              <a:t>“Pay careful attention to yourselves and to all the flock, in which the Holy Spirit has made you overseers, to care for the church of God, which he obtained with his own blood.” </a:t>
            </a:r>
          </a:p>
          <a:p>
            <a:pPr algn="ctr"/>
            <a:r>
              <a:rPr lang="en-US" sz="3200" dirty="0">
                <a:latin typeface="Avenir Medium" panose="02000503020000020003" pitchFamily="2" charset="0"/>
              </a:rPr>
              <a:t>(Acts 20:28,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540001" y="2795561"/>
            <a:ext cx="8795657"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latin typeface="Avenir Medium" panose="02000503020000020003" pitchFamily="2" charset="0"/>
              </a:rPr>
              <a:t>Tened</a:t>
            </a:r>
            <a:r>
              <a:rPr lang="en-US" sz="3200" dirty="0">
                <a:latin typeface="Avenir Medium" panose="02000503020000020003" pitchFamily="2" charset="0"/>
              </a:rPr>
              <a:t> </a:t>
            </a:r>
            <a:r>
              <a:rPr lang="en-US" sz="3200" dirty="0" err="1">
                <a:latin typeface="Avenir Medium" panose="02000503020000020003" pitchFamily="2" charset="0"/>
              </a:rPr>
              <a:t>cuidado</a:t>
            </a:r>
            <a:r>
              <a:rPr lang="en-US" sz="3200" dirty="0">
                <a:latin typeface="Avenir Medium" panose="02000503020000020003" pitchFamily="2" charset="0"/>
              </a:rPr>
              <a:t> de </a:t>
            </a:r>
            <a:r>
              <a:rPr lang="en-US" sz="3200" dirty="0" err="1">
                <a:latin typeface="Avenir Medium" panose="02000503020000020003" pitchFamily="2" charset="0"/>
              </a:rPr>
              <a:t>vosotros</a:t>
            </a:r>
            <a:r>
              <a:rPr lang="en-US" sz="3200" dirty="0">
                <a:latin typeface="Avenir Medium" panose="02000503020000020003" pitchFamily="2" charset="0"/>
              </a:rPr>
              <a:t> y de </a:t>
            </a:r>
            <a:r>
              <a:rPr lang="en-US" sz="3200" dirty="0" err="1">
                <a:latin typeface="Avenir Medium" panose="02000503020000020003" pitchFamily="2" charset="0"/>
              </a:rPr>
              <a:t>toda</a:t>
            </a:r>
            <a:r>
              <a:rPr lang="en-US" sz="3200" dirty="0">
                <a:latin typeface="Avenir Medium" panose="02000503020000020003" pitchFamily="2" charset="0"/>
              </a:rPr>
              <a:t> la grey, </a:t>
            </a:r>
            <a:r>
              <a:rPr lang="en-US" sz="3200" dirty="0" err="1">
                <a:latin typeface="Avenir Medium" panose="02000503020000020003" pitchFamily="2" charset="0"/>
              </a:rPr>
              <a:t>en</a:t>
            </a:r>
            <a:r>
              <a:rPr lang="en-US" sz="3200" dirty="0">
                <a:latin typeface="Avenir Medium" panose="02000503020000020003" pitchFamily="2" charset="0"/>
              </a:rPr>
              <a:t> medio de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el</a:t>
            </a:r>
            <a:r>
              <a:rPr lang="en-US" sz="3200" dirty="0">
                <a:latin typeface="Avenir Medium" panose="02000503020000020003" pitchFamily="2" charset="0"/>
              </a:rPr>
              <a:t> </a:t>
            </a:r>
            <a:r>
              <a:rPr lang="en-US" sz="3200" dirty="0" err="1">
                <a:latin typeface="Avenir Medium" panose="02000503020000020003" pitchFamily="2" charset="0"/>
              </a:rPr>
              <a:t>Espíritu</a:t>
            </a:r>
            <a:r>
              <a:rPr lang="en-US" sz="3200" dirty="0">
                <a:latin typeface="Avenir Medium" panose="02000503020000020003" pitchFamily="2" charset="0"/>
              </a:rPr>
              <a:t> Santo </a:t>
            </a:r>
            <a:r>
              <a:rPr lang="en-US" sz="3200" dirty="0" err="1">
                <a:latin typeface="Avenir Medium" panose="02000503020000020003" pitchFamily="2" charset="0"/>
              </a:rPr>
              <a:t>os</a:t>
            </a:r>
            <a:r>
              <a:rPr lang="en-US" sz="3200" dirty="0">
                <a:latin typeface="Avenir Medium" panose="02000503020000020003" pitchFamily="2" charset="0"/>
              </a:rPr>
              <a:t> ha </a:t>
            </a:r>
            <a:r>
              <a:rPr lang="en-US" sz="3200" dirty="0" err="1">
                <a:latin typeface="Avenir Medium" panose="02000503020000020003" pitchFamily="2" charset="0"/>
              </a:rPr>
              <a:t>hecho</a:t>
            </a:r>
            <a:r>
              <a:rPr lang="en-US" sz="3200" dirty="0">
                <a:latin typeface="Avenir Medium" panose="02000503020000020003" pitchFamily="2" charset="0"/>
              </a:rPr>
              <a:t> </a:t>
            </a:r>
            <a:r>
              <a:rPr lang="en-US" sz="3200" dirty="0" err="1">
                <a:latin typeface="Avenir Medium" panose="02000503020000020003" pitchFamily="2" charset="0"/>
              </a:rPr>
              <a:t>obispos</a:t>
            </a:r>
            <a:r>
              <a:rPr lang="en-US" sz="3200" dirty="0">
                <a:latin typeface="Avenir Medium" panose="02000503020000020003" pitchFamily="2" charset="0"/>
              </a:rPr>
              <a:t> para </a:t>
            </a:r>
            <a:r>
              <a:rPr lang="en-US" sz="3200" dirty="0" err="1">
                <a:latin typeface="Avenir Medium" panose="02000503020000020003" pitchFamily="2" charset="0"/>
              </a:rPr>
              <a:t>pastorear</a:t>
            </a:r>
            <a:r>
              <a:rPr lang="en-US" sz="3200" dirty="0">
                <a:latin typeface="Avenir Medium" panose="02000503020000020003" pitchFamily="2" charset="0"/>
              </a:rPr>
              <a:t> la </a:t>
            </a:r>
            <a:r>
              <a:rPr lang="en-US" sz="3200" dirty="0" err="1">
                <a:latin typeface="Avenir Medium" panose="02000503020000020003" pitchFamily="2" charset="0"/>
              </a:rPr>
              <a:t>iglesia</a:t>
            </a:r>
            <a:r>
              <a:rPr lang="en-US" sz="3200" dirty="0">
                <a:latin typeface="Avenir Medium" panose="02000503020000020003" pitchFamily="2" charset="0"/>
              </a:rPr>
              <a:t> de Dios,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Él</a:t>
            </a:r>
            <a:r>
              <a:rPr lang="en-US" sz="3200" dirty="0">
                <a:latin typeface="Avenir Medium" panose="02000503020000020003" pitchFamily="2" charset="0"/>
              </a:rPr>
              <a:t> </a:t>
            </a:r>
            <a:r>
              <a:rPr lang="en-US" sz="3200" dirty="0" err="1">
                <a:latin typeface="Avenir Medium" panose="02000503020000020003" pitchFamily="2" charset="0"/>
              </a:rPr>
              <a:t>compró</a:t>
            </a:r>
            <a:r>
              <a:rPr lang="en-US" sz="3200" dirty="0">
                <a:latin typeface="Avenir Medium" panose="02000503020000020003" pitchFamily="2" charset="0"/>
              </a:rPr>
              <a:t> con </a:t>
            </a:r>
            <a:r>
              <a:rPr lang="en-US" sz="3200" dirty="0" err="1">
                <a:latin typeface="Avenir Medium" panose="02000503020000020003" pitchFamily="2" charset="0"/>
              </a:rPr>
              <a:t>su</a:t>
            </a:r>
            <a:r>
              <a:rPr lang="en-US" sz="3200" dirty="0">
                <a:latin typeface="Avenir Medium" panose="02000503020000020003" pitchFamily="2" charset="0"/>
              </a:rPr>
              <a:t> </a:t>
            </a:r>
            <a:r>
              <a:rPr lang="en-US" sz="3200" dirty="0" err="1">
                <a:latin typeface="Avenir Medium" panose="02000503020000020003" pitchFamily="2" charset="0"/>
              </a:rPr>
              <a:t>propia</a:t>
            </a:r>
            <a:r>
              <a:rPr lang="en-US" sz="3200" dirty="0">
                <a:latin typeface="Avenir Medium" panose="02000503020000020003" pitchFamily="2" charset="0"/>
              </a:rPr>
              <a:t> </a:t>
            </a:r>
            <a:r>
              <a:rPr lang="en-US" sz="3200" dirty="0" err="1">
                <a:latin typeface="Avenir Medium" panose="02000503020000020003" pitchFamily="2" charset="0"/>
              </a:rPr>
              <a:t>sangre</a:t>
            </a:r>
            <a:r>
              <a:rPr lang="en-US" sz="3200" dirty="0">
                <a:latin typeface="Avenir Medium" panose="02000503020000020003" pitchFamily="2" charset="0"/>
              </a:rPr>
              <a:t>.” </a:t>
            </a:r>
          </a:p>
          <a:p>
            <a:pPr algn="ctr"/>
            <a:r>
              <a:rPr lang="en-US" sz="3200" dirty="0">
                <a:latin typeface="Avenir Medium" panose="02000503020000020003" pitchFamily="2" charset="0"/>
              </a:rPr>
              <a:t>(</a:t>
            </a:r>
            <a:r>
              <a:rPr lang="en-US" sz="3200" dirty="0" err="1">
                <a:latin typeface="Avenir Medium" panose="02000503020000020003" pitchFamily="2" charset="0"/>
              </a:rPr>
              <a:t>Hechos</a:t>
            </a:r>
            <a:r>
              <a:rPr lang="en-US" sz="3200" dirty="0">
                <a:latin typeface="Avenir Medium" panose="02000503020000020003" pitchFamily="2" charset="0"/>
              </a:rPr>
              <a:t> de </a:t>
            </a:r>
            <a:r>
              <a:rPr lang="en-US" sz="3200" dirty="0" err="1">
                <a:latin typeface="Avenir Medium" panose="02000503020000020003" pitchFamily="2" charset="0"/>
              </a:rPr>
              <a:t>los</a:t>
            </a:r>
            <a:r>
              <a:rPr lang="en-US" sz="3200" dirty="0">
                <a:latin typeface="Avenir Medium" panose="02000503020000020003" pitchFamily="2" charset="0"/>
              </a:rPr>
              <a:t> </a:t>
            </a:r>
            <a:r>
              <a:rPr lang="en-US" sz="3200" dirty="0" err="1">
                <a:latin typeface="Avenir Medium" panose="02000503020000020003" pitchFamily="2" charset="0"/>
              </a:rPr>
              <a:t>Apóstoles</a:t>
            </a:r>
            <a:r>
              <a:rPr lang="en-US" sz="3200" dirty="0">
                <a:latin typeface="Avenir Medium" panose="02000503020000020003" pitchFamily="2" charset="0"/>
              </a:rPr>
              <a:t> 20:28, LBLA) </a:t>
            </a:r>
          </a:p>
        </p:txBody>
      </p:sp>
    </p:spTree>
    <p:extLst>
      <p:ext uri="{BB962C8B-B14F-4D97-AF65-F5344CB8AC3E}">
        <p14:creationId xmlns:p14="http://schemas.microsoft.com/office/powerpoint/2010/main" val="38999606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7" cy="1015663"/>
          </a:xfrm>
          <a:prstGeom prst="rect">
            <a:avLst/>
          </a:prstGeom>
          <a:noFill/>
        </p:spPr>
        <p:txBody>
          <a:bodyPr wrap="square" rtlCol="0">
            <a:spAutoFit/>
          </a:bodyPr>
          <a:lstStyle/>
          <a:p>
            <a:r>
              <a:rPr lang="en-US" sz="3000" b="1" dirty="0">
                <a:latin typeface="Avenir Next Heavy" panose="020B0503020202020204" pitchFamily="34" charset="0"/>
              </a:rPr>
              <a:t>CHALLENGES TO APPOINTING SHEPHERDS</a:t>
            </a:r>
          </a:p>
          <a:p>
            <a:r>
              <a:rPr lang="en-US" sz="3000" b="1" dirty="0">
                <a:latin typeface="Avenir Next Heavy" panose="020B0503020202020204" pitchFamily="34" charset="0"/>
              </a:rPr>
              <a:t>DESAFÍOS PARA EL NOMBRAMIENTO DE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957588" y="850007"/>
            <a:ext cx="10232887" cy="2785378"/>
          </a:xfrm>
          <a:prstGeom prst="rect">
            <a:avLst/>
          </a:prstGeom>
          <a:noFill/>
        </p:spPr>
        <p:txBody>
          <a:bodyPr wrap="square" rtlCol="0">
            <a:spAutoFit/>
          </a:bodyPr>
          <a:lstStyle/>
          <a:p>
            <a:pPr algn="ctr"/>
            <a:r>
              <a:rPr lang="en-US" sz="4000" dirty="0">
                <a:latin typeface="Avenir Next Ultra Light" panose="020B0203020202020204" pitchFamily="34" charset="77"/>
              </a:rPr>
              <a:t>You don’t know everyone, so how can </a:t>
            </a:r>
            <a:br>
              <a:rPr lang="en-US" sz="4000" dirty="0">
                <a:latin typeface="Avenir Next Ultra Light" panose="020B0203020202020204" pitchFamily="34" charset="77"/>
              </a:rPr>
            </a:br>
            <a:r>
              <a:rPr lang="en-US" sz="4000" dirty="0">
                <a:latin typeface="Avenir Next Ultra Light" panose="020B0203020202020204" pitchFamily="34" charset="77"/>
              </a:rPr>
              <a:t>you know who is qualified?</a:t>
            </a:r>
          </a:p>
          <a:p>
            <a:pPr algn="ctr">
              <a:spcBef>
                <a:spcPts val="1800"/>
              </a:spcBef>
            </a:pPr>
            <a:r>
              <a:rPr lang="en-US" sz="4000" dirty="0">
                <a:latin typeface="Avenir Next Ultra Light" panose="020B0203020202020204" pitchFamily="34" charset="77"/>
              </a:rPr>
              <a:t>No </a:t>
            </a:r>
            <a:r>
              <a:rPr lang="en-US" sz="4000" dirty="0" err="1">
                <a:latin typeface="Avenir Next Ultra Light" panose="020B0203020202020204" pitchFamily="34" charset="77"/>
              </a:rPr>
              <a:t>conoces</a:t>
            </a:r>
            <a:r>
              <a:rPr lang="en-US" sz="4000" dirty="0">
                <a:latin typeface="Avenir Next Ultra Light" panose="020B0203020202020204" pitchFamily="34" charset="77"/>
              </a:rPr>
              <a:t> a </a:t>
            </a:r>
            <a:r>
              <a:rPr lang="en-US" sz="4000" dirty="0" err="1">
                <a:latin typeface="Avenir Next Ultra Light" panose="020B0203020202020204" pitchFamily="34" charset="77"/>
              </a:rPr>
              <a:t>todos</a:t>
            </a:r>
            <a:r>
              <a:rPr lang="en-US" sz="4000" dirty="0">
                <a:latin typeface="Avenir Next Ultra Light" panose="020B0203020202020204" pitchFamily="34" charset="77"/>
              </a:rPr>
              <a:t>, </a:t>
            </a:r>
            <a:r>
              <a:rPr lang="en-US" sz="4000" dirty="0" err="1">
                <a:latin typeface="Avenir Next Ultra Light" panose="020B0203020202020204" pitchFamily="34" charset="77"/>
              </a:rPr>
              <a:t>entonces</a:t>
            </a:r>
            <a:r>
              <a:rPr lang="en-US" sz="4000" dirty="0">
                <a:latin typeface="Avenir Next Ultra Light" panose="020B0203020202020204" pitchFamily="34" charset="77"/>
              </a:rPr>
              <a:t>, ¿</a:t>
            </a:r>
            <a:r>
              <a:rPr lang="en-US" sz="4000" dirty="0" err="1">
                <a:latin typeface="Avenir Next Ultra Light" panose="020B0203020202020204" pitchFamily="34" charset="77"/>
              </a:rPr>
              <a:t>cómo</a:t>
            </a:r>
            <a:r>
              <a:rPr lang="en-US" sz="4000" dirty="0">
                <a:latin typeface="Avenir Next Ultra Light" panose="020B0203020202020204" pitchFamily="34" charset="77"/>
              </a:rPr>
              <a:t> </a:t>
            </a:r>
            <a:r>
              <a:rPr lang="en-US" sz="4000" dirty="0" err="1">
                <a:latin typeface="Avenir Next Ultra Light" panose="020B0203020202020204" pitchFamily="34" charset="77"/>
              </a:rPr>
              <a:t>puedes</a:t>
            </a:r>
            <a:r>
              <a:rPr lang="en-US" sz="4000" dirty="0">
                <a:latin typeface="Avenir Next Ultra Light" panose="020B0203020202020204" pitchFamily="34" charset="77"/>
              </a:rPr>
              <a:t> saber </a:t>
            </a:r>
            <a:r>
              <a:rPr lang="en-US" sz="4000" dirty="0" err="1">
                <a:latin typeface="Avenir Next Ultra Light" panose="020B0203020202020204" pitchFamily="34" charset="77"/>
              </a:rPr>
              <a:t>quién</a:t>
            </a:r>
            <a:r>
              <a:rPr lang="en-US" sz="4000" dirty="0">
                <a:latin typeface="Avenir Next Ultra Light" panose="020B0203020202020204" pitchFamily="34" charset="77"/>
              </a:rPr>
              <a:t> </a:t>
            </a:r>
            <a:r>
              <a:rPr lang="en-US" sz="4000" dirty="0" err="1">
                <a:latin typeface="Avenir Next Ultra Light" panose="020B0203020202020204" pitchFamily="34" charset="77"/>
              </a:rPr>
              <a:t>está</a:t>
            </a:r>
            <a:r>
              <a:rPr lang="en-US" sz="4000" dirty="0">
                <a:latin typeface="Avenir Next Ultra Light" panose="020B0203020202020204" pitchFamily="34" charset="77"/>
              </a:rPr>
              <a:t> </a:t>
            </a:r>
            <a:r>
              <a:rPr lang="en-US" sz="4000" dirty="0" err="1">
                <a:latin typeface="Avenir Next Ultra Light" panose="020B0203020202020204" pitchFamily="34" charset="77"/>
              </a:rPr>
              <a:t>calificado</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1382351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5303290-DDC8-9CA9-76AE-A2EC5A417C65}"/>
              </a:ext>
            </a:extLst>
          </p:cNvPr>
          <p:cNvSpPr txBox="1"/>
          <p:nvPr/>
        </p:nvSpPr>
        <p:spPr>
          <a:xfrm>
            <a:off x="2540001" y="121149"/>
            <a:ext cx="8795656"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a:solidFill>
                  <a:srgbClr val="FFFF00"/>
                </a:solidFill>
                <a:latin typeface="Avenir Medium" panose="02000503020000020003" pitchFamily="2" charset="0"/>
              </a:rPr>
              <a:t>Pay careful attention to yourselves and to all the flock</a:t>
            </a:r>
            <a:r>
              <a:rPr lang="en-US" sz="3200" dirty="0">
                <a:latin typeface="Avenir Medium" panose="02000503020000020003" pitchFamily="2" charset="0"/>
              </a:rPr>
              <a:t>, in which the Holy Spirit has made you overseers, to care for the church of God, which he obtained with his own blood.” </a:t>
            </a:r>
          </a:p>
          <a:p>
            <a:pPr algn="ctr"/>
            <a:r>
              <a:rPr lang="en-US" sz="3200" dirty="0">
                <a:latin typeface="Avenir Medium" panose="02000503020000020003" pitchFamily="2" charset="0"/>
              </a:rPr>
              <a:t>(Acts 20:28, ESV) </a:t>
            </a:r>
          </a:p>
        </p:txBody>
      </p:sp>
      <p:sp>
        <p:nvSpPr>
          <p:cNvPr id="5" name="TextBox 4">
            <a:extLst>
              <a:ext uri="{FF2B5EF4-FFF2-40B4-BE49-F238E27FC236}">
                <a16:creationId xmlns:a16="http://schemas.microsoft.com/office/drawing/2014/main" id="{932A1F79-9F0D-6CFF-A370-2A02482D59E3}"/>
              </a:ext>
            </a:extLst>
          </p:cNvPr>
          <p:cNvSpPr txBox="1"/>
          <p:nvPr/>
        </p:nvSpPr>
        <p:spPr>
          <a:xfrm>
            <a:off x="2540001" y="2795561"/>
            <a:ext cx="8795657" cy="2554545"/>
          </a:xfrm>
          <a:prstGeom prst="rect">
            <a:avLst/>
          </a:prstGeom>
          <a:noFill/>
        </p:spPr>
        <p:txBody>
          <a:bodyPr wrap="square" rtlCol="0">
            <a:spAutoFit/>
          </a:bodyPr>
          <a:lstStyle/>
          <a:p>
            <a:pPr algn="ctr"/>
            <a:r>
              <a:rPr lang="en-US" sz="3200" dirty="0">
                <a:latin typeface="Avenir Medium" panose="02000503020000020003" pitchFamily="2" charset="0"/>
              </a:rPr>
              <a:t>“</a:t>
            </a:r>
            <a:r>
              <a:rPr lang="en-US" sz="3200" dirty="0" err="1">
                <a:solidFill>
                  <a:srgbClr val="FFFF00"/>
                </a:solidFill>
                <a:latin typeface="Avenir Medium" panose="02000503020000020003" pitchFamily="2" charset="0"/>
              </a:rPr>
              <a:t>Tened</a:t>
            </a:r>
            <a:r>
              <a:rPr lang="en-US" sz="3200" dirty="0">
                <a:solidFill>
                  <a:srgbClr val="FFFF00"/>
                </a:solidFill>
                <a:latin typeface="Avenir Medium" panose="02000503020000020003" pitchFamily="2" charset="0"/>
              </a:rPr>
              <a:t> </a:t>
            </a:r>
            <a:r>
              <a:rPr lang="en-US" sz="3200" dirty="0" err="1">
                <a:solidFill>
                  <a:srgbClr val="FFFF00"/>
                </a:solidFill>
                <a:latin typeface="Avenir Medium" panose="02000503020000020003" pitchFamily="2" charset="0"/>
              </a:rPr>
              <a:t>cuidado</a:t>
            </a:r>
            <a:r>
              <a:rPr lang="en-US" sz="3200" dirty="0">
                <a:solidFill>
                  <a:srgbClr val="FFFF00"/>
                </a:solidFill>
                <a:latin typeface="Avenir Medium" panose="02000503020000020003" pitchFamily="2" charset="0"/>
              </a:rPr>
              <a:t> de </a:t>
            </a:r>
            <a:r>
              <a:rPr lang="en-US" sz="3200" dirty="0" err="1">
                <a:solidFill>
                  <a:srgbClr val="FFFF00"/>
                </a:solidFill>
                <a:latin typeface="Avenir Medium" panose="02000503020000020003" pitchFamily="2" charset="0"/>
              </a:rPr>
              <a:t>vosotros</a:t>
            </a:r>
            <a:r>
              <a:rPr lang="en-US" sz="3200" dirty="0">
                <a:solidFill>
                  <a:srgbClr val="FFFF00"/>
                </a:solidFill>
                <a:latin typeface="Avenir Medium" panose="02000503020000020003" pitchFamily="2" charset="0"/>
              </a:rPr>
              <a:t> y de </a:t>
            </a:r>
            <a:r>
              <a:rPr lang="en-US" sz="3200" dirty="0" err="1">
                <a:solidFill>
                  <a:srgbClr val="FFFF00"/>
                </a:solidFill>
                <a:latin typeface="Avenir Medium" panose="02000503020000020003" pitchFamily="2" charset="0"/>
              </a:rPr>
              <a:t>toda</a:t>
            </a:r>
            <a:r>
              <a:rPr lang="en-US" sz="3200" dirty="0">
                <a:solidFill>
                  <a:srgbClr val="FFFF00"/>
                </a:solidFill>
                <a:latin typeface="Avenir Medium" panose="02000503020000020003" pitchFamily="2" charset="0"/>
              </a:rPr>
              <a:t> la grey</a:t>
            </a:r>
            <a:r>
              <a:rPr lang="en-US" sz="3200" dirty="0">
                <a:latin typeface="Avenir Medium" panose="02000503020000020003" pitchFamily="2" charset="0"/>
              </a:rPr>
              <a:t>, </a:t>
            </a:r>
            <a:r>
              <a:rPr lang="en-US" sz="3200" dirty="0" err="1">
                <a:latin typeface="Avenir Medium" panose="02000503020000020003" pitchFamily="2" charset="0"/>
              </a:rPr>
              <a:t>en</a:t>
            </a:r>
            <a:r>
              <a:rPr lang="en-US" sz="3200" dirty="0">
                <a:latin typeface="Avenir Medium" panose="02000503020000020003" pitchFamily="2" charset="0"/>
              </a:rPr>
              <a:t> medio de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el</a:t>
            </a:r>
            <a:r>
              <a:rPr lang="en-US" sz="3200" dirty="0">
                <a:latin typeface="Avenir Medium" panose="02000503020000020003" pitchFamily="2" charset="0"/>
              </a:rPr>
              <a:t> </a:t>
            </a:r>
            <a:r>
              <a:rPr lang="en-US" sz="3200" dirty="0" err="1">
                <a:latin typeface="Avenir Medium" panose="02000503020000020003" pitchFamily="2" charset="0"/>
              </a:rPr>
              <a:t>Espíritu</a:t>
            </a:r>
            <a:r>
              <a:rPr lang="en-US" sz="3200" dirty="0">
                <a:latin typeface="Avenir Medium" panose="02000503020000020003" pitchFamily="2" charset="0"/>
              </a:rPr>
              <a:t> Santo </a:t>
            </a:r>
            <a:r>
              <a:rPr lang="en-US" sz="3200" dirty="0" err="1">
                <a:latin typeface="Avenir Medium" panose="02000503020000020003" pitchFamily="2" charset="0"/>
              </a:rPr>
              <a:t>os</a:t>
            </a:r>
            <a:r>
              <a:rPr lang="en-US" sz="3200" dirty="0">
                <a:latin typeface="Avenir Medium" panose="02000503020000020003" pitchFamily="2" charset="0"/>
              </a:rPr>
              <a:t> ha </a:t>
            </a:r>
            <a:r>
              <a:rPr lang="en-US" sz="3200" dirty="0" err="1">
                <a:latin typeface="Avenir Medium" panose="02000503020000020003" pitchFamily="2" charset="0"/>
              </a:rPr>
              <a:t>hecho</a:t>
            </a:r>
            <a:r>
              <a:rPr lang="en-US" sz="3200" dirty="0">
                <a:latin typeface="Avenir Medium" panose="02000503020000020003" pitchFamily="2" charset="0"/>
              </a:rPr>
              <a:t> </a:t>
            </a:r>
            <a:r>
              <a:rPr lang="en-US" sz="3200" dirty="0" err="1">
                <a:latin typeface="Avenir Medium" panose="02000503020000020003" pitchFamily="2" charset="0"/>
              </a:rPr>
              <a:t>obispos</a:t>
            </a:r>
            <a:r>
              <a:rPr lang="en-US" sz="3200" dirty="0">
                <a:latin typeface="Avenir Medium" panose="02000503020000020003" pitchFamily="2" charset="0"/>
              </a:rPr>
              <a:t> para </a:t>
            </a:r>
            <a:r>
              <a:rPr lang="en-US" sz="3200" dirty="0" err="1">
                <a:latin typeface="Avenir Medium" panose="02000503020000020003" pitchFamily="2" charset="0"/>
              </a:rPr>
              <a:t>pastorear</a:t>
            </a:r>
            <a:r>
              <a:rPr lang="en-US" sz="3200" dirty="0">
                <a:latin typeface="Avenir Medium" panose="02000503020000020003" pitchFamily="2" charset="0"/>
              </a:rPr>
              <a:t> la </a:t>
            </a:r>
            <a:r>
              <a:rPr lang="en-US" sz="3200" dirty="0" err="1">
                <a:latin typeface="Avenir Medium" panose="02000503020000020003" pitchFamily="2" charset="0"/>
              </a:rPr>
              <a:t>iglesia</a:t>
            </a:r>
            <a:r>
              <a:rPr lang="en-US" sz="3200" dirty="0">
                <a:latin typeface="Avenir Medium" panose="02000503020000020003" pitchFamily="2" charset="0"/>
              </a:rPr>
              <a:t> de Dios, la </a:t>
            </a:r>
            <a:r>
              <a:rPr lang="en-US" sz="3200" dirty="0" err="1">
                <a:latin typeface="Avenir Medium" panose="02000503020000020003" pitchFamily="2" charset="0"/>
              </a:rPr>
              <a:t>cual</a:t>
            </a:r>
            <a:r>
              <a:rPr lang="en-US" sz="3200" dirty="0">
                <a:latin typeface="Avenir Medium" panose="02000503020000020003" pitchFamily="2" charset="0"/>
              </a:rPr>
              <a:t> </a:t>
            </a:r>
            <a:r>
              <a:rPr lang="en-US" sz="3200" dirty="0" err="1">
                <a:latin typeface="Avenir Medium" panose="02000503020000020003" pitchFamily="2" charset="0"/>
              </a:rPr>
              <a:t>Él</a:t>
            </a:r>
            <a:r>
              <a:rPr lang="en-US" sz="3200" dirty="0">
                <a:latin typeface="Avenir Medium" panose="02000503020000020003" pitchFamily="2" charset="0"/>
              </a:rPr>
              <a:t> </a:t>
            </a:r>
            <a:r>
              <a:rPr lang="en-US" sz="3200" dirty="0" err="1">
                <a:latin typeface="Avenir Medium" panose="02000503020000020003" pitchFamily="2" charset="0"/>
              </a:rPr>
              <a:t>compró</a:t>
            </a:r>
            <a:r>
              <a:rPr lang="en-US" sz="3200" dirty="0">
                <a:latin typeface="Avenir Medium" panose="02000503020000020003" pitchFamily="2" charset="0"/>
              </a:rPr>
              <a:t> con </a:t>
            </a:r>
            <a:r>
              <a:rPr lang="en-US" sz="3200" dirty="0" err="1">
                <a:latin typeface="Avenir Medium" panose="02000503020000020003" pitchFamily="2" charset="0"/>
              </a:rPr>
              <a:t>su</a:t>
            </a:r>
            <a:r>
              <a:rPr lang="en-US" sz="3200" dirty="0">
                <a:latin typeface="Avenir Medium" panose="02000503020000020003" pitchFamily="2" charset="0"/>
              </a:rPr>
              <a:t> </a:t>
            </a:r>
            <a:r>
              <a:rPr lang="en-US" sz="3200" dirty="0" err="1">
                <a:latin typeface="Avenir Medium" panose="02000503020000020003" pitchFamily="2" charset="0"/>
              </a:rPr>
              <a:t>propia</a:t>
            </a:r>
            <a:r>
              <a:rPr lang="en-US" sz="3200" dirty="0">
                <a:latin typeface="Avenir Medium" panose="02000503020000020003" pitchFamily="2" charset="0"/>
              </a:rPr>
              <a:t> </a:t>
            </a:r>
            <a:r>
              <a:rPr lang="en-US" sz="3200" dirty="0" err="1">
                <a:latin typeface="Avenir Medium" panose="02000503020000020003" pitchFamily="2" charset="0"/>
              </a:rPr>
              <a:t>sangre</a:t>
            </a:r>
            <a:r>
              <a:rPr lang="en-US" sz="3200" dirty="0">
                <a:latin typeface="Avenir Medium" panose="02000503020000020003" pitchFamily="2" charset="0"/>
              </a:rPr>
              <a:t>.” </a:t>
            </a:r>
          </a:p>
          <a:p>
            <a:pPr algn="ctr"/>
            <a:r>
              <a:rPr lang="en-US" sz="3200" dirty="0">
                <a:latin typeface="Avenir Medium" panose="02000503020000020003" pitchFamily="2" charset="0"/>
              </a:rPr>
              <a:t>(</a:t>
            </a:r>
            <a:r>
              <a:rPr lang="en-US" sz="3200" dirty="0" err="1">
                <a:latin typeface="Avenir Medium" panose="02000503020000020003" pitchFamily="2" charset="0"/>
              </a:rPr>
              <a:t>Hechos</a:t>
            </a:r>
            <a:r>
              <a:rPr lang="en-US" sz="3200" dirty="0">
                <a:latin typeface="Avenir Medium" panose="02000503020000020003" pitchFamily="2" charset="0"/>
              </a:rPr>
              <a:t> de </a:t>
            </a:r>
            <a:r>
              <a:rPr lang="en-US" sz="3200" dirty="0" err="1">
                <a:latin typeface="Avenir Medium" panose="02000503020000020003" pitchFamily="2" charset="0"/>
              </a:rPr>
              <a:t>los</a:t>
            </a:r>
            <a:r>
              <a:rPr lang="en-US" sz="3200" dirty="0">
                <a:latin typeface="Avenir Medium" panose="02000503020000020003" pitchFamily="2" charset="0"/>
              </a:rPr>
              <a:t> </a:t>
            </a:r>
            <a:r>
              <a:rPr lang="en-US" sz="3200" dirty="0" err="1">
                <a:latin typeface="Avenir Medium" panose="02000503020000020003" pitchFamily="2" charset="0"/>
              </a:rPr>
              <a:t>Apóstoles</a:t>
            </a:r>
            <a:r>
              <a:rPr lang="en-US" sz="3200" dirty="0">
                <a:latin typeface="Avenir Medium" panose="02000503020000020003" pitchFamily="2" charset="0"/>
              </a:rPr>
              <a:t> 20:28, LBLA) </a:t>
            </a:r>
          </a:p>
        </p:txBody>
      </p:sp>
    </p:spTree>
    <p:extLst>
      <p:ext uri="{BB962C8B-B14F-4D97-AF65-F5344CB8AC3E}">
        <p14:creationId xmlns:p14="http://schemas.microsoft.com/office/powerpoint/2010/main" val="359074150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sheep in a line&#10;&#10;Description automatically generated">
            <a:extLst>
              <a:ext uri="{FF2B5EF4-FFF2-40B4-BE49-F238E27FC236}">
                <a16:creationId xmlns:a16="http://schemas.microsoft.com/office/drawing/2014/main" id="{67DC6468-34E3-AA00-ECEF-F199399464A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0836EC7C-85A2-6F8D-0835-5D21AFB1ABD7}"/>
              </a:ext>
            </a:extLst>
          </p:cNvPr>
          <p:cNvSpPr txBox="1"/>
          <p:nvPr/>
        </p:nvSpPr>
        <p:spPr>
          <a:xfrm>
            <a:off x="1957589" y="4211391"/>
            <a:ext cx="10232887" cy="1015663"/>
          </a:xfrm>
          <a:prstGeom prst="rect">
            <a:avLst/>
          </a:prstGeom>
          <a:noFill/>
        </p:spPr>
        <p:txBody>
          <a:bodyPr wrap="square" rtlCol="0">
            <a:spAutoFit/>
          </a:bodyPr>
          <a:lstStyle/>
          <a:p>
            <a:r>
              <a:rPr lang="en-US" sz="3000" b="1" dirty="0">
                <a:latin typeface="Avenir Next Heavy" panose="020B0503020202020204" pitchFamily="34" charset="0"/>
              </a:rPr>
              <a:t>CHALLENGES TO APPOINTING SHEPHERDS</a:t>
            </a:r>
          </a:p>
          <a:p>
            <a:r>
              <a:rPr lang="en-US" sz="3000" b="1" dirty="0">
                <a:latin typeface="Avenir Next Heavy" panose="020B0503020202020204" pitchFamily="34" charset="0"/>
              </a:rPr>
              <a:t>DESAFÍOS PARA EL NOMBRAMIENTO DE PASTORES</a:t>
            </a:r>
          </a:p>
        </p:txBody>
      </p:sp>
      <p:sp>
        <p:nvSpPr>
          <p:cNvPr id="6" name="TextBox 5">
            <a:extLst>
              <a:ext uri="{FF2B5EF4-FFF2-40B4-BE49-F238E27FC236}">
                <a16:creationId xmlns:a16="http://schemas.microsoft.com/office/drawing/2014/main" id="{F515F376-5C04-E865-621D-094DC1994353}"/>
              </a:ext>
            </a:extLst>
          </p:cNvPr>
          <p:cNvSpPr txBox="1"/>
          <p:nvPr/>
        </p:nvSpPr>
        <p:spPr>
          <a:xfrm>
            <a:off x="1957588" y="850007"/>
            <a:ext cx="10232887" cy="2785378"/>
          </a:xfrm>
          <a:prstGeom prst="rect">
            <a:avLst/>
          </a:prstGeom>
          <a:noFill/>
        </p:spPr>
        <p:txBody>
          <a:bodyPr wrap="square" rtlCol="0">
            <a:spAutoFit/>
          </a:bodyPr>
          <a:lstStyle/>
          <a:p>
            <a:pPr algn="ctr"/>
            <a:r>
              <a:rPr lang="en-US" sz="4000" dirty="0">
                <a:latin typeface="Avenir Next Ultra Light" panose="020B0203020202020204" pitchFamily="34" charset="77"/>
              </a:rPr>
              <a:t>You don’t know everyone, so how can </a:t>
            </a:r>
            <a:br>
              <a:rPr lang="en-US" sz="4000" dirty="0">
                <a:latin typeface="Avenir Next Ultra Light" panose="020B0203020202020204" pitchFamily="34" charset="77"/>
              </a:rPr>
            </a:br>
            <a:r>
              <a:rPr lang="en-US" sz="4000" dirty="0">
                <a:latin typeface="Avenir Next Ultra Light" panose="020B0203020202020204" pitchFamily="34" charset="77"/>
              </a:rPr>
              <a:t>you know who is qualified?</a:t>
            </a:r>
          </a:p>
          <a:p>
            <a:pPr algn="ctr">
              <a:spcBef>
                <a:spcPts val="1800"/>
              </a:spcBef>
            </a:pPr>
            <a:r>
              <a:rPr lang="en-US" sz="4000" dirty="0">
                <a:latin typeface="Avenir Next Ultra Light" panose="020B0203020202020204" pitchFamily="34" charset="77"/>
              </a:rPr>
              <a:t>No </a:t>
            </a:r>
            <a:r>
              <a:rPr lang="en-US" sz="4000" dirty="0" err="1">
                <a:latin typeface="Avenir Next Ultra Light" panose="020B0203020202020204" pitchFamily="34" charset="77"/>
              </a:rPr>
              <a:t>conoces</a:t>
            </a:r>
            <a:r>
              <a:rPr lang="en-US" sz="4000" dirty="0">
                <a:latin typeface="Avenir Next Ultra Light" panose="020B0203020202020204" pitchFamily="34" charset="77"/>
              </a:rPr>
              <a:t> a </a:t>
            </a:r>
            <a:r>
              <a:rPr lang="en-US" sz="4000" dirty="0" err="1">
                <a:latin typeface="Avenir Next Ultra Light" panose="020B0203020202020204" pitchFamily="34" charset="77"/>
              </a:rPr>
              <a:t>todos</a:t>
            </a:r>
            <a:r>
              <a:rPr lang="en-US" sz="4000" dirty="0">
                <a:latin typeface="Avenir Next Ultra Light" panose="020B0203020202020204" pitchFamily="34" charset="77"/>
              </a:rPr>
              <a:t>, </a:t>
            </a:r>
            <a:r>
              <a:rPr lang="en-US" sz="4000" dirty="0" err="1">
                <a:latin typeface="Avenir Next Ultra Light" panose="020B0203020202020204" pitchFamily="34" charset="77"/>
              </a:rPr>
              <a:t>entonces</a:t>
            </a:r>
            <a:r>
              <a:rPr lang="en-US" sz="4000" dirty="0">
                <a:latin typeface="Avenir Next Ultra Light" panose="020B0203020202020204" pitchFamily="34" charset="77"/>
              </a:rPr>
              <a:t>, ¿</a:t>
            </a:r>
            <a:r>
              <a:rPr lang="en-US" sz="4000" dirty="0" err="1">
                <a:latin typeface="Avenir Next Ultra Light" panose="020B0203020202020204" pitchFamily="34" charset="77"/>
              </a:rPr>
              <a:t>cómo</a:t>
            </a:r>
            <a:r>
              <a:rPr lang="en-US" sz="4000" dirty="0">
                <a:latin typeface="Avenir Next Ultra Light" panose="020B0203020202020204" pitchFamily="34" charset="77"/>
              </a:rPr>
              <a:t> </a:t>
            </a:r>
            <a:r>
              <a:rPr lang="en-US" sz="4000" dirty="0" err="1">
                <a:latin typeface="Avenir Next Ultra Light" panose="020B0203020202020204" pitchFamily="34" charset="77"/>
              </a:rPr>
              <a:t>puedes</a:t>
            </a:r>
            <a:r>
              <a:rPr lang="en-US" sz="4000" dirty="0">
                <a:latin typeface="Avenir Next Ultra Light" panose="020B0203020202020204" pitchFamily="34" charset="77"/>
              </a:rPr>
              <a:t> saber </a:t>
            </a:r>
            <a:r>
              <a:rPr lang="en-US" sz="4000" dirty="0" err="1">
                <a:latin typeface="Avenir Next Ultra Light" panose="020B0203020202020204" pitchFamily="34" charset="77"/>
              </a:rPr>
              <a:t>quién</a:t>
            </a:r>
            <a:r>
              <a:rPr lang="en-US" sz="4000" dirty="0">
                <a:latin typeface="Avenir Next Ultra Light" panose="020B0203020202020204" pitchFamily="34" charset="77"/>
              </a:rPr>
              <a:t> </a:t>
            </a:r>
            <a:r>
              <a:rPr lang="en-US" sz="4000" dirty="0" err="1">
                <a:latin typeface="Avenir Next Ultra Light" panose="020B0203020202020204" pitchFamily="34" charset="77"/>
              </a:rPr>
              <a:t>está</a:t>
            </a:r>
            <a:r>
              <a:rPr lang="en-US" sz="4000" dirty="0">
                <a:latin typeface="Avenir Next Ultra Light" panose="020B0203020202020204" pitchFamily="34" charset="77"/>
              </a:rPr>
              <a:t> </a:t>
            </a:r>
            <a:r>
              <a:rPr lang="en-US" sz="4000" dirty="0" err="1">
                <a:latin typeface="Avenir Next Ultra Light" panose="020B0203020202020204" pitchFamily="34" charset="77"/>
              </a:rPr>
              <a:t>calificado</a:t>
            </a:r>
            <a:r>
              <a:rPr lang="en-US" sz="4000" dirty="0">
                <a:latin typeface="Avenir Next Ultra Light" panose="020B0203020202020204" pitchFamily="34" charset="77"/>
              </a:rPr>
              <a:t>?</a:t>
            </a:r>
          </a:p>
        </p:txBody>
      </p:sp>
    </p:spTree>
    <p:extLst>
      <p:ext uri="{BB962C8B-B14F-4D97-AF65-F5344CB8AC3E}">
        <p14:creationId xmlns:p14="http://schemas.microsoft.com/office/powerpoint/2010/main" val="25654569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5791197" y="31975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341251" y="32958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180444" y="363644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731820" y="164074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622471" y="430962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646056" y="47530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820225" y="558981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97602" y="46165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5906649" y="191071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14227" y="517857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073237" y="1646239"/>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570178" y="191898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6799942" y="28267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856513" y="52134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473370" y="38717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4771567" y="28101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363027" y="39528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iley Face 1">
            <a:extLst>
              <a:ext uri="{FF2B5EF4-FFF2-40B4-BE49-F238E27FC236}">
                <a16:creationId xmlns:a16="http://schemas.microsoft.com/office/drawing/2014/main" id="{DBCC520D-24BE-3C31-9211-822395910267}"/>
              </a:ext>
            </a:extLst>
          </p:cNvPr>
          <p:cNvSpPr/>
          <p:nvPr/>
        </p:nvSpPr>
        <p:spPr>
          <a:xfrm>
            <a:off x="5390403" y="164074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miley Face 56">
            <a:extLst>
              <a:ext uri="{FF2B5EF4-FFF2-40B4-BE49-F238E27FC236}">
                <a16:creationId xmlns:a16="http://schemas.microsoft.com/office/drawing/2014/main" id="{B56C4305-6F15-111F-3D1B-22BE4AF2B3E0}"/>
              </a:ext>
            </a:extLst>
          </p:cNvPr>
          <p:cNvSpPr/>
          <p:nvPr/>
        </p:nvSpPr>
        <p:spPr>
          <a:xfrm>
            <a:off x="4771567" y="368299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miley Face 57">
            <a:extLst>
              <a:ext uri="{FF2B5EF4-FFF2-40B4-BE49-F238E27FC236}">
                <a16:creationId xmlns:a16="http://schemas.microsoft.com/office/drawing/2014/main" id="{AF094938-1424-C419-B5AA-B9891E9D69B3}"/>
              </a:ext>
            </a:extLst>
          </p:cNvPr>
          <p:cNvSpPr/>
          <p:nvPr/>
        </p:nvSpPr>
        <p:spPr>
          <a:xfrm>
            <a:off x="6052454" y="48908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miley Face 58">
            <a:extLst>
              <a:ext uri="{FF2B5EF4-FFF2-40B4-BE49-F238E27FC236}">
                <a16:creationId xmlns:a16="http://schemas.microsoft.com/office/drawing/2014/main" id="{B56A7963-5572-BD65-2D8B-74472F1603D4}"/>
              </a:ext>
            </a:extLst>
          </p:cNvPr>
          <p:cNvSpPr/>
          <p:nvPr/>
        </p:nvSpPr>
        <p:spPr>
          <a:xfrm>
            <a:off x="5439227" y="554746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miley Face 59">
            <a:extLst>
              <a:ext uri="{FF2B5EF4-FFF2-40B4-BE49-F238E27FC236}">
                <a16:creationId xmlns:a16="http://schemas.microsoft.com/office/drawing/2014/main" id="{0D80E733-1006-12BD-CC92-87E2D2D63F9E}"/>
              </a:ext>
            </a:extLst>
          </p:cNvPr>
          <p:cNvSpPr/>
          <p:nvPr/>
        </p:nvSpPr>
        <p:spPr>
          <a:xfrm>
            <a:off x="6614228" y="554658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miley Face 60">
            <a:extLst>
              <a:ext uri="{FF2B5EF4-FFF2-40B4-BE49-F238E27FC236}">
                <a16:creationId xmlns:a16="http://schemas.microsoft.com/office/drawing/2014/main" id="{6833AF22-7857-8996-29ED-FF9732104AB9}"/>
              </a:ext>
            </a:extLst>
          </p:cNvPr>
          <p:cNvSpPr/>
          <p:nvPr/>
        </p:nvSpPr>
        <p:spPr>
          <a:xfrm>
            <a:off x="4757056" y="564754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miley Face 61">
            <a:extLst>
              <a:ext uri="{FF2B5EF4-FFF2-40B4-BE49-F238E27FC236}">
                <a16:creationId xmlns:a16="http://schemas.microsoft.com/office/drawing/2014/main" id="{2EF41D3C-B203-9A5E-E5D3-3966EE791FCC}"/>
              </a:ext>
            </a:extLst>
          </p:cNvPr>
          <p:cNvSpPr/>
          <p:nvPr/>
        </p:nvSpPr>
        <p:spPr>
          <a:xfrm>
            <a:off x="6802910" y="57933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iley Face 62">
            <a:extLst>
              <a:ext uri="{FF2B5EF4-FFF2-40B4-BE49-F238E27FC236}">
                <a16:creationId xmlns:a16="http://schemas.microsoft.com/office/drawing/2014/main" id="{FD62167E-ECD1-F81B-9678-2B4033154296}"/>
              </a:ext>
            </a:extLst>
          </p:cNvPr>
          <p:cNvSpPr/>
          <p:nvPr/>
        </p:nvSpPr>
        <p:spPr>
          <a:xfrm>
            <a:off x="4978398" y="592448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iley Face 63">
            <a:extLst>
              <a:ext uri="{FF2B5EF4-FFF2-40B4-BE49-F238E27FC236}">
                <a16:creationId xmlns:a16="http://schemas.microsoft.com/office/drawing/2014/main" id="{CF67B912-71A8-51BB-8D36-E243C1D80D96}"/>
              </a:ext>
            </a:extLst>
          </p:cNvPr>
          <p:cNvSpPr/>
          <p:nvPr/>
        </p:nvSpPr>
        <p:spPr>
          <a:xfrm>
            <a:off x="5319487" y="584984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miley Face 64">
            <a:extLst>
              <a:ext uri="{FF2B5EF4-FFF2-40B4-BE49-F238E27FC236}">
                <a16:creationId xmlns:a16="http://schemas.microsoft.com/office/drawing/2014/main" id="{ED8B4F62-32DA-44A7-1977-6779FA7ABE40}"/>
              </a:ext>
            </a:extLst>
          </p:cNvPr>
          <p:cNvSpPr/>
          <p:nvPr/>
        </p:nvSpPr>
        <p:spPr>
          <a:xfrm>
            <a:off x="5994399" y="589125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miley Face 65">
            <a:extLst>
              <a:ext uri="{FF2B5EF4-FFF2-40B4-BE49-F238E27FC236}">
                <a16:creationId xmlns:a16="http://schemas.microsoft.com/office/drawing/2014/main" id="{2FE6AE30-185A-9886-1470-BB6E70B9AB78}"/>
              </a:ext>
            </a:extLst>
          </p:cNvPr>
          <p:cNvSpPr/>
          <p:nvPr/>
        </p:nvSpPr>
        <p:spPr>
          <a:xfrm>
            <a:off x="6509655" y="59622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miley Face 66">
            <a:extLst>
              <a:ext uri="{FF2B5EF4-FFF2-40B4-BE49-F238E27FC236}">
                <a16:creationId xmlns:a16="http://schemas.microsoft.com/office/drawing/2014/main" id="{92DA3CA6-2113-9E74-0C4C-8D252349AC9D}"/>
              </a:ext>
            </a:extLst>
          </p:cNvPr>
          <p:cNvSpPr/>
          <p:nvPr/>
        </p:nvSpPr>
        <p:spPr>
          <a:xfrm>
            <a:off x="4976748" y="399019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868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animBg="1"/>
      <p:bldP spid="39" grpId="0" animBg="1"/>
      <p:bldP spid="5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5791197" y="31975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341251" y="32958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180444" y="363644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731820" y="164074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622471" y="430962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646056" y="47530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820225" y="558981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97602" y="46165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5906649" y="191071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14227" y="517857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073237" y="1646239"/>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570178" y="191898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6799942" y="28267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856513" y="52134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473370" y="38717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4771567" y="28101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363027" y="39528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iley Face 1">
            <a:extLst>
              <a:ext uri="{FF2B5EF4-FFF2-40B4-BE49-F238E27FC236}">
                <a16:creationId xmlns:a16="http://schemas.microsoft.com/office/drawing/2014/main" id="{DBCC520D-24BE-3C31-9211-822395910267}"/>
              </a:ext>
            </a:extLst>
          </p:cNvPr>
          <p:cNvSpPr/>
          <p:nvPr/>
        </p:nvSpPr>
        <p:spPr>
          <a:xfrm>
            <a:off x="5390403" y="164074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miley Face 56">
            <a:extLst>
              <a:ext uri="{FF2B5EF4-FFF2-40B4-BE49-F238E27FC236}">
                <a16:creationId xmlns:a16="http://schemas.microsoft.com/office/drawing/2014/main" id="{B56C4305-6F15-111F-3D1B-22BE4AF2B3E0}"/>
              </a:ext>
            </a:extLst>
          </p:cNvPr>
          <p:cNvSpPr/>
          <p:nvPr/>
        </p:nvSpPr>
        <p:spPr>
          <a:xfrm>
            <a:off x="4771567" y="368299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miley Face 57">
            <a:extLst>
              <a:ext uri="{FF2B5EF4-FFF2-40B4-BE49-F238E27FC236}">
                <a16:creationId xmlns:a16="http://schemas.microsoft.com/office/drawing/2014/main" id="{AF094938-1424-C419-B5AA-B9891E9D69B3}"/>
              </a:ext>
            </a:extLst>
          </p:cNvPr>
          <p:cNvSpPr/>
          <p:nvPr/>
        </p:nvSpPr>
        <p:spPr>
          <a:xfrm>
            <a:off x="6052454" y="48908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miley Face 58">
            <a:extLst>
              <a:ext uri="{FF2B5EF4-FFF2-40B4-BE49-F238E27FC236}">
                <a16:creationId xmlns:a16="http://schemas.microsoft.com/office/drawing/2014/main" id="{B56A7963-5572-BD65-2D8B-74472F1603D4}"/>
              </a:ext>
            </a:extLst>
          </p:cNvPr>
          <p:cNvSpPr/>
          <p:nvPr/>
        </p:nvSpPr>
        <p:spPr>
          <a:xfrm>
            <a:off x="5439227" y="554746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miley Face 59">
            <a:extLst>
              <a:ext uri="{FF2B5EF4-FFF2-40B4-BE49-F238E27FC236}">
                <a16:creationId xmlns:a16="http://schemas.microsoft.com/office/drawing/2014/main" id="{0D80E733-1006-12BD-CC92-87E2D2D63F9E}"/>
              </a:ext>
            </a:extLst>
          </p:cNvPr>
          <p:cNvSpPr/>
          <p:nvPr/>
        </p:nvSpPr>
        <p:spPr>
          <a:xfrm>
            <a:off x="6614228" y="554658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miley Face 60">
            <a:extLst>
              <a:ext uri="{FF2B5EF4-FFF2-40B4-BE49-F238E27FC236}">
                <a16:creationId xmlns:a16="http://schemas.microsoft.com/office/drawing/2014/main" id="{6833AF22-7857-8996-29ED-FF9732104AB9}"/>
              </a:ext>
            </a:extLst>
          </p:cNvPr>
          <p:cNvSpPr/>
          <p:nvPr/>
        </p:nvSpPr>
        <p:spPr>
          <a:xfrm>
            <a:off x="4757056" y="564754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miley Face 61">
            <a:extLst>
              <a:ext uri="{FF2B5EF4-FFF2-40B4-BE49-F238E27FC236}">
                <a16:creationId xmlns:a16="http://schemas.microsoft.com/office/drawing/2014/main" id="{2EF41D3C-B203-9A5E-E5D3-3966EE791FCC}"/>
              </a:ext>
            </a:extLst>
          </p:cNvPr>
          <p:cNvSpPr/>
          <p:nvPr/>
        </p:nvSpPr>
        <p:spPr>
          <a:xfrm>
            <a:off x="6802910" y="57933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iley Face 62">
            <a:extLst>
              <a:ext uri="{FF2B5EF4-FFF2-40B4-BE49-F238E27FC236}">
                <a16:creationId xmlns:a16="http://schemas.microsoft.com/office/drawing/2014/main" id="{FD62167E-ECD1-F81B-9678-2B4033154296}"/>
              </a:ext>
            </a:extLst>
          </p:cNvPr>
          <p:cNvSpPr/>
          <p:nvPr/>
        </p:nvSpPr>
        <p:spPr>
          <a:xfrm>
            <a:off x="4978398" y="592448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iley Face 63">
            <a:extLst>
              <a:ext uri="{FF2B5EF4-FFF2-40B4-BE49-F238E27FC236}">
                <a16:creationId xmlns:a16="http://schemas.microsoft.com/office/drawing/2014/main" id="{CF67B912-71A8-51BB-8D36-E243C1D80D96}"/>
              </a:ext>
            </a:extLst>
          </p:cNvPr>
          <p:cNvSpPr/>
          <p:nvPr/>
        </p:nvSpPr>
        <p:spPr>
          <a:xfrm>
            <a:off x="5319487" y="584984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miley Face 64">
            <a:extLst>
              <a:ext uri="{FF2B5EF4-FFF2-40B4-BE49-F238E27FC236}">
                <a16:creationId xmlns:a16="http://schemas.microsoft.com/office/drawing/2014/main" id="{ED8B4F62-32DA-44A7-1977-6779FA7ABE40}"/>
              </a:ext>
            </a:extLst>
          </p:cNvPr>
          <p:cNvSpPr/>
          <p:nvPr/>
        </p:nvSpPr>
        <p:spPr>
          <a:xfrm>
            <a:off x="5994399" y="589125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miley Face 65">
            <a:extLst>
              <a:ext uri="{FF2B5EF4-FFF2-40B4-BE49-F238E27FC236}">
                <a16:creationId xmlns:a16="http://schemas.microsoft.com/office/drawing/2014/main" id="{2FE6AE30-185A-9886-1470-BB6E70B9AB78}"/>
              </a:ext>
            </a:extLst>
          </p:cNvPr>
          <p:cNvSpPr/>
          <p:nvPr/>
        </p:nvSpPr>
        <p:spPr>
          <a:xfrm>
            <a:off x="6509655" y="59622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miley Face 66">
            <a:extLst>
              <a:ext uri="{FF2B5EF4-FFF2-40B4-BE49-F238E27FC236}">
                <a16:creationId xmlns:a16="http://schemas.microsoft.com/office/drawing/2014/main" id="{92DA3CA6-2113-9E74-0C4C-8D252349AC9D}"/>
              </a:ext>
            </a:extLst>
          </p:cNvPr>
          <p:cNvSpPr/>
          <p:nvPr/>
        </p:nvSpPr>
        <p:spPr>
          <a:xfrm>
            <a:off x="4976748" y="3990197"/>
            <a:ext cx="232229" cy="246743"/>
          </a:xfrm>
          <a:prstGeom prst="smileyFac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76753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5791197" y="31975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341251" y="32958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180444" y="363644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696856" y="389931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622471" y="430962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646056" y="47530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820225" y="558981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97602" y="46165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6248398" y="5627169"/>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14227" y="517857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741884" y="385279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190171" y="500512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6799942" y="28267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856513" y="52134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473370" y="38717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4771567" y="28101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363027" y="39528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iley Face 1">
            <a:extLst>
              <a:ext uri="{FF2B5EF4-FFF2-40B4-BE49-F238E27FC236}">
                <a16:creationId xmlns:a16="http://schemas.microsoft.com/office/drawing/2014/main" id="{DBCC520D-24BE-3C31-9211-822395910267}"/>
              </a:ext>
            </a:extLst>
          </p:cNvPr>
          <p:cNvSpPr/>
          <p:nvPr/>
        </p:nvSpPr>
        <p:spPr>
          <a:xfrm>
            <a:off x="4837540" y="3384971"/>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miley Face 56">
            <a:extLst>
              <a:ext uri="{FF2B5EF4-FFF2-40B4-BE49-F238E27FC236}">
                <a16:creationId xmlns:a16="http://schemas.microsoft.com/office/drawing/2014/main" id="{B56C4305-6F15-111F-3D1B-22BE4AF2B3E0}"/>
              </a:ext>
            </a:extLst>
          </p:cNvPr>
          <p:cNvSpPr/>
          <p:nvPr/>
        </p:nvSpPr>
        <p:spPr>
          <a:xfrm>
            <a:off x="4771567" y="368299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miley Face 57">
            <a:extLst>
              <a:ext uri="{FF2B5EF4-FFF2-40B4-BE49-F238E27FC236}">
                <a16:creationId xmlns:a16="http://schemas.microsoft.com/office/drawing/2014/main" id="{AF094938-1424-C419-B5AA-B9891E9D69B3}"/>
              </a:ext>
            </a:extLst>
          </p:cNvPr>
          <p:cNvSpPr/>
          <p:nvPr/>
        </p:nvSpPr>
        <p:spPr>
          <a:xfrm>
            <a:off x="6052454" y="48908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miley Face 58">
            <a:extLst>
              <a:ext uri="{FF2B5EF4-FFF2-40B4-BE49-F238E27FC236}">
                <a16:creationId xmlns:a16="http://schemas.microsoft.com/office/drawing/2014/main" id="{B56A7963-5572-BD65-2D8B-74472F1603D4}"/>
              </a:ext>
            </a:extLst>
          </p:cNvPr>
          <p:cNvSpPr/>
          <p:nvPr/>
        </p:nvSpPr>
        <p:spPr>
          <a:xfrm>
            <a:off x="5439227" y="554746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miley Face 59">
            <a:extLst>
              <a:ext uri="{FF2B5EF4-FFF2-40B4-BE49-F238E27FC236}">
                <a16:creationId xmlns:a16="http://schemas.microsoft.com/office/drawing/2014/main" id="{0D80E733-1006-12BD-CC92-87E2D2D63F9E}"/>
              </a:ext>
            </a:extLst>
          </p:cNvPr>
          <p:cNvSpPr/>
          <p:nvPr/>
        </p:nvSpPr>
        <p:spPr>
          <a:xfrm>
            <a:off x="6614228" y="554658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miley Face 60">
            <a:extLst>
              <a:ext uri="{FF2B5EF4-FFF2-40B4-BE49-F238E27FC236}">
                <a16:creationId xmlns:a16="http://schemas.microsoft.com/office/drawing/2014/main" id="{6833AF22-7857-8996-29ED-FF9732104AB9}"/>
              </a:ext>
            </a:extLst>
          </p:cNvPr>
          <p:cNvSpPr/>
          <p:nvPr/>
        </p:nvSpPr>
        <p:spPr>
          <a:xfrm>
            <a:off x="4757056" y="564754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miley Face 61">
            <a:extLst>
              <a:ext uri="{FF2B5EF4-FFF2-40B4-BE49-F238E27FC236}">
                <a16:creationId xmlns:a16="http://schemas.microsoft.com/office/drawing/2014/main" id="{2EF41D3C-B203-9A5E-E5D3-3966EE791FCC}"/>
              </a:ext>
            </a:extLst>
          </p:cNvPr>
          <p:cNvSpPr/>
          <p:nvPr/>
        </p:nvSpPr>
        <p:spPr>
          <a:xfrm>
            <a:off x="6802910" y="57933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iley Face 62">
            <a:extLst>
              <a:ext uri="{FF2B5EF4-FFF2-40B4-BE49-F238E27FC236}">
                <a16:creationId xmlns:a16="http://schemas.microsoft.com/office/drawing/2014/main" id="{FD62167E-ECD1-F81B-9678-2B4033154296}"/>
              </a:ext>
            </a:extLst>
          </p:cNvPr>
          <p:cNvSpPr/>
          <p:nvPr/>
        </p:nvSpPr>
        <p:spPr>
          <a:xfrm>
            <a:off x="4978398" y="592448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iley Face 63">
            <a:extLst>
              <a:ext uri="{FF2B5EF4-FFF2-40B4-BE49-F238E27FC236}">
                <a16:creationId xmlns:a16="http://schemas.microsoft.com/office/drawing/2014/main" id="{CF67B912-71A8-51BB-8D36-E243C1D80D96}"/>
              </a:ext>
            </a:extLst>
          </p:cNvPr>
          <p:cNvSpPr/>
          <p:nvPr/>
        </p:nvSpPr>
        <p:spPr>
          <a:xfrm>
            <a:off x="5319487" y="584984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miley Face 64">
            <a:extLst>
              <a:ext uri="{FF2B5EF4-FFF2-40B4-BE49-F238E27FC236}">
                <a16:creationId xmlns:a16="http://schemas.microsoft.com/office/drawing/2014/main" id="{ED8B4F62-32DA-44A7-1977-6779FA7ABE40}"/>
              </a:ext>
            </a:extLst>
          </p:cNvPr>
          <p:cNvSpPr/>
          <p:nvPr/>
        </p:nvSpPr>
        <p:spPr>
          <a:xfrm>
            <a:off x="5994399" y="589125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miley Face 65">
            <a:extLst>
              <a:ext uri="{FF2B5EF4-FFF2-40B4-BE49-F238E27FC236}">
                <a16:creationId xmlns:a16="http://schemas.microsoft.com/office/drawing/2014/main" id="{2FE6AE30-185A-9886-1470-BB6E70B9AB78}"/>
              </a:ext>
            </a:extLst>
          </p:cNvPr>
          <p:cNvSpPr/>
          <p:nvPr/>
        </p:nvSpPr>
        <p:spPr>
          <a:xfrm>
            <a:off x="6509655" y="59622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miley Face 66">
            <a:extLst>
              <a:ext uri="{FF2B5EF4-FFF2-40B4-BE49-F238E27FC236}">
                <a16:creationId xmlns:a16="http://schemas.microsoft.com/office/drawing/2014/main" id="{92DA3CA6-2113-9E74-0C4C-8D252349AC9D}"/>
              </a:ext>
            </a:extLst>
          </p:cNvPr>
          <p:cNvSpPr/>
          <p:nvPr/>
        </p:nvSpPr>
        <p:spPr>
          <a:xfrm>
            <a:off x="4976748" y="3990197"/>
            <a:ext cx="232229" cy="246743"/>
          </a:xfrm>
          <a:prstGeom prst="smileyFac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42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lhouette of a person&#10;&#10;Description automatically generated">
            <a:extLst>
              <a:ext uri="{FF2B5EF4-FFF2-40B4-BE49-F238E27FC236}">
                <a16:creationId xmlns:a16="http://schemas.microsoft.com/office/drawing/2014/main" id="{BED60D08-405A-9AF3-3EEE-EDA3D617F41E}"/>
              </a:ext>
            </a:extLst>
          </p:cNvPr>
          <p:cNvPicPr>
            <a:picLocks noChangeAspect="1"/>
          </p:cNvPicPr>
          <p:nvPr/>
        </p:nvPicPr>
        <p:blipFill rotWithShape="1">
          <a:blip r:embed="rId2"/>
          <a:srcRect l="4390" t="3496" r="-33" b="55229"/>
          <a:stretch/>
        </p:blipFill>
        <p:spPr>
          <a:xfrm>
            <a:off x="0" y="0"/>
            <a:ext cx="12293600" cy="6858000"/>
          </a:xfrm>
          <a:prstGeom prst="rect">
            <a:avLst/>
          </a:prstGeom>
        </p:spPr>
      </p:pic>
      <p:sp>
        <p:nvSpPr>
          <p:cNvPr id="4" name="TextBox 3">
            <a:extLst>
              <a:ext uri="{FF2B5EF4-FFF2-40B4-BE49-F238E27FC236}">
                <a16:creationId xmlns:a16="http://schemas.microsoft.com/office/drawing/2014/main" id="{C9A85EE2-C8E2-2BDD-8865-7627D56DD3E8}"/>
              </a:ext>
            </a:extLst>
          </p:cNvPr>
          <p:cNvSpPr txBox="1"/>
          <p:nvPr/>
        </p:nvSpPr>
        <p:spPr>
          <a:xfrm>
            <a:off x="5094513" y="965061"/>
            <a:ext cx="1494972" cy="461665"/>
          </a:xfrm>
          <a:prstGeom prst="rect">
            <a:avLst/>
          </a:prstGeom>
          <a:noFill/>
        </p:spPr>
        <p:txBody>
          <a:bodyPr wrap="square" rtlCol="0">
            <a:spAutoFit/>
          </a:bodyPr>
          <a:lstStyle/>
          <a:p>
            <a:pPr algn="ctr"/>
            <a:r>
              <a:rPr lang="en-US" sz="2400" b="1" dirty="0">
                <a:latin typeface="Century" panose="02040604050505020304" pitchFamily="18" charset="0"/>
              </a:rPr>
              <a:t>CHRIST</a:t>
            </a:r>
          </a:p>
        </p:txBody>
      </p:sp>
      <p:sp>
        <p:nvSpPr>
          <p:cNvPr id="5" name="Smiley Face 4">
            <a:extLst>
              <a:ext uri="{FF2B5EF4-FFF2-40B4-BE49-F238E27FC236}">
                <a16:creationId xmlns:a16="http://schemas.microsoft.com/office/drawing/2014/main" id="{AF55DA97-A114-DF4E-4394-57805FB4F295}"/>
              </a:ext>
            </a:extLst>
          </p:cNvPr>
          <p:cNvSpPr/>
          <p:nvPr/>
        </p:nvSpPr>
        <p:spPr>
          <a:xfrm>
            <a:off x="5791197" y="31975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miley Face 5">
            <a:extLst>
              <a:ext uri="{FF2B5EF4-FFF2-40B4-BE49-F238E27FC236}">
                <a16:creationId xmlns:a16="http://schemas.microsoft.com/office/drawing/2014/main" id="{EEFAD00E-2FC7-8A02-47E0-00C407EE1942}"/>
              </a:ext>
            </a:extLst>
          </p:cNvPr>
          <p:cNvSpPr/>
          <p:nvPr/>
        </p:nvSpPr>
        <p:spPr>
          <a:xfrm>
            <a:off x="4586512" y="407125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ED34F56C-5755-8AA5-42A8-2A27C2FD6AAA}"/>
              </a:ext>
            </a:extLst>
          </p:cNvPr>
          <p:cNvSpPr/>
          <p:nvPr/>
        </p:nvSpPr>
        <p:spPr>
          <a:xfrm>
            <a:off x="5341251" y="329581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a:extLst>
              <a:ext uri="{FF2B5EF4-FFF2-40B4-BE49-F238E27FC236}">
                <a16:creationId xmlns:a16="http://schemas.microsoft.com/office/drawing/2014/main" id="{7F2DEB66-76AA-4DC6-523A-5D30218A8CB8}"/>
              </a:ext>
            </a:extLst>
          </p:cNvPr>
          <p:cNvSpPr/>
          <p:nvPr/>
        </p:nvSpPr>
        <p:spPr>
          <a:xfrm>
            <a:off x="5180444" y="363644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A933C1D7-F017-D814-96CE-E8A6B607FDFA}"/>
              </a:ext>
            </a:extLst>
          </p:cNvPr>
          <p:cNvSpPr/>
          <p:nvPr/>
        </p:nvSpPr>
        <p:spPr>
          <a:xfrm>
            <a:off x="5493656" y="2963046"/>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B2150845-FA9F-2482-5D61-026417CA75E4}"/>
              </a:ext>
            </a:extLst>
          </p:cNvPr>
          <p:cNvSpPr/>
          <p:nvPr/>
        </p:nvSpPr>
        <p:spPr>
          <a:xfrm>
            <a:off x="5696856" y="389931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6BE0CAB9-9B62-336A-B69A-AF5D7B0CB554}"/>
              </a:ext>
            </a:extLst>
          </p:cNvPr>
          <p:cNvSpPr/>
          <p:nvPr/>
        </p:nvSpPr>
        <p:spPr>
          <a:xfrm>
            <a:off x="6008914" y="34384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9330C90F-D6F6-7DD1-7091-A71D1F7BA1E8}"/>
              </a:ext>
            </a:extLst>
          </p:cNvPr>
          <p:cNvSpPr/>
          <p:nvPr/>
        </p:nvSpPr>
        <p:spPr>
          <a:xfrm>
            <a:off x="5232399" y="42976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7D77CA60-5485-D611-7544-9D0359481F6A}"/>
              </a:ext>
            </a:extLst>
          </p:cNvPr>
          <p:cNvSpPr/>
          <p:nvPr/>
        </p:nvSpPr>
        <p:spPr>
          <a:xfrm>
            <a:off x="5609770"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371E5CD-9218-C519-996D-29C00590B06F}"/>
              </a:ext>
            </a:extLst>
          </p:cNvPr>
          <p:cNvSpPr/>
          <p:nvPr/>
        </p:nvSpPr>
        <p:spPr>
          <a:xfrm>
            <a:off x="5622471" y="430962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39AD16D6-5041-0E5F-A5D4-7D137CF70F92}"/>
              </a:ext>
            </a:extLst>
          </p:cNvPr>
          <p:cNvSpPr/>
          <p:nvPr/>
        </p:nvSpPr>
        <p:spPr>
          <a:xfrm>
            <a:off x="6023428" y="30019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8F60ED9F-20B8-1482-FCDD-E386DAB4CBBB}"/>
              </a:ext>
            </a:extLst>
          </p:cNvPr>
          <p:cNvSpPr/>
          <p:nvPr/>
        </p:nvSpPr>
        <p:spPr>
          <a:xfrm>
            <a:off x="6342745" y="351831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3138084C-B740-403A-E17B-89940AA422E5}"/>
              </a:ext>
            </a:extLst>
          </p:cNvPr>
          <p:cNvSpPr/>
          <p:nvPr/>
        </p:nvSpPr>
        <p:spPr>
          <a:xfrm>
            <a:off x="6154056" y="394788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C80709F9-71D2-E6D0-DFF3-B8491425CDBF}"/>
              </a:ext>
            </a:extLst>
          </p:cNvPr>
          <p:cNvSpPr/>
          <p:nvPr/>
        </p:nvSpPr>
        <p:spPr>
          <a:xfrm>
            <a:off x="5239657" y="463517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miley Face 18">
            <a:extLst>
              <a:ext uri="{FF2B5EF4-FFF2-40B4-BE49-F238E27FC236}">
                <a16:creationId xmlns:a16="http://schemas.microsoft.com/office/drawing/2014/main" id="{AF36042D-89A9-A192-B121-338118774B48}"/>
              </a:ext>
            </a:extLst>
          </p:cNvPr>
          <p:cNvSpPr/>
          <p:nvPr/>
        </p:nvSpPr>
        <p:spPr>
          <a:xfrm>
            <a:off x="5116284" y="54008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4BD4F14A-7AF0-E17D-DFD1-AAD4DB02C4DE}"/>
              </a:ext>
            </a:extLst>
          </p:cNvPr>
          <p:cNvSpPr/>
          <p:nvPr/>
        </p:nvSpPr>
        <p:spPr>
          <a:xfrm>
            <a:off x="5646056" y="475300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23916BCB-CDED-7FE7-2419-756970095D76}"/>
              </a:ext>
            </a:extLst>
          </p:cNvPr>
          <p:cNvSpPr/>
          <p:nvPr/>
        </p:nvSpPr>
        <p:spPr>
          <a:xfrm>
            <a:off x="5544456" y="516857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1CE618A6-EDAE-A167-2611-773736AA2011}"/>
              </a:ext>
            </a:extLst>
          </p:cNvPr>
          <p:cNvSpPr/>
          <p:nvPr/>
        </p:nvSpPr>
        <p:spPr>
          <a:xfrm>
            <a:off x="6023428" y="42925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86D782DD-6D80-26D9-C777-4A81F09FEA4D}"/>
              </a:ext>
            </a:extLst>
          </p:cNvPr>
          <p:cNvSpPr/>
          <p:nvPr/>
        </p:nvSpPr>
        <p:spPr>
          <a:xfrm>
            <a:off x="6226628" y="5228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7C653925-A4F1-EA19-C854-DF5BFC7A7228}"/>
              </a:ext>
            </a:extLst>
          </p:cNvPr>
          <p:cNvSpPr/>
          <p:nvPr/>
        </p:nvSpPr>
        <p:spPr>
          <a:xfrm>
            <a:off x="6538686" y="476803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0277579D-DECA-83E3-D64D-E2B5B4E530AF}"/>
              </a:ext>
            </a:extLst>
          </p:cNvPr>
          <p:cNvSpPr/>
          <p:nvPr/>
        </p:nvSpPr>
        <p:spPr>
          <a:xfrm>
            <a:off x="5820225" y="558981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5ED151E7-C666-7FBF-45D2-0248B5790231}"/>
              </a:ext>
            </a:extLst>
          </p:cNvPr>
          <p:cNvSpPr/>
          <p:nvPr/>
        </p:nvSpPr>
        <p:spPr>
          <a:xfrm>
            <a:off x="6197602" y="46165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8B0941C3-BE6A-2734-01D1-A600106DA33C}"/>
              </a:ext>
            </a:extLst>
          </p:cNvPr>
          <p:cNvSpPr/>
          <p:nvPr/>
        </p:nvSpPr>
        <p:spPr>
          <a:xfrm>
            <a:off x="6248398" y="5627169"/>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02AF90A1-31FE-9A5C-18C4-9DFEC274714B}"/>
              </a:ext>
            </a:extLst>
          </p:cNvPr>
          <p:cNvSpPr/>
          <p:nvPr/>
        </p:nvSpPr>
        <p:spPr>
          <a:xfrm>
            <a:off x="6553200" y="43315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a:extLst>
              <a:ext uri="{FF2B5EF4-FFF2-40B4-BE49-F238E27FC236}">
                <a16:creationId xmlns:a16="http://schemas.microsoft.com/office/drawing/2014/main" id="{D2D0EC06-1B9E-C144-1551-22A51D8C462F}"/>
              </a:ext>
            </a:extLst>
          </p:cNvPr>
          <p:cNvSpPr/>
          <p:nvPr/>
        </p:nvSpPr>
        <p:spPr>
          <a:xfrm>
            <a:off x="6872517" y="4847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a:extLst>
              <a:ext uri="{FF2B5EF4-FFF2-40B4-BE49-F238E27FC236}">
                <a16:creationId xmlns:a16="http://schemas.microsoft.com/office/drawing/2014/main" id="{0BCD3E7D-B89C-752B-CEB5-8F8C88480F43}"/>
              </a:ext>
            </a:extLst>
          </p:cNvPr>
          <p:cNvSpPr/>
          <p:nvPr/>
        </p:nvSpPr>
        <p:spPr>
          <a:xfrm>
            <a:off x="6614227" y="517857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a:extLst>
              <a:ext uri="{FF2B5EF4-FFF2-40B4-BE49-F238E27FC236}">
                <a16:creationId xmlns:a16="http://schemas.microsoft.com/office/drawing/2014/main" id="{3902D923-FF4C-3498-73DA-D82D5183ECE8}"/>
              </a:ext>
            </a:extLst>
          </p:cNvPr>
          <p:cNvSpPr/>
          <p:nvPr/>
        </p:nvSpPr>
        <p:spPr>
          <a:xfrm>
            <a:off x="4804227" y="4406850"/>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extLst>
              <a:ext uri="{FF2B5EF4-FFF2-40B4-BE49-F238E27FC236}">
                <a16:creationId xmlns:a16="http://schemas.microsoft.com/office/drawing/2014/main" id="{CBE9BE55-E59E-28F7-E0B1-8D5085633B3C}"/>
              </a:ext>
            </a:extLst>
          </p:cNvPr>
          <p:cNvSpPr/>
          <p:nvPr/>
        </p:nvSpPr>
        <p:spPr>
          <a:xfrm>
            <a:off x="4811485" y="474440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a:extLst>
              <a:ext uri="{FF2B5EF4-FFF2-40B4-BE49-F238E27FC236}">
                <a16:creationId xmlns:a16="http://schemas.microsoft.com/office/drawing/2014/main" id="{A809FBA3-FB20-5EAE-4E8A-A9178F316C48}"/>
              </a:ext>
            </a:extLst>
          </p:cNvPr>
          <p:cNvSpPr/>
          <p:nvPr/>
        </p:nvSpPr>
        <p:spPr>
          <a:xfrm>
            <a:off x="4942111" y="307712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extLst>
              <a:ext uri="{FF2B5EF4-FFF2-40B4-BE49-F238E27FC236}">
                <a16:creationId xmlns:a16="http://schemas.microsoft.com/office/drawing/2014/main" id="{B119D55F-2A59-33C3-363E-2C265EE681DA}"/>
              </a:ext>
            </a:extLst>
          </p:cNvPr>
          <p:cNvSpPr/>
          <p:nvPr/>
        </p:nvSpPr>
        <p:spPr>
          <a:xfrm>
            <a:off x="5188854" y="266337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extLst>
              <a:ext uri="{FF2B5EF4-FFF2-40B4-BE49-F238E27FC236}">
                <a16:creationId xmlns:a16="http://schemas.microsoft.com/office/drawing/2014/main" id="{B99BB3E6-D4A8-F4B1-01E4-31105468112E}"/>
              </a:ext>
            </a:extLst>
          </p:cNvPr>
          <p:cNvSpPr/>
          <p:nvPr/>
        </p:nvSpPr>
        <p:spPr>
          <a:xfrm>
            <a:off x="5791199" y="264784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extLst>
              <a:ext uri="{FF2B5EF4-FFF2-40B4-BE49-F238E27FC236}">
                <a16:creationId xmlns:a16="http://schemas.microsoft.com/office/drawing/2014/main" id="{6B73C97E-202F-295E-B494-4EC900A1B218}"/>
              </a:ext>
            </a:extLst>
          </p:cNvPr>
          <p:cNvSpPr/>
          <p:nvPr/>
        </p:nvSpPr>
        <p:spPr>
          <a:xfrm>
            <a:off x="6320971" y="26867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extLst>
              <a:ext uri="{FF2B5EF4-FFF2-40B4-BE49-F238E27FC236}">
                <a16:creationId xmlns:a16="http://schemas.microsoft.com/office/drawing/2014/main" id="{FF380617-D65D-EF8B-985C-D38EEBE8D62C}"/>
              </a:ext>
            </a:extLst>
          </p:cNvPr>
          <p:cNvSpPr/>
          <p:nvPr/>
        </p:nvSpPr>
        <p:spPr>
          <a:xfrm>
            <a:off x="6720114" y="345449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extLst>
              <a:ext uri="{FF2B5EF4-FFF2-40B4-BE49-F238E27FC236}">
                <a16:creationId xmlns:a16="http://schemas.microsoft.com/office/drawing/2014/main" id="{84A6AF31-6AB7-6A7F-E5BF-D4544C230B2C}"/>
              </a:ext>
            </a:extLst>
          </p:cNvPr>
          <p:cNvSpPr/>
          <p:nvPr/>
        </p:nvSpPr>
        <p:spPr>
          <a:xfrm>
            <a:off x="6633028" y="307349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miley Face 38">
            <a:extLst>
              <a:ext uri="{FF2B5EF4-FFF2-40B4-BE49-F238E27FC236}">
                <a16:creationId xmlns:a16="http://schemas.microsoft.com/office/drawing/2014/main" id="{341511DB-9F88-24EB-ECC6-AD6A6A0C47C9}"/>
              </a:ext>
            </a:extLst>
          </p:cNvPr>
          <p:cNvSpPr/>
          <p:nvPr/>
        </p:nvSpPr>
        <p:spPr>
          <a:xfrm>
            <a:off x="6741884" y="385279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iley Face 39">
            <a:extLst>
              <a:ext uri="{FF2B5EF4-FFF2-40B4-BE49-F238E27FC236}">
                <a16:creationId xmlns:a16="http://schemas.microsoft.com/office/drawing/2014/main" id="{58DEE5C4-5159-4F76-71C7-6057156C113B}"/>
              </a:ext>
            </a:extLst>
          </p:cNvPr>
          <p:cNvSpPr/>
          <p:nvPr/>
        </p:nvSpPr>
        <p:spPr>
          <a:xfrm>
            <a:off x="7126514" y="302799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miley Face 40">
            <a:extLst>
              <a:ext uri="{FF2B5EF4-FFF2-40B4-BE49-F238E27FC236}">
                <a16:creationId xmlns:a16="http://schemas.microsoft.com/office/drawing/2014/main" id="{1FF30EB1-631B-DACD-6BE0-8AFB3977D60F}"/>
              </a:ext>
            </a:extLst>
          </p:cNvPr>
          <p:cNvSpPr/>
          <p:nvPr/>
        </p:nvSpPr>
        <p:spPr>
          <a:xfrm>
            <a:off x="7184573" y="343672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miley Face 41">
            <a:extLst>
              <a:ext uri="{FF2B5EF4-FFF2-40B4-BE49-F238E27FC236}">
                <a16:creationId xmlns:a16="http://schemas.microsoft.com/office/drawing/2014/main" id="{FF5C1A5D-F203-740D-8E53-C67D0BB54B1F}"/>
              </a:ext>
            </a:extLst>
          </p:cNvPr>
          <p:cNvSpPr/>
          <p:nvPr/>
        </p:nvSpPr>
        <p:spPr>
          <a:xfrm>
            <a:off x="7097486" y="377632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miley Face 42">
            <a:extLst>
              <a:ext uri="{FF2B5EF4-FFF2-40B4-BE49-F238E27FC236}">
                <a16:creationId xmlns:a16="http://schemas.microsoft.com/office/drawing/2014/main" id="{D2E4E0BA-7403-4BCD-F90D-710C7986F5AD}"/>
              </a:ext>
            </a:extLst>
          </p:cNvPr>
          <p:cNvSpPr/>
          <p:nvPr/>
        </p:nvSpPr>
        <p:spPr>
          <a:xfrm>
            <a:off x="7155545" y="418505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iley Face 43">
            <a:extLst>
              <a:ext uri="{FF2B5EF4-FFF2-40B4-BE49-F238E27FC236}">
                <a16:creationId xmlns:a16="http://schemas.microsoft.com/office/drawing/2014/main" id="{767F3274-351E-C550-C2D9-EC9203672300}"/>
              </a:ext>
            </a:extLst>
          </p:cNvPr>
          <p:cNvSpPr/>
          <p:nvPr/>
        </p:nvSpPr>
        <p:spPr>
          <a:xfrm>
            <a:off x="6890656" y="411544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miley Face 44">
            <a:extLst>
              <a:ext uri="{FF2B5EF4-FFF2-40B4-BE49-F238E27FC236}">
                <a16:creationId xmlns:a16="http://schemas.microsoft.com/office/drawing/2014/main" id="{3C532504-7614-7E03-E09F-EBBFFADAD842}"/>
              </a:ext>
            </a:extLst>
          </p:cNvPr>
          <p:cNvSpPr/>
          <p:nvPr/>
        </p:nvSpPr>
        <p:spPr>
          <a:xfrm>
            <a:off x="6912426" y="4513751"/>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miley Face 45">
            <a:extLst>
              <a:ext uri="{FF2B5EF4-FFF2-40B4-BE49-F238E27FC236}">
                <a16:creationId xmlns:a16="http://schemas.microsoft.com/office/drawing/2014/main" id="{BBD6C7CC-3454-2ABD-949F-343FF01254E3}"/>
              </a:ext>
            </a:extLst>
          </p:cNvPr>
          <p:cNvSpPr/>
          <p:nvPr/>
        </p:nvSpPr>
        <p:spPr>
          <a:xfrm>
            <a:off x="4238171" y="38063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miley Face 46">
            <a:extLst>
              <a:ext uri="{FF2B5EF4-FFF2-40B4-BE49-F238E27FC236}">
                <a16:creationId xmlns:a16="http://schemas.microsoft.com/office/drawing/2014/main" id="{BFC2B7E5-F1BB-0309-6D14-F026F68C9FCD}"/>
              </a:ext>
            </a:extLst>
          </p:cNvPr>
          <p:cNvSpPr/>
          <p:nvPr/>
        </p:nvSpPr>
        <p:spPr>
          <a:xfrm>
            <a:off x="4470397" y="357786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miley Face 47">
            <a:extLst>
              <a:ext uri="{FF2B5EF4-FFF2-40B4-BE49-F238E27FC236}">
                <a16:creationId xmlns:a16="http://schemas.microsoft.com/office/drawing/2014/main" id="{ABB3DD75-A528-F48E-2141-A78E26CD27A5}"/>
              </a:ext>
            </a:extLst>
          </p:cNvPr>
          <p:cNvSpPr/>
          <p:nvPr/>
        </p:nvSpPr>
        <p:spPr>
          <a:xfrm>
            <a:off x="4470397" y="3196866"/>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miley Face 48">
            <a:extLst>
              <a:ext uri="{FF2B5EF4-FFF2-40B4-BE49-F238E27FC236}">
                <a16:creationId xmlns:a16="http://schemas.microsoft.com/office/drawing/2014/main" id="{C7538BC2-C2EB-AF30-860A-BF707ED32964}"/>
              </a:ext>
            </a:extLst>
          </p:cNvPr>
          <p:cNvSpPr/>
          <p:nvPr/>
        </p:nvSpPr>
        <p:spPr>
          <a:xfrm>
            <a:off x="4383311" y="281586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miley Face 49">
            <a:extLst>
              <a:ext uri="{FF2B5EF4-FFF2-40B4-BE49-F238E27FC236}">
                <a16:creationId xmlns:a16="http://schemas.microsoft.com/office/drawing/2014/main" id="{6E358990-9C4E-40CB-EA43-5EE882CEB4B7}"/>
              </a:ext>
            </a:extLst>
          </p:cNvPr>
          <p:cNvSpPr/>
          <p:nvPr/>
        </p:nvSpPr>
        <p:spPr>
          <a:xfrm>
            <a:off x="5190171" y="5005128"/>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Smiley Face 50">
            <a:extLst>
              <a:ext uri="{FF2B5EF4-FFF2-40B4-BE49-F238E27FC236}">
                <a16:creationId xmlns:a16="http://schemas.microsoft.com/office/drawing/2014/main" id="{2688C909-7548-A1D0-A838-90EB833C8A50}"/>
              </a:ext>
            </a:extLst>
          </p:cNvPr>
          <p:cNvSpPr/>
          <p:nvPr/>
        </p:nvSpPr>
        <p:spPr>
          <a:xfrm>
            <a:off x="4880426" y="510293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miley Face 51">
            <a:extLst>
              <a:ext uri="{FF2B5EF4-FFF2-40B4-BE49-F238E27FC236}">
                <a16:creationId xmlns:a16="http://schemas.microsoft.com/office/drawing/2014/main" id="{33A52CF2-BCCE-886C-C77A-60EF58C63130}"/>
              </a:ext>
            </a:extLst>
          </p:cNvPr>
          <p:cNvSpPr/>
          <p:nvPr/>
        </p:nvSpPr>
        <p:spPr>
          <a:xfrm>
            <a:off x="6799942" y="2826752"/>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miley Face 52">
            <a:extLst>
              <a:ext uri="{FF2B5EF4-FFF2-40B4-BE49-F238E27FC236}">
                <a16:creationId xmlns:a16="http://schemas.microsoft.com/office/drawing/2014/main" id="{2F417B23-2EDB-3F11-734C-8B354135A993}"/>
              </a:ext>
            </a:extLst>
          </p:cNvPr>
          <p:cNvSpPr/>
          <p:nvPr/>
        </p:nvSpPr>
        <p:spPr>
          <a:xfrm>
            <a:off x="5856513" y="521341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miley Face 53">
            <a:extLst>
              <a:ext uri="{FF2B5EF4-FFF2-40B4-BE49-F238E27FC236}">
                <a16:creationId xmlns:a16="http://schemas.microsoft.com/office/drawing/2014/main" id="{3231583B-0502-861C-8596-A4C87DCC65DD}"/>
              </a:ext>
            </a:extLst>
          </p:cNvPr>
          <p:cNvSpPr/>
          <p:nvPr/>
        </p:nvSpPr>
        <p:spPr>
          <a:xfrm>
            <a:off x="6473370" y="38717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miley Face 54">
            <a:extLst>
              <a:ext uri="{FF2B5EF4-FFF2-40B4-BE49-F238E27FC236}">
                <a16:creationId xmlns:a16="http://schemas.microsoft.com/office/drawing/2014/main" id="{CA84D9E9-4388-98BF-C14A-52E580F89592}"/>
              </a:ext>
            </a:extLst>
          </p:cNvPr>
          <p:cNvSpPr/>
          <p:nvPr/>
        </p:nvSpPr>
        <p:spPr>
          <a:xfrm>
            <a:off x="4771567" y="2810164"/>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miley Face 55">
            <a:extLst>
              <a:ext uri="{FF2B5EF4-FFF2-40B4-BE49-F238E27FC236}">
                <a16:creationId xmlns:a16="http://schemas.microsoft.com/office/drawing/2014/main" id="{B08F32F2-49B7-04E9-A213-5C4CF6704B87}"/>
              </a:ext>
            </a:extLst>
          </p:cNvPr>
          <p:cNvSpPr/>
          <p:nvPr/>
        </p:nvSpPr>
        <p:spPr>
          <a:xfrm>
            <a:off x="5363027" y="395283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iley Face 1">
            <a:extLst>
              <a:ext uri="{FF2B5EF4-FFF2-40B4-BE49-F238E27FC236}">
                <a16:creationId xmlns:a16="http://schemas.microsoft.com/office/drawing/2014/main" id="{DBCC520D-24BE-3C31-9211-822395910267}"/>
              </a:ext>
            </a:extLst>
          </p:cNvPr>
          <p:cNvSpPr/>
          <p:nvPr/>
        </p:nvSpPr>
        <p:spPr>
          <a:xfrm>
            <a:off x="4837540" y="3384971"/>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miley Face 56">
            <a:extLst>
              <a:ext uri="{FF2B5EF4-FFF2-40B4-BE49-F238E27FC236}">
                <a16:creationId xmlns:a16="http://schemas.microsoft.com/office/drawing/2014/main" id="{B56C4305-6F15-111F-3D1B-22BE4AF2B3E0}"/>
              </a:ext>
            </a:extLst>
          </p:cNvPr>
          <p:cNvSpPr/>
          <p:nvPr/>
        </p:nvSpPr>
        <p:spPr>
          <a:xfrm>
            <a:off x="4771567" y="3682992"/>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miley Face 57">
            <a:extLst>
              <a:ext uri="{FF2B5EF4-FFF2-40B4-BE49-F238E27FC236}">
                <a16:creationId xmlns:a16="http://schemas.microsoft.com/office/drawing/2014/main" id="{AF094938-1424-C419-B5AA-B9891E9D69B3}"/>
              </a:ext>
            </a:extLst>
          </p:cNvPr>
          <p:cNvSpPr/>
          <p:nvPr/>
        </p:nvSpPr>
        <p:spPr>
          <a:xfrm>
            <a:off x="6052454" y="4890889"/>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miley Face 58">
            <a:extLst>
              <a:ext uri="{FF2B5EF4-FFF2-40B4-BE49-F238E27FC236}">
                <a16:creationId xmlns:a16="http://schemas.microsoft.com/office/drawing/2014/main" id="{B56A7963-5572-BD65-2D8B-74472F1603D4}"/>
              </a:ext>
            </a:extLst>
          </p:cNvPr>
          <p:cNvSpPr/>
          <p:nvPr/>
        </p:nvSpPr>
        <p:spPr>
          <a:xfrm>
            <a:off x="5439227" y="5547463"/>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miley Face 59">
            <a:extLst>
              <a:ext uri="{FF2B5EF4-FFF2-40B4-BE49-F238E27FC236}">
                <a16:creationId xmlns:a16="http://schemas.microsoft.com/office/drawing/2014/main" id="{0D80E733-1006-12BD-CC92-87E2D2D63F9E}"/>
              </a:ext>
            </a:extLst>
          </p:cNvPr>
          <p:cNvSpPr/>
          <p:nvPr/>
        </p:nvSpPr>
        <p:spPr>
          <a:xfrm>
            <a:off x="6614228" y="5546585"/>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miley Face 60">
            <a:extLst>
              <a:ext uri="{FF2B5EF4-FFF2-40B4-BE49-F238E27FC236}">
                <a16:creationId xmlns:a16="http://schemas.microsoft.com/office/drawing/2014/main" id="{6833AF22-7857-8996-29ED-FF9732104AB9}"/>
              </a:ext>
            </a:extLst>
          </p:cNvPr>
          <p:cNvSpPr/>
          <p:nvPr/>
        </p:nvSpPr>
        <p:spPr>
          <a:xfrm>
            <a:off x="4757056" y="5647547"/>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miley Face 61">
            <a:extLst>
              <a:ext uri="{FF2B5EF4-FFF2-40B4-BE49-F238E27FC236}">
                <a16:creationId xmlns:a16="http://schemas.microsoft.com/office/drawing/2014/main" id="{2EF41D3C-B203-9A5E-E5D3-3966EE791FCC}"/>
              </a:ext>
            </a:extLst>
          </p:cNvPr>
          <p:cNvSpPr/>
          <p:nvPr/>
        </p:nvSpPr>
        <p:spPr>
          <a:xfrm>
            <a:off x="6802910" y="579332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miley Face 62">
            <a:extLst>
              <a:ext uri="{FF2B5EF4-FFF2-40B4-BE49-F238E27FC236}">
                <a16:creationId xmlns:a16="http://schemas.microsoft.com/office/drawing/2014/main" id="{FD62167E-ECD1-F81B-9678-2B4033154296}"/>
              </a:ext>
            </a:extLst>
          </p:cNvPr>
          <p:cNvSpPr/>
          <p:nvPr/>
        </p:nvSpPr>
        <p:spPr>
          <a:xfrm>
            <a:off x="4978398" y="5924487"/>
            <a:ext cx="232229" cy="246743"/>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miley Face 63">
            <a:extLst>
              <a:ext uri="{FF2B5EF4-FFF2-40B4-BE49-F238E27FC236}">
                <a16:creationId xmlns:a16="http://schemas.microsoft.com/office/drawing/2014/main" id="{CF67B912-71A8-51BB-8D36-E243C1D80D96}"/>
              </a:ext>
            </a:extLst>
          </p:cNvPr>
          <p:cNvSpPr/>
          <p:nvPr/>
        </p:nvSpPr>
        <p:spPr>
          <a:xfrm>
            <a:off x="5319487" y="584984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miley Face 64">
            <a:extLst>
              <a:ext uri="{FF2B5EF4-FFF2-40B4-BE49-F238E27FC236}">
                <a16:creationId xmlns:a16="http://schemas.microsoft.com/office/drawing/2014/main" id="{ED8B4F62-32DA-44A7-1977-6779FA7ABE40}"/>
              </a:ext>
            </a:extLst>
          </p:cNvPr>
          <p:cNvSpPr/>
          <p:nvPr/>
        </p:nvSpPr>
        <p:spPr>
          <a:xfrm>
            <a:off x="5994399" y="5891258"/>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miley Face 65">
            <a:extLst>
              <a:ext uri="{FF2B5EF4-FFF2-40B4-BE49-F238E27FC236}">
                <a16:creationId xmlns:a16="http://schemas.microsoft.com/office/drawing/2014/main" id="{2FE6AE30-185A-9886-1470-BB6E70B9AB78}"/>
              </a:ext>
            </a:extLst>
          </p:cNvPr>
          <p:cNvSpPr/>
          <p:nvPr/>
        </p:nvSpPr>
        <p:spPr>
          <a:xfrm>
            <a:off x="6509655" y="5962250"/>
            <a:ext cx="232229" cy="246743"/>
          </a:xfrm>
          <a:prstGeom prst="smileyFac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miley Face 66">
            <a:extLst>
              <a:ext uri="{FF2B5EF4-FFF2-40B4-BE49-F238E27FC236}">
                <a16:creationId xmlns:a16="http://schemas.microsoft.com/office/drawing/2014/main" id="{92DA3CA6-2113-9E74-0C4C-8D252349AC9D}"/>
              </a:ext>
            </a:extLst>
          </p:cNvPr>
          <p:cNvSpPr/>
          <p:nvPr/>
        </p:nvSpPr>
        <p:spPr>
          <a:xfrm>
            <a:off x="4976748" y="3990197"/>
            <a:ext cx="232229" cy="246743"/>
          </a:xfrm>
          <a:prstGeom prst="smileyFac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572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372</TotalTime>
  <Words>570</Words>
  <Application>Microsoft Macintosh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Avenir Next Ultra Light</vt:lpstr>
      <vt:lpstr>Calibri</vt:lpstr>
      <vt:lpstr>Avenir Next Heavy</vt:lpstr>
      <vt:lpstr>Century</vt:lpstr>
      <vt:lpstr>Avenir Medium</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2023-08-30T15:39:13Z</dcterms:created>
  <dcterms:modified xsi:type="dcterms:W3CDTF">2023-09-03T01:24:41Z</dcterms:modified>
</cp:coreProperties>
</file>