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9" r:id="rId8"/>
    <p:sldId id="260" r:id="rId9"/>
    <p:sldId id="259" r:id="rId10"/>
    <p:sldId id="266" r:id="rId11"/>
    <p:sldId id="263" r:id="rId12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9" autoAdjust="0"/>
    <p:restoredTop sz="94660"/>
  </p:normalViewPr>
  <p:slideViewPr>
    <p:cSldViewPr snapToGrid="0">
      <p:cViewPr>
        <p:scale>
          <a:sx n="62" d="100"/>
          <a:sy n="62" d="100"/>
        </p:scale>
        <p:origin x="42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7E09-3009-FABC-8611-23FCCCF9A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F6A41-9726-76D6-2A91-4CF55B826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786B7-0F30-EE39-D0D7-9BABF055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8A54A-2BC7-2235-69E0-7E84DE6A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9190C-68FB-0D39-496A-64BE7C00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8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6337-7FE6-C19F-CD71-951A77E4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6BFD1-D131-6511-731B-B4205B3F3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9D35B-FEEC-A2F5-0950-DAF0B876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80D47-5219-CC13-B47B-868654BD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AA217-2D28-F690-3EFF-AFD851E8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419016-4240-098E-0530-E74090D1B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34252-B31C-CFB7-352E-36BC73944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EEC0B-2158-F526-94C3-BAC8AA0F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79414-7C83-9CEA-F8DC-DE9DFAB0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2CEAA-7408-E581-B09B-AF46A60A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8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AC70-35EA-37B5-23D0-B9286FCB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D626-BA3C-FB13-CDEC-F0FF468C6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F08C-9D36-8ACF-C349-1355A056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9BC4E-FF1A-03C6-BA50-CE98D466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2B3FD-02A9-99A8-45D6-7EFB25DF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1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7AE0-3553-557A-BA2F-F9E1F7A5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C8E44-8A20-565B-7885-569893A21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D3D95-74BB-0723-5855-6C5D5928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2D18B-5C7B-2004-CB8B-B965B17C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C35BB-D200-2993-9232-25CACED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4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18ADD-E518-1B3E-EF88-B623DA50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00F64-F7F7-2336-F82F-4B3CF31C2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798AD-0D88-2730-2214-FD34CDE7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0B7F-6385-0AE0-E373-4831052D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AB97A-9633-E9FF-5C94-60FAFC6F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3369F-4255-0582-69D1-A4BF777A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7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9BF9-DC10-5D50-D135-2E1494786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24950-E80A-3942-E8B4-09F36D327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5EF90-EC0C-7105-62CC-94D8E72D2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61CE4-9DC0-85B4-0973-DE04ACB14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7FEC9-1FDA-CA3C-DC17-1D807EE0B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8F313-AE6C-7C67-FC8B-851C2F8E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219DFB-7CB5-50C4-7911-3CADB59E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D57E29-B2D6-1B46-502D-689522AB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3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5107-153B-57C3-83E0-5977F833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0963C-C928-FDCB-CDD5-8149EDC5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9F817-3CEE-3AD9-3454-60EAB350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7B884-9DA0-0B0B-115E-430376F0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3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BBEA8-74E0-74A7-BCA1-7CC531F8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14B8-CBD5-5F4F-D55E-0A059F94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3869F-2294-ECAF-E26F-2B757B8A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3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3DB61-2ABC-7558-F6A1-21B7A296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94946-FCA3-2EFC-0B04-9C88C5B75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A7024-3CA0-5C0C-DFA1-778A323CD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21E52-1155-906C-A967-EE243004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700BD-3DFD-33AC-999C-3D22B9CD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2AA30-5820-A136-9D26-066D254A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7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5C7C-C753-00CF-26C7-79DEF5ED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242E74-D619-5AAD-8DC5-68B7BD39F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7B527-BACE-8B06-BCAC-4EBF50B97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ED080-DEBD-6473-0804-F1AE62CE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0280D-F948-2BD0-B1DE-D69A30A3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DAD44-2880-B4B6-59F4-84CBC802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3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7F28D-0796-C507-493B-FB0B06B3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86984-7E5B-260F-9EFE-4074EFF0F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4880E-7F94-91EC-7DD1-337243042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77005-8938-44D4-8280-21F6E983061D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0C9E7-ED37-CC4B-6095-AC184145C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FDC2B-BF1C-B6B4-AF48-2B7D28B88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7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D587-4B9B-0327-45C5-6D7C5211DB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01723-7507-890D-8CE1-AB5FA91269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road leading to a cross">
            <a:extLst>
              <a:ext uri="{FF2B5EF4-FFF2-40B4-BE49-F238E27FC236}">
                <a16:creationId xmlns:a16="http://schemas.microsoft.com/office/drawing/2014/main" id="{4BCB1D6B-719D-BF68-C3EE-77FCCF28D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360CB4-030A-C49B-E1DB-765D589A58B2}"/>
              </a:ext>
            </a:extLst>
          </p:cNvPr>
          <p:cNvSpPr txBox="1"/>
          <p:nvPr/>
        </p:nvSpPr>
        <p:spPr>
          <a:xfrm>
            <a:off x="755780" y="3816220"/>
            <a:ext cx="10618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ahnschrift Condensed" panose="020B0502040204020203" pitchFamily="34" charset="0"/>
              </a:rPr>
              <a:t>Class 4, Jesus and John</a:t>
            </a:r>
          </a:p>
        </p:txBody>
      </p:sp>
    </p:spTree>
    <p:extLst>
      <p:ext uri="{BB962C8B-B14F-4D97-AF65-F5344CB8AC3E}">
        <p14:creationId xmlns:p14="http://schemas.microsoft.com/office/powerpoint/2010/main" val="5854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8461F47D-C3C0-1400-8B8D-F4C4CC8A6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2067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4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E00B5-4F3A-66DE-38B1-EDDA1CC3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B6AF-B2DE-6156-DD1E-8BA81D16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3200" dirty="0"/>
              <a:t>John the Baptist, 1:56-2:12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664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4621566A-C78E-653C-E759-B29909FB6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9ACD9-4EE1-93AE-E7C7-913CC5D2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Luke 1:57-80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BD33-FC3C-418F-FD8F-9F5FF4B0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Why did God punish Zechariah but not Mary?</a:t>
            </a:r>
          </a:p>
          <a:p>
            <a:r>
              <a:rPr lang="en-US" dirty="0">
                <a:solidFill>
                  <a:srgbClr val="FFFFFF"/>
                </a:solidFill>
              </a:rPr>
              <a:t>Zechariah—very public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Made silent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Allowed to talk</a:t>
            </a:r>
          </a:p>
          <a:p>
            <a:r>
              <a:rPr lang="en-US" dirty="0">
                <a:solidFill>
                  <a:srgbClr val="FFFFFF"/>
                </a:solidFill>
              </a:rPr>
              <a:t>Everybody heard about this (vs. 66)</a:t>
            </a:r>
          </a:p>
          <a:p>
            <a:r>
              <a:rPr lang="en-US" dirty="0">
                <a:solidFill>
                  <a:srgbClr val="FFFFFF"/>
                </a:solidFill>
              </a:rPr>
              <a:t>Zechariah’s prophecy</a:t>
            </a:r>
          </a:p>
          <a:p>
            <a:r>
              <a:rPr lang="en-US" dirty="0">
                <a:solidFill>
                  <a:srgbClr val="FFFFFF"/>
                </a:solidFill>
              </a:rPr>
              <a:t>Saved from our enemies (vs. 71)</a:t>
            </a:r>
          </a:p>
          <a:p>
            <a:r>
              <a:rPr lang="en-US" dirty="0">
                <a:solidFill>
                  <a:srgbClr val="FFFFFF"/>
                </a:solidFill>
              </a:rPr>
              <a:t>Abraham’s promises  (vs. 73)</a:t>
            </a:r>
          </a:p>
          <a:p>
            <a:r>
              <a:rPr lang="en-US" dirty="0">
                <a:solidFill>
                  <a:srgbClr val="FFFFFF"/>
                </a:solidFill>
              </a:rPr>
              <a:t>Another prophet (vs. 76)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5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4621566A-C78E-653C-E759-B29909FB6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9ACD9-4EE1-93AE-E7C7-913CC5D2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Luke 2:1-21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BD33-FC3C-418F-FD8F-9F5FF4B0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Left home in Nazareth (nowhere) to Bethlehem (vss. 1-5)</a:t>
            </a:r>
          </a:p>
          <a:p>
            <a:r>
              <a:rPr lang="en-US" dirty="0">
                <a:solidFill>
                  <a:srgbClr val="FFFFFF"/>
                </a:solidFill>
              </a:rPr>
              <a:t>An angel appeared to shepherds with “heavenly host” (vss. 8-15)</a:t>
            </a:r>
          </a:p>
          <a:p>
            <a:r>
              <a:rPr lang="en-US" dirty="0">
                <a:solidFill>
                  <a:srgbClr val="FFFFFF"/>
                </a:solidFill>
              </a:rPr>
              <a:t>For shepherds</a:t>
            </a:r>
          </a:p>
          <a:p>
            <a:r>
              <a:rPr lang="en-US" dirty="0">
                <a:solidFill>
                  <a:srgbClr val="FFFFFF"/>
                </a:solidFill>
              </a:rPr>
              <a:t>Born in a barn (vss. 15-19)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5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ad leading to the sun&#10;&#10;Description automatically generated">
            <a:extLst>
              <a:ext uri="{FF2B5EF4-FFF2-40B4-BE49-F238E27FC236}">
                <a16:creationId xmlns:a16="http://schemas.microsoft.com/office/drawing/2014/main" id="{C6AE099F-1C79-9399-A9FD-81DF70ED7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15FC6F-C9CE-1D94-249F-691B7217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John and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DF6AA-ED37-024E-7725-716C2E4EA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John’s birth witnessed by many with a public miracle</a:t>
            </a:r>
          </a:p>
          <a:p>
            <a:r>
              <a:rPr lang="en-US" dirty="0">
                <a:solidFill>
                  <a:srgbClr val="FFFFFF"/>
                </a:solidFill>
              </a:rPr>
              <a:t>Jesus’s birth witnessed by shepherds in a field with a “private miracle”</a:t>
            </a:r>
          </a:p>
          <a:p>
            <a:r>
              <a:rPr lang="en-US" dirty="0">
                <a:solidFill>
                  <a:srgbClr val="FFFFFF"/>
                </a:solidFill>
              </a:rPr>
              <a:t>John’s birth testified with a prophecy to the crowd</a:t>
            </a:r>
          </a:p>
          <a:p>
            <a:r>
              <a:rPr lang="en-US" dirty="0">
                <a:solidFill>
                  <a:srgbClr val="FFFFFF"/>
                </a:solidFill>
              </a:rPr>
              <a:t>Jesus’s birth testified with a proclamation…to shepherds</a:t>
            </a:r>
          </a:p>
          <a:p>
            <a:r>
              <a:rPr lang="en-US" dirty="0">
                <a:solidFill>
                  <a:srgbClr val="FFFFFF"/>
                </a:solidFill>
              </a:rPr>
              <a:t>John “What then will this child be?”, talked about “through all the hill country</a:t>
            </a:r>
          </a:p>
          <a:p>
            <a:r>
              <a:rPr lang="en-US" dirty="0">
                <a:solidFill>
                  <a:srgbClr val="FFFFFF"/>
                </a:solidFill>
              </a:rPr>
              <a:t>Jesus…and shepherds in a barn</a:t>
            </a: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  <a:p>
            <a:pPr lvl="1"/>
            <a:endParaRPr lang="en-US">
              <a:solidFill>
                <a:srgbClr val="FFFFFF"/>
              </a:solidFill>
            </a:endParaRPr>
          </a:p>
          <a:p>
            <a:pPr lvl="1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34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ad leading to the sun&#10;&#10;Description automatically generated">
            <a:extLst>
              <a:ext uri="{FF2B5EF4-FFF2-40B4-BE49-F238E27FC236}">
                <a16:creationId xmlns:a16="http://schemas.microsoft.com/office/drawing/2014/main" id="{7BF39937-434E-59C1-77AE-37926F5C5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B77FF2-0FC8-CB5B-18EA-A73648A9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Luke 2:22-40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AA20E-043E-DB3C-2645-5524FEB1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Testified by Anna</a:t>
            </a:r>
          </a:p>
          <a:p>
            <a:r>
              <a:rPr lang="en-US" dirty="0">
                <a:solidFill>
                  <a:srgbClr val="FFFFFF"/>
                </a:solidFill>
              </a:rPr>
              <a:t>Testified by Simeon</a:t>
            </a:r>
          </a:p>
          <a:p>
            <a:r>
              <a:rPr lang="en-US" dirty="0">
                <a:solidFill>
                  <a:srgbClr val="FFFFFF"/>
                </a:solidFill>
              </a:rPr>
              <a:t>…and they went home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92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ad leading to the sun&#10;&#10;Description automatically generated">
            <a:extLst>
              <a:ext uri="{FF2B5EF4-FFF2-40B4-BE49-F238E27FC236}">
                <a16:creationId xmlns:a16="http://schemas.microsoft.com/office/drawing/2014/main" id="{7BF39937-434E-59C1-77AE-37926F5C5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B77FF2-0FC8-CB5B-18EA-A73648A9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Some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AA20E-043E-DB3C-2645-5524FEB1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John was an obvious miracle</a:t>
            </a:r>
          </a:p>
          <a:p>
            <a:r>
              <a:rPr lang="en-US" dirty="0">
                <a:solidFill>
                  <a:srgbClr val="FFFFFF"/>
                </a:solidFill>
              </a:rPr>
              <a:t>Jesus was a less obvious miracle</a:t>
            </a:r>
          </a:p>
          <a:p>
            <a:r>
              <a:rPr lang="en-US" dirty="0">
                <a:solidFill>
                  <a:srgbClr val="FFFFFF"/>
                </a:solidFill>
              </a:rPr>
              <a:t>John was a spectacle</a:t>
            </a:r>
          </a:p>
          <a:p>
            <a:r>
              <a:rPr lang="en-US" dirty="0">
                <a:solidFill>
                  <a:srgbClr val="FFFFFF"/>
                </a:solidFill>
              </a:rPr>
              <a:t>Jesus was noticed…by shepherds</a:t>
            </a:r>
          </a:p>
          <a:p>
            <a:r>
              <a:rPr lang="en-US" dirty="0">
                <a:solidFill>
                  <a:srgbClr val="FFFFFF"/>
                </a:solidFill>
              </a:rPr>
              <a:t>John was very public</a:t>
            </a:r>
          </a:p>
          <a:p>
            <a:r>
              <a:rPr lang="en-US" dirty="0">
                <a:solidFill>
                  <a:srgbClr val="FFFFFF"/>
                </a:solidFill>
              </a:rPr>
              <a:t>Jesus was less well known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20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F719B-B6B5-9341-CEAD-7AEB253D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Next time…</a:t>
            </a:r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17EB2-18A9-0EF6-054D-68501F492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 dirty="0"/>
              <a:t>Listen to Luke</a:t>
            </a:r>
          </a:p>
          <a:p>
            <a:endParaRPr lang="en-US" sz="2200" dirty="0"/>
          </a:p>
        </p:txBody>
      </p:sp>
      <p:pic>
        <p:nvPicPr>
          <p:cNvPr id="6" name="Picture 5" descr="A qr code with a person on it&#10;&#10;Description automatically generated">
            <a:extLst>
              <a:ext uri="{FF2B5EF4-FFF2-40B4-BE49-F238E27FC236}">
                <a16:creationId xmlns:a16="http://schemas.microsoft.com/office/drawing/2014/main" id="{0C8D55BE-1733-B33C-6742-EF1A12388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63" y="329183"/>
            <a:ext cx="3429969" cy="3429969"/>
          </a:xfrm>
          <a:prstGeom prst="rect">
            <a:avLst/>
          </a:prstGeom>
        </p:spPr>
      </p:pic>
      <p:pic>
        <p:nvPicPr>
          <p:cNvPr id="5" name="Picture 4" descr="A sun shining through clouds">
            <a:extLst>
              <a:ext uri="{FF2B5EF4-FFF2-40B4-BE49-F238E27FC236}">
                <a16:creationId xmlns:a16="http://schemas.microsoft.com/office/drawing/2014/main" id="{23BB84DC-07B9-273E-C18C-C6A206950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40" y="4079193"/>
            <a:ext cx="3868928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1cac70a2-78f9-418b-945d-97641991a6a3" xsi:nil="true"/>
    <AppVersion xmlns="1cac70a2-78f9-418b-945d-97641991a6a3" xsi:nil="true"/>
    <Invited_Teachers xmlns="1cac70a2-78f9-418b-945d-97641991a6a3" xsi:nil="true"/>
    <Invited_Students xmlns="1cac70a2-78f9-418b-945d-97641991a6a3" xsi:nil="true"/>
    <TeamsChannelId xmlns="1cac70a2-78f9-418b-945d-97641991a6a3" xsi:nil="true"/>
    <IsNotebookLocked xmlns="1cac70a2-78f9-418b-945d-97641991a6a3" xsi:nil="true"/>
    <Self_Registration_Enabled xmlns="1cac70a2-78f9-418b-945d-97641991a6a3" xsi:nil="true"/>
    <Templates xmlns="1cac70a2-78f9-418b-945d-97641991a6a3" xsi:nil="true"/>
    <Math_Settings xmlns="1cac70a2-78f9-418b-945d-97641991a6a3" xsi:nil="true"/>
    <Students xmlns="1cac70a2-78f9-418b-945d-97641991a6a3">
      <UserInfo>
        <DisplayName/>
        <AccountId xsi:nil="true"/>
        <AccountType/>
      </UserInfo>
    </Students>
    <Student_Groups xmlns="1cac70a2-78f9-418b-945d-97641991a6a3">
      <UserInfo>
        <DisplayName/>
        <AccountId xsi:nil="true"/>
        <AccountType/>
      </UserInfo>
    </Student_Groups>
    <LMS_Mappings xmlns="1cac70a2-78f9-418b-945d-97641991a6a3" xsi:nil="true"/>
    <Has_Teacher_Only_SectionGroup xmlns="1cac70a2-78f9-418b-945d-97641991a6a3" xsi:nil="true"/>
    <DefaultSectionNames xmlns="1cac70a2-78f9-418b-945d-97641991a6a3" xsi:nil="true"/>
    <NotebookType xmlns="1cac70a2-78f9-418b-945d-97641991a6a3" xsi:nil="true"/>
    <FolderType xmlns="1cac70a2-78f9-418b-945d-97641991a6a3" xsi:nil="true"/>
    <Teachers xmlns="1cac70a2-78f9-418b-945d-97641991a6a3">
      <UserInfo>
        <DisplayName/>
        <AccountId xsi:nil="true"/>
        <AccountType/>
      </UserInfo>
    </Teachers>
    <Is_Collaboration_Space_Locked xmlns="1cac70a2-78f9-418b-945d-97641991a6a3" xsi:nil="true"/>
    <Teams_Channel_Section_Location xmlns="1cac70a2-78f9-418b-945d-97641991a6a3" xsi:nil="true"/>
    <Self_Registration_Enabled0 xmlns="1cac70a2-78f9-418b-945d-97641991a6a3" xsi:nil="true"/>
    <Owner xmlns="1cac70a2-78f9-418b-945d-97641991a6a3">
      <UserInfo>
        <DisplayName/>
        <AccountId xsi:nil="true"/>
        <AccountType/>
      </UserInfo>
    </Owner>
    <Distribution_Groups xmlns="1cac70a2-78f9-418b-945d-97641991a6a3" xsi:nil="true"/>
    <_activity xmlns="1cac70a2-78f9-418b-945d-97641991a6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BB430528538540B7B6C4E47FA9733D" ma:contentTypeVersion="38" ma:contentTypeDescription="Create a new document." ma:contentTypeScope="" ma:versionID="f9dcfd6c7d8eceb2c4bb84a183cd1794">
  <xsd:schema xmlns:xsd="http://www.w3.org/2001/XMLSchema" xmlns:xs="http://www.w3.org/2001/XMLSchema" xmlns:p="http://schemas.microsoft.com/office/2006/metadata/properties" xmlns:ns3="63f1254c-e0ab-40dc-9623-78df8dff7c8c" xmlns:ns4="1cac70a2-78f9-418b-945d-97641991a6a3" targetNamespace="http://schemas.microsoft.com/office/2006/metadata/properties" ma:root="true" ma:fieldsID="0d95ab3ab2adbb424db8807c8b013518" ns3:_="" ns4:_="">
    <xsd:import namespace="63f1254c-e0ab-40dc-9623-78df8dff7c8c"/>
    <xsd:import namespace="1cac70a2-78f9-418b-945d-97641991a6a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Self_Registration_Enabled0" minOccurs="0"/>
                <xsd:element ref="ns4:Template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  <xsd:element ref="ns4:Teams_Channel_Section_Location" minOccurs="0"/>
                <xsd:element ref="ns4:MediaServiceDateTaken" minOccurs="0"/>
                <xsd:element ref="ns4:_activity" minOccurs="0"/>
                <xsd:element ref="ns4:MediaServiceLocation" minOccurs="0"/>
                <xsd:element ref="ns4:MediaServiceObjectDetectorVersion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1254c-e0ab-40dc-9623-78df8dff7c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c70a2-78f9-418b-945d-97641991a6a3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5" nillable="true" ma:displayName="Self Registration Enabled" ma:internalName="Self_Registration_Enabled0">
      <xsd:simpleType>
        <xsd:restriction base="dms:Boolean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ServiceDateTaken" ma:index="41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42" nillable="true" ma:displayName="_activity" ma:hidden="true" ma:internalName="_activity">
      <xsd:simpleType>
        <xsd:restriction base="dms:Note"/>
      </xsd:simpleType>
    </xsd:element>
    <xsd:element name="MediaServiceLocation" ma:index="4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E9D14C-BDD4-4CE2-AFDE-5ED1DF1F9B46}">
  <ds:schemaRefs>
    <ds:schemaRef ds:uri="1cac70a2-78f9-418b-945d-97641991a6a3"/>
    <ds:schemaRef ds:uri="http://schemas.microsoft.com/office/2006/metadata/properties"/>
    <ds:schemaRef ds:uri="http://purl.org/dc/terms/"/>
    <ds:schemaRef ds:uri="http://schemas.microsoft.com/office/2006/documentManagement/types"/>
    <ds:schemaRef ds:uri="63f1254c-e0ab-40dc-9623-78df8dff7c8c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FFC0DB9-765D-481A-A31B-4C7C20B35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f1254c-e0ab-40dc-9623-78df8dff7c8c"/>
    <ds:schemaRef ds:uri="1cac70a2-78f9-418b-945d-97641991a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42237D-2ECD-4D91-B4A5-1A1A9350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12596</TotalTime>
  <Words>227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Bahnschrift Condensed</vt:lpstr>
      <vt:lpstr>Calibri</vt:lpstr>
      <vt:lpstr>Calibri Light</vt:lpstr>
      <vt:lpstr>Office Theme</vt:lpstr>
      <vt:lpstr>PowerPoint Presentation</vt:lpstr>
      <vt:lpstr>Overview</vt:lpstr>
      <vt:lpstr>Luke 1:57-80</vt:lpstr>
      <vt:lpstr>Luke 2:1-21</vt:lpstr>
      <vt:lpstr>John and Jesus</vt:lpstr>
      <vt:lpstr>Luke 2:22-40</vt:lpstr>
      <vt:lpstr>Some observations</vt:lpstr>
      <vt:lpstr>Next time…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Kenny Embry</dc:creator>
  <cp:lastModifiedBy>Kenny Embry</cp:lastModifiedBy>
  <cp:revision>11</cp:revision>
  <cp:lastPrinted>2023-09-06T22:11:29Z</cp:lastPrinted>
  <dcterms:created xsi:type="dcterms:W3CDTF">2023-09-02T15:39:31Z</dcterms:created>
  <dcterms:modified xsi:type="dcterms:W3CDTF">2023-09-13T21:27:48Z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0x010100FEBB430528538540B7B6C4E47FA9733D</vt:lpwstr>
  </property>
</Properties>
</file>