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F2F2"/>
          </a:solidFill>
        </a:fill>
      </a:tcStyle>
    </a:wholeTbl>
    <a:band2H>
      <a:tcTxStyle/>
      <a:tcStyle>
        <a:tcBdr/>
        <a:fill>
          <a:solidFill>
            <a:srgbClr val="F9F9F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DCDC"/>
          </a:solidFill>
        </a:fill>
      </a:tcStyle>
    </a:wholeTbl>
    <a:band2H>
      <a:tcTxStyle/>
      <a:tcStyle>
        <a:tcBdr/>
        <a:fill>
          <a:solidFill>
            <a:schemeClr val="accent6">
              <a:lumOff val="63215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8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latinLnBrk="0">
      <a:defRPr sz="1200">
        <a:solidFill>
          <a:srgbClr val="FFFFFF"/>
        </a:solidFill>
        <a:latin typeface="+mn-lt"/>
        <a:ea typeface="+mn-ea"/>
        <a:cs typeface="+mn-cs"/>
        <a:sym typeface="Trebuchet MS"/>
      </a:defRPr>
    </a:lvl1pPr>
    <a:lvl2pPr indent="228600" latinLnBrk="0">
      <a:defRPr sz="1200">
        <a:solidFill>
          <a:srgbClr val="FFFFFF"/>
        </a:solidFill>
        <a:latin typeface="+mn-lt"/>
        <a:ea typeface="+mn-ea"/>
        <a:cs typeface="+mn-cs"/>
        <a:sym typeface="Trebuchet MS"/>
      </a:defRPr>
    </a:lvl2pPr>
    <a:lvl3pPr indent="457200" latinLnBrk="0">
      <a:defRPr sz="1200">
        <a:solidFill>
          <a:srgbClr val="FFFFFF"/>
        </a:solidFill>
        <a:latin typeface="+mn-lt"/>
        <a:ea typeface="+mn-ea"/>
        <a:cs typeface="+mn-cs"/>
        <a:sym typeface="Trebuchet MS"/>
      </a:defRPr>
    </a:lvl3pPr>
    <a:lvl4pPr indent="685800" latinLnBrk="0">
      <a:defRPr sz="1200">
        <a:solidFill>
          <a:srgbClr val="FFFFFF"/>
        </a:solidFill>
        <a:latin typeface="+mn-lt"/>
        <a:ea typeface="+mn-ea"/>
        <a:cs typeface="+mn-cs"/>
        <a:sym typeface="Trebuchet MS"/>
      </a:defRPr>
    </a:lvl4pPr>
    <a:lvl5pPr indent="914400" latinLnBrk="0">
      <a:defRPr sz="1200">
        <a:solidFill>
          <a:srgbClr val="FFFFFF"/>
        </a:solidFill>
        <a:latin typeface="+mn-lt"/>
        <a:ea typeface="+mn-ea"/>
        <a:cs typeface="+mn-cs"/>
        <a:sym typeface="Trebuchet MS"/>
      </a:defRPr>
    </a:lvl5pPr>
    <a:lvl6pPr indent="1143000" latinLnBrk="0">
      <a:defRPr sz="1200">
        <a:solidFill>
          <a:srgbClr val="FFFFFF"/>
        </a:solidFill>
        <a:latin typeface="+mn-lt"/>
        <a:ea typeface="+mn-ea"/>
        <a:cs typeface="+mn-cs"/>
        <a:sym typeface="Trebuchet MS"/>
      </a:defRPr>
    </a:lvl6pPr>
    <a:lvl7pPr indent="1371600" latinLnBrk="0">
      <a:defRPr sz="1200">
        <a:solidFill>
          <a:srgbClr val="FFFFFF"/>
        </a:solidFill>
        <a:latin typeface="+mn-lt"/>
        <a:ea typeface="+mn-ea"/>
        <a:cs typeface="+mn-cs"/>
        <a:sym typeface="Trebuchet MS"/>
      </a:defRPr>
    </a:lvl7pPr>
    <a:lvl8pPr indent="1600200" latinLnBrk="0">
      <a:defRPr sz="1200">
        <a:solidFill>
          <a:srgbClr val="FFFFFF"/>
        </a:solidFill>
        <a:latin typeface="+mn-lt"/>
        <a:ea typeface="+mn-ea"/>
        <a:cs typeface="+mn-cs"/>
        <a:sym typeface="Trebuchet MS"/>
      </a:defRPr>
    </a:lvl8pPr>
    <a:lvl9pPr indent="1828800" latinLnBrk="0">
      <a:defRPr sz="1200">
        <a:solidFill>
          <a:srgbClr val="FFFFFF"/>
        </a:solidFill>
        <a:latin typeface="+mn-lt"/>
        <a:ea typeface="+mn-ea"/>
        <a:cs typeface="+mn-cs"/>
        <a:sym typeface="Trebuchet M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704609" y="3137960"/>
            <a:ext cx="1747061" cy="26531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200"/>
            </a:lvl1pPr>
            <a:lvl2pPr marL="640080" indent="-182880"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r>
              <a:t>Add Your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dd Your Title"/>
          <p:cNvSpPr txBox="1">
            <a:spLocks noGrp="1"/>
          </p:cNvSpPr>
          <p:nvPr>
            <p:ph type="title" hasCustomPrompt="1"/>
          </p:nvPr>
        </p:nvSpPr>
        <p:spPr>
          <a:xfrm>
            <a:off x="3648478" y="1634973"/>
            <a:ext cx="1887387" cy="144551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Add Your Title</a:t>
            </a:r>
          </a:p>
        </p:txBody>
      </p:sp>
      <p:sp>
        <p:nvSpPr>
          <p:cNvPr id="2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704609" y="3137960"/>
            <a:ext cx="1747061" cy="26531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200"/>
            </a:lvl1pPr>
            <a:lvl2pPr marL="640080" indent="-182880"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r>
              <a:t>Add Your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3150321" y="119290"/>
            <a:ext cx="5823535" cy="4876852"/>
          </a:xfrm>
          <a:prstGeom prst="rect">
            <a:avLst/>
          </a:prstGeom>
        </p:spPr>
        <p:txBody>
          <a:bodyPr/>
          <a:lstStyle/>
          <a:p>
            <a:r>
              <a:t>Add Your Text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3150321" y="119290"/>
            <a:ext cx="5823535" cy="4876852"/>
          </a:xfrm>
          <a:prstGeom prst="rect">
            <a:avLst/>
          </a:prstGeom>
        </p:spPr>
        <p:txBody>
          <a:bodyPr/>
          <a:lstStyle/>
          <a:p>
            <a:r>
              <a:t>Add Your Text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dd Your Title"/>
          <p:cNvSpPr txBox="1">
            <a:spLocks noGrp="1"/>
          </p:cNvSpPr>
          <p:nvPr>
            <p:ph type="title" hasCustomPrompt="1"/>
          </p:nvPr>
        </p:nvSpPr>
        <p:spPr>
          <a:xfrm>
            <a:off x="315029" y="3321549"/>
            <a:ext cx="1487716" cy="154127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t>Add Your Title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3150321" y="119290"/>
            <a:ext cx="5823535" cy="4876852"/>
          </a:xfrm>
          <a:prstGeom prst="rect">
            <a:avLst/>
          </a:prstGeom>
        </p:spPr>
        <p:txBody>
          <a:bodyPr/>
          <a:lstStyle/>
          <a:p>
            <a:r>
              <a:t>Add Your Text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criptu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26736" y="421372"/>
            <a:ext cx="8160064" cy="3365111"/>
          </a:xfrm>
          <a:prstGeom prst="rect">
            <a:avLst/>
          </a:prstGeom>
        </p:spPr>
        <p:txBody>
          <a:bodyPr/>
          <a:lstStyle>
            <a:lvl2pPr marL="0" indent="457200">
              <a:buSzTx/>
              <a:buNone/>
            </a:lvl2pPr>
          </a:lstStyle>
          <a:p>
            <a:r>
              <a:t>Add Your Scripture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527050" y="4021137"/>
            <a:ext cx="8159750" cy="742691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</a:lstStyle>
          <a:p>
            <a:r>
              <a:t>Add Verse Here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ckgroun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26736" y="421372"/>
            <a:ext cx="8160064" cy="4354160"/>
          </a:xfrm>
          <a:prstGeom prst="rect">
            <a:avLst/>
          </a:prstGeom>
        </p:spPr>
        <p:txBody>
          <a:bodyPr/>
          <a:lstStyle>
            <a:lvl2pPr marL="0" indent="457200">
              <a:buSzTx/>
              <a:buNone/>
            </a:lvl2pPr>
          </a:lstStyle>
          <a:p>
            <a:r>
              <a:t>Add Your Text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168616"/>
            <a:ext cx="8229600" cy="931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100590"/>
            <a:ext cx="8229600" cy="3593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9pPr>
    </p:titleStyle>
    <p:bodyStyle>
      <a:lvl1pPr marL="0" marR="0" indent="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1pPr>
      <a:lvl2pPr marL="914400" marR="0" indent="-45720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5pPr>
      <a:lvl6pPr marL="2628900" marR="0" indent="-34290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6pPr>
      <a:lvl7pPr marL="3086100" marR="0" indent="-34290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7pPr>
      <a:lvl8pPr marL="3543300" marR="0" indent="-34290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8pPr>
      <a:lvl9pPr marL="4000500" marR="0" indent="-34290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483511" y="3083877"/>
            <a:ext cx="2176977" cy="75680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374904">
              <a:spcBef>
                <a:spcPts val="100"/>
              </a:spcBef>
              <a:defRPr sz="2255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“I am a Child of God”</a:t>
            </a:r>
          </a:p>
        </p:txBody>
      </p:sp>
      <p:pic>
        <p:nvPicPr>
          <p:cNvPr id="80" name="come_grow_with_us-title-3-Wide 16x9.jpg" descr="come_grow_with_us-title-3-Wide 16x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“I am a child of God!”"/>
          <p:cNvSpPr txBox="1"/>
          <p:nvPr/>
        </p:nvSpPr>
        <p:spPr>
          <a:xfrm>
            <a:off x="305647" y="72500"/>
            <a:ext cx="4422578" cy="171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500" b="1"/>
            </a:lvl1pPr>
          </a:lstStyle>
          <a:p>
            <a:r>
              <a:t>“I am a child of God!”</a:t>
            </a:r>
          </a:p>
        </p:txBody>
      </p:sp>
      <p:sp>
        <p:nvSpPr>
          <p:cNvPr id="82" name="“Soy un hijo de Dios!”"/>
          <p:cNvSpPr txBox="1"/>
          <p:nvPr/>
        </p:nvSpPr>
        <p:spPr>
          <a:xfrm>
            <a:off x="361747" y="1843852"/>
            <a:ext cx="4310378" cy="171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500" b="1"/>
            </a:lvl1pPr>
          </a:lstStyle>
          <a:p>
            <a:r>
              <a:t>“Soy un hijo de Dios!”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 Placeholder 1"/>
          <p:cNvSpPr txBox="1"/>
          <p:nvPr/>
        </p:nvSpPr>
        <p:spPr>
          <a:xfrm>
            <a:off x="138804" y="69101"/>
            <a:ext cx="8866392" cy="274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lnSpcReduction="10000"/>
          </a:bodyPr>
          <a:lstStyle/>
          <a:p>
            <a:pPr algn="ctr" defTabSz="612648">
              <a:spcBef>
                <a:spcPts val="400"/>
              </a:spcBef>
              <a:defRPr sz="4355"/>
            </a:pPr>
            <a:r>
              <a:t>What has Jesus done to merit God’s love? </a:t>
            </a:r>
          </a:p>
          <a:p>
            <a:pPr algn="ctr" defTabSz="612648">
              <a:spcBef>
                <a:spcPts val="400"/>
              </a:spcBef>
              <a:defRPr sz="4355"/>
            </a:pPr>
            <a:r>
              <a:t>¿Qué ha hecho Jesús para merecer el amor de Dios?</a:t>
            </a:r>
          </a:p>
        </p:txBody>
      </p:sp>
      <p:sp>
        <p:nvSpPr>
          <p:cNvPr id="115" name="Text Placeholder 1"/>
          <p:cNvSpPr txBox="1"/>
          <p:nvPr/>
        </p:nvSpPr>
        <p:spPr>
          <a:xfrm>
            <a:off x="138804" y="2735689"/>
            <a:ext cx="8866392" cy="1295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700"/>
              </a:spcBef>
              <a:defRPr sz="7500" b="1"/>
            </a:lvl1pPr>
          </a:lstStyle>
          <a:p>
            <a:r>
              <a:t>NOTHING!!!</a:t>
            </a:r>
          </a:p>
        </p:txBody>
      </p:sp>
      <p:sp>
        <p:nvSpPr>
          <p:cNvPr id="116" name="Text Placeholder 1"/>
          <p:cNvSpPr txBox="1"/>
          <p:nvPr/>
        </p:nvSpPr>
        <p:spPr>
          <a:xfrm>
            <a:off x="138804" y="3641622"/>
            <a:ext cx="8866392" cy="1295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700"/>
              </a:spcBef>
              <a:defRPr sz="7500" b="1"/>
            </a:lvl1pPr>
          </a:lstStyle>
          <a:p>
            <a:r>
              <a:t>¡¡¡NADA!!!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1" animBg="1" advAuto="0"/>
      <p:bldP spid="116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Placeholder 2"/>
          <p:cNvSpPr txBox="1">
            <a:spLocks noGrp="1"/>
          </p:cNvSpPr>
          <p:nvPr>
            <p:ph type="body" idx="1"/>
          </p:nvPr>
        </p:nvSpPr>
        <p:spPr>
          <a:xfrm>
            <a:off x="297314" y="67338"/>
            <a:ext cx="8549372" cy="4032935"/>
          </a:xfrm>
          <a:prstGeom prst="rect">
            <a:avLst/>
          </a:prstGeom>
        </p:spPr>
        <p:txBody>
          <a:bodyPr/>
          <a:lstStyle/>
          <a:p>
            <a:pPr>
              <a:defRPr sz="5000"/>
            </a:pPr>
            <a:r>
              <a:t>Matthew 4:1 NASB95- Then Jesus was </a:t>
            </a:r>
            <a:r>
              <a:rPr b="1" u="sng"/>
              <a:t>led</a:t>
            </a:r>
            <a:r>
              <a:t> up by </a:t>
            </a:r>
            <a:r>
              <a:rPr b="1" u="sng"/>
              <a:t>the Spirit</a:t>
            </a:r>
            <a:r>
              <a:t> into the wilderness to be tempted by the devil.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 Placeholder 2"/>
          <p:cNvSpPr txBox="1">
            <a:spLocks noGrp="1"/>
          </p:cNvSpPr>
          <p:nvPr>
            <p:ph type="body" idx="1"/>
          </p:nvPr>
        </p:nvSpPr>
        <p:spPr>
          <a:xfrm>
            <a:off x="297314" y="67338"/>
            <a:ext cx="8549372" cy="4032935"/>
          </a:xfrm>
          <a:prstGeom prst="rect">
            <a:avLst/>
          </a:prstGeom>
        </p:spPr>
        <p:txBody>
          <a:bodyPr/>
          <a:lstStyle/>
          <a:p>
            <a:pPr>
              <a:defRPr sz="5000"/>
            </a:pPr>
            <a:r>
              <a:t>“If I _______, then I would be loved.”</a:t>
            </a:r>
          </a:p>
          <a:p>
            <a:pPr>
              <a:defRPr sz="5000"/>
            </a:pPr>
            <a:r>
              <a:t>"Si yo _______, entonces sería amado.”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 Placeholder 2"/>
          <p:cNvSpPr txBox="1">
            <a:spLocks noGrp="1"/>
          </p:cNvSpPr>
          <p:nvPr>
            <p:ph type="body" idx="1"/>
          </p:nvPr>
        </p:nvSpPr>
        <p:spPr>
          <a:xfrm>
            <a:off x="297314" y="67338"/>
            <a:ext cx="8549372" cy="4032935"/>
          </a:xfrm>
          <a:prstGeom prst="rect">
            <a:avLst/>
          </a:prstGeom>
        </p:spPr>
        <p:txBody>
          <a:bodyPr numCol="2" spcCol="427468"/>
          <a:lstStyle/>
          <a:p>
            <a:pPr defTabSz="768095">
              <a:spcBef>
                <a:spcPts val="600"/>
              </a:spcBef>
              <a:defRPr sz="4200"/>
            </a:pPr>
            <a:r>
              <a:t>Jesus does what He does because He is loved by God and knows that God delights in Him.</a:t>
            </a:r>
          </a:p>
          <a:p>
            <a:pPr defTabSz="768095">
              <a:spcBef>
                <a:spcPts val="600"/>
              </a:spcBef>
              <a:defRPr sz="4200"/>
            </a:pPr>
            <a:r>
              <a:t>Jesús hace lo que hace porque es amado por Dios y sabe que Dios se deleita en Él.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 Placeholder 2"/>
          <p:cNvSpPr txBox="1">
            <a:spLocks noGrp="1"/>
          </p:cNvSpPr>
          <p:nvPr>
            <p:ph type="body" idx="1"/>
          </p:nvPr>
        </p:nvSpPr>
        <p:spPr>
          <a:xfrm>
            <a:off x="115600" y="67338"/>
            <a:ext cx="8982650" cy="3604940"/>
          </a:xfrm>
          <a:prstGeom prst="rect">
            <a:avLst/>
          </a:prstGeom>
        </p:spPr>
        <p:txBody>
          <a:bodyPr numCol="2" spcCol="449132">
            <a:normAutofit lnSpcReduction="10000"/>
          </a:bodyPr>
          <a:lstStyle/>
          <a:p>
            <a:pPr defTabSz="859536">
              <a:spcBef>
                <a:spcPts val="600"/>
              </a:spcBef>
              <a:defRPr sz="4700"/>
            </a:pPr>
            <a:r>
              <a:t>Satan wants Jesus to doubt that He is the beloved son of God</a:t>
            </a:r>
          </a:p>
          <a:p>
            <a:pPr defTabSz="859536">
              <a:spcBef>
                <a:spcPts val="600"/>
              </a:spcBef>
              <a:defRPr sz="4700"/>
            </a:pPr>
            <a:r>
              <a:t>Satanás quiere que Jesús dude de que es el hijo amado de Dios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 Placeholder 2"/>
          <p:cNvSpPr txBox="1">
            <a:spLocks noGrp="1"/>
          </p:cNvSpPr>
          <p:nvPr>
            <p:ph type="body" idx="1"/>
          </p:nvPr>
        </p:nvSpPr>
        <p:spPr>
          <a:xfrm>
            <a:off x="115600" y="67338"/>
            <a:ext cx="8982650" cy="3604940"/>
          </a:xfrm>
          <a:prstGeom prst="rect">
            <a:avLst/>
          </a:prstGeom>
        </p:spPr>
        <p:txBody>
          <a:bodyPr numCol="2" spcCol="449132">
            <a:normAutofit lnSpcReduction="10000"/>
          </a:bodyPr>
          <a:lstStyle/>
          <a:p>
            <a:pPr defTabSz="859536">
              <a:spcBef>
                <a:spcPts val="600"/>
              </a:spcBef>
              <a:defRPr sz="4700"/>
            </a:pPr>
            <a:r>
              <a:t>For every lie that Satan gives, Jesus knows a truth</a:t>
            </a:r>
          </a:p>
          <a:p>
            <a:pPr defTabSz="859536">
              <a:spcBef>
                <a:spcPts val="600"/>
              </a:spcBef>
              <a:defRPr sz="4700"/>
            </a:pPr>
            <a:r>
              <a:t>Por cada mentira que dice Satanás, Jesús sabe una verdad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 Placeholder 2"/>
          <p:cNvSpPr txBox="1">
            <a:spLocks noGrp="1"/>
          </p:cNvSpPr>
          <p:nvPr>
            <p:ph type="body" idx="1"/>
          </p:nvPr>
        </p:nvSpPr>
        <p:spPr>
          <a:xfrm>
            <a:off x="115600" y="67338"/>
            <a:ext cx="8982650" cy="4075855"/>
          </a:xfrm>
          <a:prstGeom prst="rect">
            <a:avLst/>
          </a:prstGeom>
        </p:spPr>
        <p:txBody>
          <a:bodyPr numCol="2" spcCol="449132"/>
          <a:lstStyle/>
          <a:p>
            <a:pPr defTabSz="448055">
              <a:spcBef>
                <a:spcPts val="300"/>
              </a:spcBef>
              <a:defRPr sz="2450"/>
            </a:pPr>
            <a:r>
              <a:t>For all who are </a:t>
            </a:r>
            <a:r>
              <a:rPr b="1" u="sng"/>
              <a:t>led by the Spirit</a:t>
            </a:r>
            <a:r>
              <a:t> of God are </a:t>
            </a:r>
            <a:r>
              <a:rPr b="1" u="sng"/>
              <a:t>sons of God</a:t>
            </a:r>
            <a:r>
              <a:t>. [15] For </a:t>
            </a:r>
            <a:r>
              <a:rPr b="1" u="sng"/>
              <a:t>you</a:t>
            </a:r>
            <a:r>
              <a:t> did not receive the spirit of slavery to fall back into fear, but </a:t>
            </a:r>
            <a:r>
              <a:rPr b="1" u="sng"/>
              <a:t>you</a:t>
            </a:r>
            <a:r>
              <a:t> have received the Spirit of adoption as </a:t>
            </a:r>
            <a:r>
              <a:rPr b="1" u="sng"/>
              <a:t>sons</a:t>
            </a:r>
            <a:r>
              <a:t>, by whom we cry, "Abba! Father!" </a:t>
            </a:r>
          </a:p>
          <a:p>
            <a:pPr defTabSz="448055">
              <a:spcBef>
                <a:spcPts val="300"/>
              </a:spcBef>
              <a:defRPr sz="2450"/>
            </a:pPr>
            <a:endParaRPr/>
          </a:p>
          <a:p>
            <a:pPr defTabSz="448055">
              <a:spcBef>
                <a:spcPts val="300"/>
              </a:spcBef>
              <a:defRPr sz="2450"/>
            </a:pPr>
            <a:r>
              <a:t>Porque todos los que son </a:t>
            </a:r>
            <a:r>
              <a:rPr b="1" u="sng"/>
              <a:t>guiados por el Espíritu</a:t>
            </a:r>
            <a:r>
              <a:t> de Dios, éstos son </a:t>
            </a:r>
            <a:r>
              <a:rPr b="1" u="sng"/>
              <a:t>hijos de Dios</a:t>
            </a:r>
            <a:r>
              <a:t>. [15] Pues no </a:t>
            </a:r>
            <a:r>
              <a:rPr b="1" u="sng"/>
              <a:t>habéis</a:t>
            </a:r>
            <a:r>
              <a:t> recibido el espíritu de esclavitud para estar otra vez en temor, sino que </a:t>
            </a:r>
            <a:r>
              <a:rPr b="1" u="sng"/>
              <a:t>habéis</a:t>
            </a:r>
            <a:r>
              <a:t> recibido el espíritu de </a:t>
            </a:r>
            <a:r>
              <a:rPr b="1" u="sng"/>
              <a:t>adopción</a:t>
            </a:r>
            <a:r>
              <a:t>, por el cual clamamos: !!Abba, Padre!</a:t>
            </a:r>
          </a:p>
        </p:txBody>
      </p:sp>
      <p:sp>
        <p:nvSpPr>
          <p:cNvPr id="129" name="Text Placeholder 2"/>
          <p:cNvSpPr txBox="1"/>
          <p:nvPr/>
        </p:nvSpPr>
        <p:spPr>
          <a:xfrm>
            <a:off x="21135" y="4237391"/>
            <a:ext cx="9101730" cy="58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 algn="ctr" defTabSz="612648">
              <a:spcBef>
                <a:spcPts val="400"/>
              </a:spcBef>
              <a:defRPr sz="3350"/>
            </a:lvl1pPr>
          </a:lstStyle>
          <a:p>
            <a:r>
              <a:t>Rom. 8:14-17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50" y="67338"/>
            <a:ext cx="9052500" cy="4145908"/>
          </a:xfrm>
          <a:prstGeom prst="rect">
            <a:avLst/>
          </a:prstGeom>
        </p:spPr>
        <p:txBody>
          <a:bodyPr numCol="2" spcCol="452624"/>
          <a:lstStyle/>
          <a:p>
            <a:pPr defTabSz="438911">
              <a:spcBef>
                <a:spcPts val="300"/>
              </a:spcBef>
              <a:defRPr sz="2400"/>
            </a:pPr>
            <a:r>
              <a:t>[16] The Spirit himself bears witness with our spirit that </a:t>
            </a:r>
            <a:r>
              <a:rPr b="1" u="sng"/>
              <a:t>we are children of God</a:t>
            </a:r>
            <a:r>
              <a:t>, [17] and if children, then heirs-heirs of God and fellow heirs with Christ, provided we suffer with him in order that we may also be glorified with him.</a:t>
            </a:r>
          </a:p>
          <a:p>
            <a:pPr defTabSz="438911">
              <a:spcBef>
                <a:spcPts val="300"/>
              </a:spcBef>
              <a:defRPr sz="2400"/>
            </a:pPr>
            <a:endParaRPr/>
          </a:p>
          <a:p>
            <a:pPr defTabSz="438911">
              <a:spcBef>
                <a:spcPts val="300"/>
              </a:spcBef>
              <a:defRPr sz="2400"/>
            </a:pPr>
            <a:r>
              <a:t> [16] El Espíritu mismo da testimonio a nuestro espíritu, de que </a:t>
            </a:r>
            <a:r>
              <a:rPr b="1" u="sng"/>
              <a:t>somos hijos de Dios</a:t>
            </a:r>
            <a:r>
              <a:t>. [17] Y si hijos, también herederos; herederos de Dios y coherederos con Cristo, si es que padecemos juntamente con él, para que juntamente con él seamos glorificados.</a:t>
            </a:r>
          </a:p>
          <a:p>
            <a:pPr defTabSz="438911">
              <a:spcBef>
                <a:spcPts val="300"/>
              </a:spcBef>
              <a:defRPr sz="2400"/>
            </a:pPr>
            <a:endParaRPr/>
          </a:p>
        </p:txBody>
      </p:sp>
      <p:sp>
        <p:nvSpPr>
          <p:cNvPr id="132" name="Text Placeholder 2"/>
          <p:cNvSpPr txBox="1"/>
          <p:nvPr/>
        </p:nvSpPr>
        <p:spPr>
          <a:xfrm>
            <a:off x="21135" y="4237391"/>
            <a:ext cx="9101730" cy="58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 algn="ctr" defTabSz="612648">
              <a:spcBef>
                <a:spcPts val="400"/>
              </a:spcBef>
              <a:defRPr sz="3350"/>
            </a:lvl1pPr>
          </a:lstStyle>
          <a:p>
            <a:r>
              <a:t>Rom. 8:14-17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50" y="67338"/>
            <a:ext cx="9052500" cy="4145908"/>
          </a:xfrm>
          <a:prstGeom prst="rect">
            <a:avLst/>
          </a:prstGeom>
        </p:spPr>
        <p:txBody>
          <a:bodyPr numCol="2" spcCol="452624">
            <a:normAutofit lnSpcReduction="10000"/>
          </a:bodyPr>
          <a:lstStyle/>
          <a:p>
            <a:pPr marL="381000" indent="-381000" defTabSz="694944">
              <a:spcBef>
                <a:spcPts val="500"/>
              </a:spcBef>
              <a:buSzPct val="100000"/>
              <a:buChar char="•"/>
              <a:defRPr sz="3800"/>
            </a:pPr>
            <a:r>
              <a:t>What is true of Jesus, the son of God, is true of us too!</a:t>
            </a:r>
          </a:p>
          <a:p>
            <a:pPr marL="381000" indent="-381000" defTabSz="694944">
              <a:spcBef>
                <a:spcPts val="500"/>
              </a:spcBef>
              <a:buSzPct val="100000"/>
              <a:buChar char="•"/>
              <a:defRPr sz="3800"/>
            </a:pPr>
            <a:r>
              <a:t>We are sons of God!</a:t>
            </a:r>
          </a:p>
          <a:p>
            <a:pPr marL="381000" indent="-381000" defTabSz="694944">
              <a:spcBef>
                <a:spcPts val="500"/>
              </a:spcBef>
              <a:buSzPct val="100000"/>
              <a:buChar char="•"/>
              <a:defRPr sz="3800"/>
            </a:pPr>
            <a:r>
              <a:t>¡Lo que es cierto para Jesús, el hijo de Dios, también es cierto para nosotros!</a:t>
            </a:r>
          </a:p>
          <a:p>
            <a:pPr marL="381000" indent="-381000" defTabSz="694944">
              <a:spcBef>
                <a:spcPts val="500"/>
              </a:spcBef>
              <a:buSzPct val="100000"/>
              <a:buChar char="•"/>
              <a:defRPr sz="3800"/>
            </a:pPr>
            <a:r>
              <a:t>¡Somos hijos de Dios!</a:t>
            </a:r>
          </a:p>
        </p:txBody>
      </p:sp>
      <p:sp>
        <p:nvSpPr>
          <p:cNvPr id="135" name="Text Placeholder 2"/>
          <p:cNvSpPr txBox="1"/>
          <p:nvPr/>
        </p:nvSpPr>
        <p:spPr>
          <a:xfrm>
            <a:off x="21135" y="4237391"/>
            <a:ext cx="9101730" cy="58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 algn="ctr" defTabSz="612648">
              <a:spcBef>
                <a:spcPts val="400"/>
              </a:spcBef>
              <a:defRPr sz="3350"/>
            </a:lvl1pPr>
          </a:lstStyle>
          <a:p>
            <a:r>
              <a:t>Rom. 8:14-17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50" y="67338"/>
            <a:ext cx="9052500" cy="4145908"/>
          </a:xfrm>
          <a:prstGeom prst="rect">
            <a:avLst/>
          </a:prstGeom>
        </p:spPr>
        <p:txBody>
          <a:bodyPr numCol="2" spcCol="452624">
            <a:normAutofit lnSpcReduction="10000"/>
          </a:bodyPr>
          <a:lstStyle/>
          <a:p>
            <a:pPr marL="461210" indent="-461210" defTabSz="841247">
              <a:spcBef>
                <a:spcPts val="600"/>
              </a:spcBef>
              <a:buSzPct val="100000"/>
              <a:buChar char="•"/>
              <a:defRPr sz="4600"/>
            </a:pPr>
            <a:r>
              <a:t>Learn to live and claim your identity as a child of God.</a:t>
            </a:r>
          </a:p>
          <a:p>
            <a:pPr marL="461210" indent="-461210" defTabSz="841247">
              <a:spcBef>
                <a:spcPts val="600"/>
              </a:spcBef>
              <a:buSzPct val="100000"/>
              <a:buChar char="•"/>
              <a:defRPr sz="4600"/>
            </a:pPr>
            <a:r>
              <a:t>Aprende a vivir y reclamar tu identidad como hijo de Dios.</a:t>
            </a:r>
          </a:p>
        </p:txBody>
      </p:sp>
      <p:sp>
        <p:nvSpPr>
          <p:cNvPr id="138" name="Text Placeholder 2"/>
          <p:cNvSpPr txBox="1"/>
          <p:nvPr/>
        </p:nvSpPr>
        <p:spPr>
          <a:xfrm>
            <a:off x="21135" y="4237391"/>
            <a:ext cx="9101730" cy="58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 algn="ctr" defTabSz="612648">
              <a:spcBef>
                <a:spcPts val="400"/>
              </a:spcBef>
              <a:defRPr sz="3350"/>
            </a:lvl1pPr>
          </a:lstStyle>
          <a:p>
            <a:r>
              <a:t>Rom. 8:14-17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 Placeholder 2"/>
          <p:cNvSpPr txBox="1">
            <a:spLocks noGrp="1"/>
          </p:cNvSpPr>
          <p:nvPr>
            <p:ph type="body" idx="1"/>
          </p:nvPr>
        </p:nvSpPr>
        <p:spPr>
          <a:xfrm>
            <a:off x="526735" y="421371"/>
            <a:ext cx="8160065" cy="336511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" name="Text Placeholder 3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6" name="IMG_3614.JPG" descr="IMG_3614.JPG"/>
          <p:cNvPicPr>
            <a:picLocks noChangeAspect="1"/>
          </p:cNvPicPr>
          <p:nvPr/>
        </p:nvPicPr>
        <p:blipFill>
          <a:blip r:embed="rId2"/>
          <a:srcRect l="9274" t="39894" r="38310" b="9578"/>
          <a:stretch>
            <a:fillRect/>
          </a:stretch>
        </p:blipFill>
        <p:spPr>
          <a:xfrm>
            <a:off x="-1011429" y="-118968"/>
            <a:ext cx="3790404" cy="4871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IMG_7253.JPG" descr="IMG_725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90142" y="-1"/>
            <a:ext cx="3857626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IMG_5162.JPG" descr="IMG_5162.JPG"/>
          <p:cNvPicPr>
            <a:picLocks noChangeAspect="1"/>
          </p:cNvPicPr>
          <p:nvPr/>
        </p:nvPicPr>
        <p:blipFill>
          <a:blip r:embed="rId4"/>
          <a:srcRect t="16065"/>
          <a:stretch>
            <a:fillRect/>
          </a:stretch>
        </p:blipFill>
        <p:spPr>
          <a:xfrm>
            <a:off x="1787113" y="2057928"/>
            <a:ext cx="4913855" cy="30933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483511" y="3083877"/>
            <a:ext cx="2176977" cy="75680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374904">
              <a:spcBef>
                <a:spcPts val="100"/>
              </a:spcBef>
              <a:defRPr sz="2255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“I am a Child of God”</a:t>
            </a:r>
          </a:p>
        </p:txBody>
      </p:sp>
      <p:pic>
        <p:nvPicPr>
          <p:cNvPr id="141" name="come_grow_with_us-title-3-Wide 16x9.jpg" descr="come_grow_with_us-title-3-Wide 16x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“I am a child of God!”"/>
          <p:cNvSpPr txBox="1"/>
          <p:nvPr/>
        </p:nvSpPr>
        <p:spPr>
          <a:xfrm>
            <a:off x="305647" y="72500"/>
            <a:ext cx="4422578" cy="171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500" b="1"/>
            </a:lvl1pPr>
          </a:lstStyle>
          <a:p>
            <a:r>
              <a:t>“I am a child of God!”</a:t>
            </a:r>
          </a:p>
        </p:txBody>
      </p:sp>
      <p:sp>
        <p:nvSpPr>
          <p:cNvPr id="143" name="“Soy un hijo de Dios!”"/>
          <p:cNvSpPr txBox="1"/>
          <p:nvPr/>
        </p:nvSpPr>
        <p:spPr>
          <a:xfrm>
            <a:off x="361747" y="1843852"/>
            <a:ext cx="4310378" cy="171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500" b="1"/>
            </a:lvl1pPr>
          </a:lstStyle>
          <a:p>
            <a:r>
              <a:t>“Soy un hijo de Dios!”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2"/>
          <p:cNvSpPr txBox="1">
            <a:spLocks noGrp="1"/>
          </p:cNvSpPr>
          <p:nvPr>
            <p:ph type="body" idx="1"/>
          </p:nvPr>
        </p:nvSpPr>
        <p:spPr>
          <a:xfrm>
            <a:off x="110198" y="113326"/>
            <a:ext cx="8923604" cy="3929640"/>
          </a:xfrm>
          <a:prstGeom prst="rect">
            <a:avLst/>
          </a:prstGeom>
        </p:spPr>
        <p:txBody>
          <a:bodyPr numCol="2" spcCol="446180"/>
          <a:lstStyle>
            <a:lvl1pPr algn="l"/>
          </a:lstStyle>
          <a:p>
            <a:r>
              <a:t>Then Jesus came from Galilee to the Jordan to John, to be baptized by him. [14] John would have prevented him, saying, "I need to be baptized by you, and do you come to me?" Entonces Jesús vino de Galilea a Juan al Jordán, para ser bautizado por él. [14] Mas Juan se le oponía, diciendo: Yo necesito ser bautizado por ti, ¿y tú vienes a mí?</a:t>
            </a:r>
          </a:p>
        </p:txBody>
      </p:sp>
      <p:sp>
        <p:nvSpPr>
          <p:cNvPr id="91" name="Text Placeholder 3"/>
          <p:cNvSpPr>
            <a:spLocks noGrp="1"/>
          </p:cNvSpPr>
          <p:nvPr>
            <p:ph type="body" idx="21"/>
          </p:nvPr>
        </p:nvSpPr>
        <p:spPr>
          <a:xfrm>
            <a:off x="93073" y="4226705"/>
            <a:ext cx="8159751" cy="742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l">
              <a:defRPr sz="3200"/>
            </a:lvl1pPr>
          </a:lstStyle>
          <a:p>
            <a:r>
              <a:t>Matthew/Mateo 3:13-17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2"/>
          <p:cNvSpPr txBox="1">
            <a:spLocks noGrp="1"/>
          </p:cNvSpPr>
          <p:nvPr>
            <p:ph type="body" idx="1"/>
          </p:nvPr>
        </p:nvSpPr>
        <p:spPr>
          <a:xfrm>
            <a:off x="110198" y="113326"/>
            <a:ext cx="8923604" cy="3929640"/>
          </a:xfrm>
          <a:prstGeom prst="rect">
            <a:avLst/>
          </a:prstGeom>
        </p:spPr>
        <p:txBody>
          <a:bodyPr numCol="2" spcCol="446180"/>
          <a:lstStyle/>
          <a:p>
            <a:pPr algn="l"/>
            <a:r>
              <a:t>[15] But Jesus answered him, "Let it be so now, for thus it is fitting for us </a:t>
            </a:r>
            <a:r>
              <a:rPr b="1" u="sng"/>
              <a:t>to fulfill all righteousness</a:t>
            </a:r>
            <a:r>
              <a:t>." Then he consented.</a:t>
            </a:r>
          </a:p>
          <a:p>
            <a:pPr algn="l"/>
            <a:endParaRPr/>
          </a:p>
          <a:p>
            <a:pPr algn="l"/>
            <a:r>
              <a:t>[15] Pero Jesús le respondió: Deja ahora, porque así conviene que </a:t>
            </a:r>
            <a:r>
              <a:rPr b="1" u="sng"/>
              <a:t>cumplamos toda justicia.</a:t>
            </a:r>
            <a:r>
              <a:t> Entonces le dejó.</a:t>
            </a:r>
          </a:p>
        </p:txBody>
      </p:sp>
      <p:sp>
        <p:nvSpPr>
          <p:cNvPr id="94" name="Text Placeholder 3"/>
          <p:cNvSpPr>
            <a:spLocks noGrp="1"/>
          </p:cNvSpPr>
          <p:nvPr>
            <p:ph type="body" idx="21"/>
          </p:nvPr>
        </p:nvSpPr>
        <p:spPr>
          <a:xfrm>
            <a:off x="93073" y="4226705"/>
            <a:ext cx="8159751" cy="742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l">
              <a:defRPr sz="3200"/>
            </a:lvl1pPr>
          </a:lstStyle>
          <a:p>
            <a:r>
              <a:t>Matthew/Mateo 3:13-17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 Placeholder 2"/>
          <p:cNvSpPr txBox="1">
            <a:spLocks noGrp="1"/>
          </p:cNvSpPr>
          <p:nvPr>
            <p:ph type="body" idx="1"/>
          </p:nvPr>
        </p:nvSpPr>
        <p:spPr>
          <a:xfrm>
            <a:off x="110198" y="113326"/>
            <a:ext cx="8923604" cy="3929640"/>
          </a:xfrm>
          <a:prstGeom prst="rect">
            <a:avLst/>
          </a:prstGeom>
        </p:spPr>
        <p:txBody>
          <a:bodyPr numCol="2" spcCol="446180">
            <a:normAutofit lnSpcReduction="10000"/>
          </a:bodyPr>
          <a:lstStyle/>
          <a:p>
            <a:pPr algn="l" defTabSz="859536">
              <a:spcBef>
                <a:spcPts val="600"/>
              </a:spcBef>
              <a:defRPr sz="2820"/>
            </a:pPr>
            <a:r>
              <a:t>[16] And when Jesus was baptized, immediately he went up from the water, and behold, the heavens were opened to him, and he saw </a:t>
            </a:r>
            <a:r>
              <a:rPr b="1" u="sng"/>
              <a:t>the Spirit of God</a:t>
            </a:r>
            <a:r>
              <a:t> descending like a dove and coming to rest on him;</a:t>
            </a:r>
          </a:p>
          <a:p>
            <a:pPr algn="l" defTabSz="859536">
              <a:spcBef>
                <a:spcPts val="600"/>
              </a:spcBef>
              <a:defRPr sz="2820"/>
            </a:pPr>
            <a:r>
              <a:t>[16] Y Jesús, después que fue bautizado, subió luego del agua; y he aquí los cielos le fueron abiertos, y vio </a:t>
            </a:r>
            <a:r>
              <a:rPr b="1" u="sng"/>
              <a:t>al Espíritu de Dios</a:t>
            </a:r>
            <a:r>
              <a:t> que descendía como paloma, y venía sobre él.</a:t>
            </a:r>
          </a:p>
        </p:txBody>
      </p:sp>
      <p:sp>
        <p:nvSpPr>
          <p:cNvPr id="97" name="Text Placeholder 3"/>
          <p:cNvSpPr>
            <a:spLocks noGrp="1"/>
          </p:cNvSpPr>
          <p:nvPr>
            <p:ph type="body" idx="21"/>
          </p:nvPr>
        </p:nvSpPr>
        <p:spPr>
          <a:xfrm>
            <a:off x="93073" y="4226705"/>
            <a:ext cx="8159751" cy="742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l">
              <a:defRPr sz="3200"/>
            </a:lvl1pPr>
          </a:lstStyle>
          <a:p>
            <a:r>
              <a:t>Matthew/Mateo 3:13-17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 Placeholder 2"/>
          <p:cNvSpPr txBox="1">
            <a:spLocks noGrp="1"/>
          </p:cNvSpPr>
          <p:nvPr>
            <p:ph type="body" idx="1"/>
          </p:nvPr>
        </p:nvSpPr>
        <p:spPr>
          <a:xfrm>
            <a:off x="110198" y="113326"/>
            <a:ext cx="8923604" cy="3929640"/>
          </a:xfrm>
          <a:prstGeom prst="rect">
            <a:avLst/>
          </a:prstGeom>
        </p:spPr>
        <p:txBody>
          <a:bodyPr numCol="2" spcCol="446180"/>
          <a:lstStyle/>
          <a:p>
            <a:pPr algn="l"/>
            <a:r>
              <a:t>[17] and behold, a voice from heaven said, "This is </a:t>
            </a:r>
            <a:r>
              <a:rPr b="1" u="sng"/>
              <a:t>my beloved Son</a:t>
            </a:r>
            <a:r>
              <a:t>, with whom </a:t>
            </a:r>
            <a:r>
              <a:rPr b="1" u="sng"/>
              <a:t>I am well pleased</a:t>
            </a:r>
            <a:r>
              <a:t>.”</a:t>
            </a:r>
          </a:p>
          <a:p>
            <a:pPr algn="l"/>
            <a:endParaRPr/>
          </a:p>
          <a:p>
            <a:pPr algn="l"/>
            <a:r>
              <a:t>[17] Y hubo una voz de los cielos, que decía: Este es </a:t>
            </a:r>
            <a:r>
              <a:rPr b="1" u="sng"/>
              <a:t>mi Hijo amado</a:t>
            </a:r>
            <a:r>
              <a:t>, en quien </a:t>
            </a:r>
            <a:r>
              <a:rPr b="1" u="sng"/>
              <a:t>tengo complacencia</a:t>
            </a:r>
            <a:r>
              <a:t>.</a:t>
            </a:r>
          </a:p>
        </p:txBody>
      </p:sp>
      <p:sp>
        <p:nvSpPr>
          <p:cNvPr id="100" name="Text Placeholder 3"/>
          <p:cNvSpPr>
            <a:spLocks noGrp="1"/>
          </p:cNvSpPr>
          <p:nvPr>
            <p:ph type="body" idx="21"/>
          </p:nvPr>
        </p:nvSpPr>
        <p:spPr>
          <a:xfrm>
            <a:off x="93073" y="4226705"/>
            <a:ext cx="8159751" cy="742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l">
              <a:defRPr sz="3200"/>
            </a:lvl1pPr>
          </a:lstStyle>
          <a:p>
            <a:r>
              <a:t>Matthew/Mateo 3:13-17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 Placeholder 2"/>
          <p:cNvSpPr txBox="1">
            <a:spLocks noGrp="1"/>
          </p:cNvSpPr>
          <p:nvPr>
            <p:ph type="body" idx="1"/>
          </p:nvPr>
        </p:nvSpPr>
        <p:spPr>
          <a:xfrm>
            <a:off x="110198" y="113326"/>
            <a:ext cx="8923604" cy="3929640"/>
          </a:xfrm>
          <a:prstGeom prst="rect">
            <a:avLst/>
          </a:prstGeom>
        </p:spPr>
        <p:txBody>
          <a:bodyPr numCol="2" spcCol="446180">
            <a:normAutofit lnSpcReduction="10000"/>
          </a:bodyPr>
          <a:lstStyle/>
          <a:p>
            <a:pPr marL="273718" indent="-273718" algn="l" defTabSz="832104">
              <a:spcBef>
                <a:spcPts val="600"/>
              </a:spcBef>
              <a:buSzPct val="100000"/>
              <a:buChar char="•"/>
              <a:defRPr sz="2730"/>
            </a:pPr>
            <a:r>
              <a:t>You can be a good/moral person alone but you can’t be righteous alone.</a:t>
            </a:r>
          </a:p>
          <a:p>
            <a:pPr marL="273718" indent="-273718" algn="l" defTabSz="832104">
              <a:spcBef>
                <a:spcPts val="600"/>
              </a:spcBef>
              <a:buSzPct val="100000"/>
              <a:buChar char="•"/>
              <a:defRPr sz="2730"/>
            </a:pPr>
            <a:r>
              <a:t>“Righteousness” has less to do about just having right behavior but more to do about being a right relationship.</a:t>
            </a:r>
          </a:p>
          <a:p>
            <a:pPr algn="l" defTabSz="832104">
              <a:spcBef>
                <a:spcPts val="600"/>
              </a:spcBef>
              <a:defRPr sz="2730"/>
            </a:pPr>
            <a:endParaRPr/>
          </a:p>
          <a:p>
            <a:pPr marL="273718" indent="-273718" algn="l" defTabSz="832104">
              <a:spcBef>
                <a:spcPts val="600"/>
              </a:spcBef>
              <a:buSzPct val="100000"/>
              <a:buChar char="•"/>
              <a:defRPr sz="2730"/>
            </a:pPr>
            <a:r>
              <a:t>Puedes ser una persona buena / moral solo pero no puedes ser justo solo.</a:t>
            </a:r>
          </a:p>
          <a:p>
            <a:pPr marL="273718" indent="-273718" algn="l" defTabSz="832104">
              <a:spcBef>
                <a:spcPts val="600"/>
              </a:spcBef>
              <a:buSzPct val="100000"/>
              <a:buChar char="•"/>
              <a:defRPr sz="2730"/>
            </a:pPr>
            <a:r>
              <a:t>Ser “justo” tiene menos que ver con tener un comportamiento correcto y más con tener una relación correcta.</a:t>
            </a:r>
          </a:p>
        </p:txBody>
      </p:sp>
      <p:sp>
        <p:nvSpPr>
          <p:cNvPr id="103" name="Text Placeholder 3"/>
          <p:cNvSpPr>
            <a:spLocks noGrp="1"/>
          </p:cNvSpPr>
          <p:nvPr>
            <p:ph type="body" idx="21"/>
          </p:nvPr>
        </p:nvSpPr>
        <p:spPr>
          <a:xfrm>
            <a:off x="93073" y="4226705"/>
            <a:ext cx="7110531" cy="742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l" defTabSz="813816">
              <a:spcBef>
                <a:spcPts val="200"/>
              </a:spcBef>
              <a:defRPr sz="2848"/>
            </a:lvl1pPr>
          </a:lstStyle>
          <a:p>
            <a:r>
              <a:t>What is righteousness? /¿Qué es la justicia?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 Placeholder 2"/>
          <p:cNvSpPr txBox="1">
            <a:spLocks noGrp="1"/>
          </p:cNvSpPr>
          <p:nvPr>
            <p:ph type="body" idx="1"/>
          </p:nvPr>
        </p:nvSpPr>
        <p:spPr>
          <a:xfrm>
            <a:off x="110198" y="113326"/>
            <a:ext cx="8923604" cy="3929640"/>
          </a:xfrm>
          <a:prstGeom prst="rect">
            <a:avLst/>
          </a:prstGeom>
        </p:spPr>
        <p:txBody>
          <a:bodyPr numCol="2" spcCol="446180"/>
          <a:lstStyle/>
          <a:p>
            <a:pPr marL="300789" indent="-300789" algn="l">
              <a:buSzPct val="100000"/>
              <a:buChar char="•"/>
            </a:pPr>
            <a:r>
              <a:t>Jesus’ right relationship with God is going to become our right relationship with God </a:t>
            </a:r>
          </a:p>
          <a:p>
            <a:pPr marL="300789" indent="-300789" algn="l">
              <a:buSzPct val="100000"/>
              <a:buChar char="•"/>
            </a:pPr>
            <a:endParaRPr/>
          </a:p>
          <a:p>
            <a:pPr marL="300789" indent="-300789" algn="l">
              <a:buSzPct val="100000"/>
              <a:buChar char="•"/>
            </a:pPr>
            <a:r>
              <a:t>La relación correcta de Jesús con Dios se convertirá en nuestra relación correcta con Dios.</a:t>
            </a:r>
          </a:p>
        </p:txBody>
      </p:sp>
      <p:sp>
        <p:nvSpPr>
          <p:cNvPr id="106" name="Text Placeholder 3"/>
          <p:cNvSpPr>
            <a:spLocks noGrp="1"/>
          </p:cNvSpPr>
          <p:nvPr>
            <p:ph type="body" idx="21"/>
          </p:nvPr>
        </p:nvSpPr>
        <p:spPr>
          <a:xfrm>
            <a:off x="93073" y="4226705"/>
            <a:ext cx="7110531" cy="742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l" defTabSz="813816">
              <a:spcBef>
                <a:spcPts val="200"/>
              </a:spcBef>
              <a:defRPr sz="2848"/>
            </a:lvl1pPr>
          </a:lstStyle>
          <a:p>
            <a:r>
              <a:t>What is righteousness? /¿Qué es la justicia?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2333786" y="86566"/>
            <a:ext cx="4476428" cy="1093601"/>
          </a:xfrm>
          <a:prstGeom prst="rect">
            <a:avLst/>
          </a:prstGeom>
        </p:spPr>
        <p:txBody>
          <a:bodyPr/>
          <a:lstStyle>
            <a:lvl1pPr defTabSz="731520">
              <a:spcBef>
                <a:spcPts val="500"/>
              </a:spcBef>
              <a:defRPr sz="4800"/>
            </a:lvl1pPr>
          </a:lstStyle>
          <a:p>
            <a:r>
              <a:t>Father/El Padre</a:t>
            </a:r>
          </a:p>
        </p:txBody>
      </p:sp>
      <p:sp>
        <p:nvSpPr>
          <p:cNvPr id="109" name="Text Placeholder 1"/>
          <p:cNvSpPr txBox="1"/>
          <p:nvPr/>
        </p:nvSpPr>
        <p:spPr>
          <a:xfrm>
            <a:off x="6847872" y="-1936278"/>
            <a:ext cx="2220941" cy="14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 defTabSz="676655">
              <a:spcBef>
                <a:spcPts val="500"/>
              </a:spcBef>
              <a:defRPr sz="4440"/>
            </a:lvl1pPr>
          </a:lstStyle>
          <a:p>
            <a:r>
              <a:t>Spirit/El espíritu</a:t>
            </a:r>
          </a:p>
        </p:txBody>
      </p:sp>
      <p:sp>
        <p:nvSpPr>
          <p:cNvPr id="110" name="Text Placeholder 1"/>
          <p:cNvSpPr txBox="1"/>
          <p:nvPr/>
        </p:nvSpPr>
        <p:spPr>
          <a:xfrm>
            <a:off x="192638" y="1484255"/>
            <a:ext cx="2103490" cy="14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 algn="ctr" defTabSz="704087">
              <a:spcBef>
                <a:spcPts val="500"/>
              </a:spcBef>
              <a:defRPr sz="4619"/>
            </a:lvl1pPr>
          </a:lstStyle>
          <a:p>
            <a:r>
              <a:t>Son/El Hijo</a:t>
            </a:r>
          </a:p>
        </p:txBody>
      </p:sp>
      <p:sp>
        <p:nvSpPr>
          <p:cNvPr id="111" name="Text Placeholder 1"/>
          <p:cNvSpPr txBox="1"/>
          <p:nvPr/>
        </p:nvSpPr>
        <p:spPr>
          <a:xfrm>
            <a:off x="2731654" y="1100820"/>
            <a:ext cx="3680692" cy="2771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700"/>
              </a:spcBef>
              <a:defRPr sz="7500" b="1"/>
            </a:lvl1pPr>
          </a:lstStyle>
          <a:p>
            <a:r>
              <a:rPr sz="6000" dirty="0"/>
              <a:t>Love </a:t>
            </a:r>
            <a:br>
              <a:rPr lang="en-US" sz="6000" dirty="0"/>
            </a:br>
            <a:r>
              <a:rPr sz="6000" dirty="0"/>
              <a:t>(1 Jn 4:7)</a:t>
            </a:r>
          </a:p>
        </p:txBody>
      </p:sp>
      <p:sp>
        <p:nvSpPr>
          <p:cNvPr id="112" name="Heart"/>
          <p:cNvSpPr/>
          <p:nvPr/>
        </p:nvSpPr>
        <p:spPr>
          <a:xfrm>
            <a:off x="2414672" y="1101910"/>
            <a:ext cx="4314656" cy="3812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ln w="101600">
            <a:solidFill>
              <a:srgbClr val="000000">
                <a:alpha val="64359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000 0.665021" pathEditMode="relative">
                                      <p:cBhvr>
                                        <p:cTn id="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2" animBg="1" advAuto="0"/>
      <p:bldP spid="111" grpId="3" animBg="1" advAuto="0"/>
      <p:bldP spid="112" grpId="4" animBg="1" advAuto="0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Trebuchet MS"/>
        <a:ea typeface="Trebuchet MS"/>
        <a:cs typeface="Trebuchet MS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Trebuchet MS"/>
        <a:ea typeface="Trebuchet MS"/>
        <a:cs typeface="Trebuchet MS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932</Words>
  <Application>Microsoft Office PowerPoint</Application>
  <PresentationFormat>On-screen Show (16:9)</PresentationFormat>
  <Paragraphs>62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Helvetica</vt:lpstr>
      <vt:lpstr>Trebuchet MS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Michael Wilkes</cp:lastModifiedBy>
  <cp:revision>1</cp:revision>
  <dcterms:modified xsi:type="dcterms:W3CDTF">2023-09-10T12:19:16Z</dcterms:modified>
</cp:coreProperties>
</file>