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59" r:id="rId3"/>
  </p:sldMasterIdLst>
  <p:notesMasterIdLst>
    <p:notesMasterId r:id="rId44"/>
  </p:notesMasterIdLst>
  <p:sldIdLst>
    <p:sldId id="413" r:id="rId4"/>
    <p:sldId id="412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406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405" r:id="rId39"/>
    <p:sldId id="410" r:id="rId40"/>
    <p:sldId id="407" r:id="rId41"/>
    <p:sldId id="411" r:id="rId42"/>
    <p:sldId id="408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270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947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055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576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35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668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96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4000">
                <a:latin typeface="+mn-lt"/>
              </a:defRPr>
            </a:lvl1pPr>
            <a:lvl2pPr marL="914411" indent="0" algn="ctr">
              <a:buNone/>
              <a:defRPr sz="4000"/>
            </a:lvl2pPr>
            <a:lvl3pPr marL="1828823" indent="0" algn="ctr">
              <a:buNone/>
              <a:defRPr sz="3600"/>
            </a:lvl3pPr>
            <a:lvl4pPr marL="2743234" indent="0" algn="ctr">
              <a:buNone/>
              <a:defRPr sz="3200"/>
            </a:lvl4pPr>
            <a:lvl5pPr marL="3657646" indent="0" algn="ctr">
              <a:buNone/>
              <a:defRPr sz="3200"/>
            </a:lvl5pPr>
            <a:lvl6pPr marL="4572057" indent="0" algn="ctr">
              <a:buNone/>
              <a:defRPr sz="3200"/>
            </a:lvl6pPr>
            <a:lvl7pPr marL="5486469" indent="0" algn="ctr">
              <a:buNone/>
              <a:defRPr sz="3200"/>
            </a:lvl7pPr>
            <a:lvl8pPr marL="6400880" indent="0" algn="ctr">
              <a:buNone/>
              <a:defRPr sz="3200"/>
            </a:lvl8pPr>
            <a:lvl9pPr marL="7315291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6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87" y="731523"/>
            <a:ext cx="21790213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3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699" y="3419479"/>
            <a:ext cx="21031200" cy="5705475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699" y="9178928"/>
            <a:ext cx="21031200" cy="3000373"/>
          </a:xfrm>
        </p:spPr>
        <p:txBody>
          <a:bodyPr/>
          <a:lstStyle>
            <a:lvl1pPr marL="0" indent="0">
              <a:buNone/>
              <a:defRPr sz="4800">
                <a:solidFill>
                  <a:schemeClr val="tx2"/>
                </a:solidFill>
              </a:defRPr>
            </a:lvl1pPr>
            <a:lvl2pPr marL="91441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2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6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9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18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87" y="731523"/>
            <a:ext cx="21790213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390" y="3651248"/>
            <a:ext cx="11122213" cy="8702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1" y="3651248"/>
            <a:ext cx="11122211" cy="8702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91" y="730251"/>
            <a:ext cx="22549224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516" y="3505200"/>
            <a:ext cx="11064637" cy="1647824"/>
          </a:xfrm>
        </p:spPr>
        <p:txBody>
          <a:bodyPr anchor="b"/>
          <a:lstStyle>
            <a:lvl1pPr marL="0" indent="0">
              <a:buNone/>
              <a:defRPr sz="4800" b="0" i="1"/>
            </a:lvl1pPr>
            <a:lvl2pPr marL="914411" indent="0">
              <a:buNone/>
              <a:defRPr sz="4000" b="1"/>
            </a:lvl2pPr>
            <a:lvl3pPr marL="1828823" indent="0">
              <a:buNone/>
              <a:defRPr sz="3600" b="1"/>
            </a:lvl3pPr>
            <a:lvl4pPr marL="2743234" indent="0">
              <a:buNone/>
              <a:defRPr sz="3200" b="1"/>
            </a:lvl4pPr>
            <a:lvl5pPr marL="3657646" indent="0">
              <a:buNone/>
              <a:defRPr sz="3200" b="1"/>
            </a:lvl5pPr>
            <a:lvl6pPr marL="4572057" indent="0">
              <a:buNone/>
              <a:defRPr sz="3200" b="1"/>
            </a:lvl6pPr>
            <a:lvl7pPr marL="5486469" indent="0">
              <a:buNone/>
              <a:defRPr sz="3200" b="1"/>
            </a:lvl7pPr>
            <a:lvl8pPr marL="6400880" indent="0">
              <a:buNone/>
              <a:defRPr sz="3200" b="1"/>
            </a:lvl8pPr>
            <a:lvl9pPr marL="7315291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0516" y="5334002"/>
            <a:ext cx="11064637" cy="704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505200"/>
            <a:ext cx="11122213" cy="1647824"/>
          </a:xfrm>
        </p:spPr>
        <p:txBody>
          <a:bodyPr anchor="b"/>
          <a:lstStyle>
            <a:lvl1pPr marL="0" indent="0">
              <a:buNone/>
              <a:defRPr sz="4800" b="0" i="1"/>
            </a:lvl1pPr>
            <a:lvl2pPr marL="914411" indent="0">
              <a:buNone/>
              <a:defRPr sz="4000" b="1"/>
            </a:lvl2pPr>
            <a:lvl3pPr marL="1828823" indent="0">
              <a:buNone/>
              <a:defRPr sz="3600" b="1"/>
            </a:lvl3pPr>
            <a:lvl4pPr marL="2743234" indent="0">
              <a:buNone/>
              <a:defRPr sz="3200" b="1"/>
            </a:lvl4pPr>
            <a:lvl5pPr marL="3657646" indent="0">
              <a:buNone/>
              <a:defRPr sz="3200" b="1"/>
            </a:lvl5pPr>
            <a:lvl6pPr marL="4572057" indent="0">
              <a:buNone/>
              <a:defRPr sz="3200" b="1"/>
            </a:lvl6pPr>
            <a:lvl7pPr marL="5486469" indent="0">
              <a:buNone/>
              <a:defRPr sz="3200" b="1"/>
            </a:lvl7pPr>
            <a:lvl8pPr marL="6400880" indent="0">
              <a:buNone/>
              <a:defRPr sz="3200" b="1"/>
            </a:lvl8pPr>
            <a:lvl9pPr marL="7315291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334002"/>
            <a:ext cx="11122213" cy="704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3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91" y="731523"/>
            <a:ext cx="22549224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7387" y="12833352"/>
            <a:ext cx="5843429" cy="730251"/>
          </a:xfrm>
        </p:spPr>
        <p:txBody>
          <a:bodyPr/>
          <a:lstStyle/>
          <a:p>
            <a:fld id="{3AB41CFF-90C9-47B3-9DA1-F2BF8D839F7E}" type="datetime1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2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31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2"/>
            <a:ext cx="12344400" cy="974725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6" y="4114801"/>
            <a:ext cx="7864475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11" indent="0">
              <a:buNone/>
              <a:defRPr sz="2800"/>
            </a:lvl2pPr>
            <a:lvl3pPr marL="1828823" indent="0">
              <a:buNone/>
              <a:defRPr sz="2400"/>
            </a:lvl3pPr>
            <a:lvl4pPr marL="2743234" indent="0">
              <a:buNone/>
              <a:defRPr sz="2000"/>
            </a:lvl4pPr>
            <a:lvl5pPr marL="3657646" indent="0">
              <a:buNone/>
              <a:defRPr sz="2000"/>
            </a:lvl5pPr>
            <a:lvl6pPr marL="4572057" indent="0">
              <a:buNone/>
              <a:defRPr sz="2000"/>
            </a:lvl6pPr>
            <a:lvl7pPr marL="5486469" indent="0">
              <a:buNone/>
              <a:defRPr sz="2000"/>
            </a:lvl7pPr>
            <a:lvl8pPr marL="6400880" indent="0">
              <a:buNone/>
              <a:defRPr sz="2000"/>
            </a:lvl8pPr>
            <a:lvl9pPr marL="731529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0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2"/>
            <a:ext cx="12344400" cy="9747251"/>
          </a:xfrm>
        </p:spPr>
        <p:txBody>
          <a:bodyPr/>
          <a:lstStyle>
            <a:lvl1pPr marL="0" indent="0">
              <a:buNone/>
              <a:defRPr sz="6400"/>
            </a:lvl1pPr>
            <a:lvl2pPr marL="914411" indent="0">
              <a:buNone/>
              <a:defRPr sz="5600"/>
            </a:lvl2pPr>
            <a:lvl3pPr marL="1828823" indent="0">
              <a:buNone/>
              <a:defRPr sz="4800"/>
            </a:lvl3pPr>
            <a:lvl4pPr marL="2743234" indent="0">
              <a:buNone/>
              <a:defRPr sz="4000"/>
            </a:lvl4pPr>
            <a:lvl5pPr marL="3657646" indent="0">
              <a:buNone/>
              <a:defRPr sz="4000"/>
            </a:lvl5pPr>
            <a:lvl6pPr marL="4572057" indent="0">
              <a:buNone/>
              <a:defRPr sz="4000"/>
            </a:lvl6pPr>
            <a:lvl7pPr marL="5486469" indent="0">
              <a:buNone/>
              <a:defRPr sz="4000"/>
            </a:lvl7pPr>
            <a:lvl8pPr marL="6400880" indent="0">
              <a:buNone/>
              <a:defRPr sz="4000"/>
            </a:lvl8pPr>
            <a:lvl9pPr marL="7315291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6" y="4114801"/>
            <a:ext cx="7864475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11" indent="0">
              <a:buNone/>
              <a:defRPr sz="2800"/>
            </a:lvl2pPr>
            <a:lvl3pPr marL="1828823" indent="0">
              <a:buNone/>
              <a:defRPr sz="2400"/>
            </a:lvl3pPr>
            <a:lvl4pPr marL="2743234" indent="0">
              <a:buNone/>
              <a:defRPr sz="2000"/>
            </a:lvl4pPr>
            <a:lvl5pPr marL="3657646" indent="0">
              <a:buNone/>
              <a:defRPr sz="2000"/>
            </a:lvl5pPr>
            <a:lvl6pPr marL="4572057" indent="0">
              <a:buNone/>
              <a:defRPr sz="2000"/>
            </a:lvl6pPr>
            <a:lvl7pPr marL="5486469" indent="0">
              <a:buNone/>
              <a:defRPr sz="2000"/>
            </a:lvl7pPr>
            <a:lvl8pPr marL="6400880" indent="0">
              <a:buNone/>
              <a:defRPr sz="2000"/>
            </a:lvl8pPr>
            <a:lvl9pPr marL="731529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3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7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46834" y="7715541"/>
            <a:ext cx="3069169" cy="77531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800"/>
              </a:spcBef>
              <a:defRPr sz="3600"/>
            </a:lvl1pPr>
            <a:lvl2pPr marL="1005839" indent="-548639">
              <a:spcBef>
                <a:spcPts val="800"/>
              </a:spcBef>
              <a:defRPr sz="3600"/>
            </a:lvl2pPr>
            <a:lvl3pPr>
              <a:spcBef>
                <a:spcPts val="800"/>
              </a:spcBef>
              <a:defRPr sz="3600"/>
            </a:lvl3pPr>
            <a:lvl4pPr>
              <a:spcBef>
                <a:spcPts val="800"/>
              </a:spcBef>
              <a:defRPr sz="3600"/>
            </a:lvl4pPr>
            <a:lvl5pPr>
              <a:spcBef>
                <a:spcPts val="800"/>
              </a:spcBef>
              <a:defRPr sz="3600"/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468600" cy="116236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0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46834" y="7715541"/>
            <a:ext cx="3069169" cy="77531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800"/>
              </a:spcBef>
              <a:defRPr sz="3600"/>
            </a:lvl1pPr>
            <a:lvl2pPr marL="1005839" indent="-548639">
              <a:spcBef>
                <a:spcPts val="800"/>
              </a:spcBef>
              <a:defRPr sz="3600"/>
            </a:lvl2pPr>
            <a:lvl3pPr>
              <a:spcBef>
                <a:spcPts val="800"/>
              </a:spcBef>
              <a:defRPr sz="3600"/>
            </a:lvl3pPr>
            <a:lvl4pPr>
              <a:spcBef>
                <a:spcPts val="800"/>
              </a:spcBef>
              <a:defRPr sz="3600"/>
            </a:lvl4pPr>
            <a:lvl5pPr>
              <a:spcBef>
                <a:spcPts val="800"/>
              </a:spcBef>
              <a:defRPr sz="3600"/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9724569" y="5733141"/>
            <a:ext cx="4983242" cy="1790094"/>
          </a:xfrm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r>
              <a:t>Add Your Title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798284" y="12095235"/>
            <a:ext cx="4596193" cy="631374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Add Your Title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04629" y="1123658"/>
            <a:ext cx="21760170" cy="8973628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r>
              <a:t>Add Your Scripture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405466" y="10723034"/>
            <a:ext cx="21759335" cy="1980508"/>
          </a:xfrm>
          <a:prstGeom prst="rect">
            <a:avLst/>
          </a:prstGeom>
          <a:ln w="12700"/>
        </p:spPr>
        <p:txBody>
          <a:bodyPr/>
          <a:lstStyle>
            <a:lvl1pPr>
              <a:spcBef>
                <a:spcPts val="800"/>
              </a:spcBef>
              <a:defRPr sz="3600"/>
            </a:lvl1pPr>
          </a:lstStyle>
          <a:p>
            <a:r>
              <a:t>Add Verse Here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04629" y="1123658"/>
            <a:ext cx="21760170" cy="1161109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1pPr>
      <a:lvl2pPr marL="1676400" marR="0" indent="-12192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5pPr>
      <a:lvl6pPr marL="32004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6pPr>
      <a:lvl7pPr marL="36576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7pPr>
      <a:lvl8pPr marL="41148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8pPr>
      <a:lvl9pPr marL="45720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4"/>
            <a:ext cx="56896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4"/>
            <a:ext cx="77216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4"/>
            <a:ext cx="56896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2438430" rtl="0" eaLnBrk="1" latinLnBrk="0" hangingPunct="1"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11" indent="-914411" algn="l" defTabSz="2438430" rtl="0" eaLnBrk="1" latinLnBrk="0" hangingPunct="1">
        <a:spcBef>
          <a:spcPct val="20000"/>
        </a:spcBef>
        <a:buFont typeface="Arial" pitchFamily="34" charset="0"/>
        <a:buChar char="•"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981225" indent="-762010" algn="l" defTabSz="2438430" rtl="0" eaLnBrk="1" latinLnBrk="0" hangingPunct="1">
        <a:spcBef>
          <a:spcPct val="20000"/>
        </a:spcBef>
        <a:buFont typeface="Arial" pitchFamily="34" charset="0"/>
        <a:buChar char="–"/>
        <a:defRPr sz="7467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spcBef>
          <a:spcPct val="20000"/>
        </a:spcBef>
        <a:buFont typeface="Arial" pitchFamily="34" charset="0"/>
        <a:buChar char="–"/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spcBef>
          <a:spcPct val="20000"/>
        </a:spcBef>
        <a:buFont typeface="Arial" pitchFamily="34" charset="0"/>
        <a:buChar char="»"/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24384000" cy="13716008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91" y="850902"/>
            <a:ext cx="22549224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391" y="3898902"/>
            <a:ext cx="22549224" cy="839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389" y="12833352"/>
            <a:ext cx="54864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833352"/>
            <a:ext cx="82296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80213" y="12833352"/>
            <a:ext cx="54864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1" y="1"/>
            <a:ext cx="7309224" cy="91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1828823" rtl="0" eaLnBrk="1" latinLnBrk="0" hangingPunct="1">
        <a:lnSpc>
          <a:spcPct val="100000"/>
        </a:lnSpc>
        <a:spcBef>
          <a:spcPct val="0"/>
        </a:spcBef>
        <a:buNone/>
        <a:defRPr sz="8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828823" rtl="0" eaLnBrk="1" latinLnBrk="0" hangingPunct="1">
        <a:lnSpc>
          <a:spcPct val="110000"/>
        </a:lnSpc>
        <a:spcBef>
          <a:spcPts val="2000"/>
        </a:spcBef>
        <a:buClr>
          <a:schemeClr val="accent1"/>
        </a:buClr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17" indent="-457206" algn="l" defTabSz="1828823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29" indent="-457206" algn="l" defTabSz="1828823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40" indent="-457206" algn="l" defTabSz="1828823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51" indent="-457206" algn="l" defTabSz="1828823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63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74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86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97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23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34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57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69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80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91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&lt;none&gt;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  <a:sym typeface="Trebuchet M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989080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2"/>
          <p:cNvSpPr txBox="1">
            <a:spLocks noGrp="1"/>
          </p:cNvSpPr>
          <p:nvPr>
            <p:ph type="body" idx="1"/>
          </p:nvPr>
        </p:nvSpPr>
        <p:spPr>
          <a:xfrm>
            <a:off x="19369" y="46432"/>
            <a:ext cx="12257215" cy="13623137"/>
          </a:xfrm>
          <a:prstGeom prst="rect">
            <a:avLst/>
          </a:prstGeom>
        </p:spPr>
        <p:txBody>
          <a:bodyPr/>
          <a:lstStyle/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Love is patient, kind</a:t>
            </a:r>
          </a:p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Love is not jealous, boastful, arrogant, rude, self-seeking, provoked, resentful</a:t>
            </a:r>
          </a:p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Love doesn’t rejoice at wrongdoing, but rejoices with the truth.</a:t>
            </a:r>
          </a:p>
        </p:txBody>
      </p:sp>
      <p:sp>
        <p:nvSpPr>
          <p:cNvPr id="99" name="Text Placeholder 2"/>
          <p:cNvSpPr txBox="1"/>
          <p:nvPr/>
        </p:nvSpPr>
        <p:spPr>
          <a:xfrm>
            <a:off x="12305943" y="131533"/>
            <a:ext cx="12352584" cy="131191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pPr marL="802105" indent="-802105">
              <a:spcBef>
                <a:spcPts val="1900"/>
              </a:spcBef>
              <a:buSzPct val="100000"/>
              <a:buChar char="•"/>
              <a:defRPr sz="8000" b="1"/>
            </a:pPr>
            <a:r>
              <a:t>El amor es paciente, amable.</a:t>
            </a:r>
          </a:p>
          <a:p>
            <a:pPr marL="802105" indent="-802105">
              <a:spcBef>
                <a:spcPts val="1900"/>
              </a:spcBef>
              <a:buSzPct val="100000"/>
              <a:buChar char="•"/>
              <a:defRPr sz="8000" b="1"/>
            </a:pPr>
            <a:r>
              <a:t>El amor no es celoso, jactancioso, arrogante, grosero, egoísta, provocado, resentido.</a:t>
            </a:r>
          </a:p>
          <a:p>
            <a:pPr marL="802105" indent="-802105">
              <a:spcBef>
                <a:spcPts val="1900"/>
              </a:spcBef>
              <a:buSzPct val="100000"/>
              <a:buChar char="•"/>
              <a:defRPr sz="8000" b="1"/>
            </a:pPr>
            <a:r>
              <a:t>El amor no se regocija con la maldad, sino que se regocija con la verdad.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2"/>
          <p:cNvSpPr txBox="1">
            <a:spLocks noGrp="1"/>
          </p:cNvSpPr>
          <p:nvPr>
            <p:ph type="body" idx="1"/>
          </p:nvPr>
        </p:nvSpPr>
        <p:spPr>
          <a:xfrm>
            <a:off x="19369" y="46432"/>
            <a:ext cx="12257215" cy="13623137"/>
          </a:xfrm>
          <a:prstGeom prst="rect">
            <a:avLst/>
          </a:prstGeom>
        </p:spPr>
        <p:txBody>
          <a:bodyPr/>
          <a:lstStyle/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Love never fails, ends, falls. </a:t>
            </a:r>
          </a:p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Everything else in chapter 13 will end, but the application won’t! </a:t>
            </a:r>
          </a:p>
        </p:txBody>
      </p:sp>
      <p:sp>
        <p:nvSpPr>
          <p:cNvPr id="102" name="Text Placeholder 2"/>
          <p:cNvSpPr txBox="1"/>
          <p:nvPr/>
        </p:nvSpPr>
        <p:spPr>
          <a:xfrm>
            <a:off x="12305943" y="131533"/>
            <a:ext cx="11868730" cy="134529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pPr marL="802105" indent="-802105">
              <a:spcBef>
                <a:spcPts val="1900"/>
              </a:spcBef>
              <a:buSzPct val="100000"/>
              <a:buChar char="•"/>
              <a:defRPr sz="8000" b="1"/>
            </a:pPr>
            <a:r>
              <a:t>El amor nunca falla, termina, cae.</a:t>
            </a:r>
          </a:p>
          <a:p>
            <a:pPr marL="802105" indent="-802105">
              <a:spcBef>
                <a:spcPts val="1900"/>
              </a:spcBef>
              <a:buSzPct val="100000"/>
              <a:buChar char="•"/>
              <a:defRPr sz="8000" b="1"/>
            </a:pPr>
            <a:r>
              <a:t>Todo lo demás en el capítulo 13 terminará, ¡pero la aplicación no!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2" build="p" animBg="1" advAuto="0"/>
      <p:bldP spid="10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2"/>
          <p:cNvSpPr txBox="1">
            <a:spLocks noGrp="1"/>
          </p:cNvSpPr>
          <p:nvPr>
            <p:ph type="body" idx="1"/>
          </p:nvPr>
        </p:nvSpPr>
        <p:spPr>
          <a:xfrm>
            <a:off x="353161" y="262227"/>
            <a:ext cx="23677678" cy="12973736"/>
          </a:xfrm>
          <a:prstGeom prst="rect">
            <a:avLst/>
          </a:prstGeom>
        </p:spPr>
        <p:txBody>
          <a:bodyPr numCol="2" spcCol="1183883"/>
          <a:lstStyle/>
          <a:p>
            <a:pPr marL="802105" indent="-802105" algn="l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Matthew 26:33 ESV- Peter answered him, "Though they all fall away because of you, </a:t>
            </a:r>
            <a:r>
              <a:rPr b="1" u="sng"/>
              <a:t>I will never fall away</a:t>
            </a:r>
            <a:r>
              <a:t>."</a:t>
            </a:r>
          </a:p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endParaRPr/>
          </a:p>
          <a:p>
            <a:pPr marL="802105" indent="-802105" algn="l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Mateo 26:33 RV60-Respondiendo Pedro, le dijo: Aunque todos se escandalicen de ti, yo </a:t>
            </a:r>
            <a:r>
              <a:rPr b="1" u="sng"/>
              <a:t>nunca me escandalizaré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Placeholder 2"/>
          <p:cNvSpPr txBox="1">
            <a:spLocks noGrp="1"/>
          </p:cNvSpPr>
          <p:nvPr>
            <p:ph type="body" idx="1"/>
          </p:nvPr>
        </p:nvSpPr>
        <p:spPr>
          <a:xfrm>
            <a:off x="353161" y="262227"/>
            <a:ext cx="23677678" cy="12973736"/>
          </a:xfrm>
          <a:prstGeom prst="rect">
            <a:avLst/>
          </a:prstGeom>
        </p:spPr>
        <p:txBody>
          <a:bodyPr numCol="2" spcCol="1183883"/>
          <a:lstStyle/>
          <a:p>
            <a:pPr algn="l" defTabSz="2023872">
              <a:spcBef>
                <a:spcPts val="1500"/>
              </a:spcBef>
              <a:defRPr sz="6640">
                <a:solidFill>
                  <a:srgbClr val="000000"/>
                </a:solidFill>
              </a:defRPr>
            </a:pPr>
            <a:r>
              <a:t>2 Peter 1:5-7 ESV- For this very reason, make every effort to supplement your faith with virtue, and virtue with knowledge, [6] and knowledge with self-control, and self-control with steadfastness, and steadfastness with godliness, [7] and godliness with brotherly affection, and brotherly affection with </a:t>
            </a:r>
            <a:r>
              <a:rPr b="1" u="sng"/>
              <a:t>love.</a:t>
            </a:r>
            <a:r>
              <a:t>2 </a:t>
            </a:r>
          </a:p>
          <a:p>
            <a:pPr algn="l" defTabSz="2023872">
              <a:spcBef>
                <a:spcPts val="1500"/>
              </a:spcBef>
              <a:defRPr sz="6640">
                <a:solidFill>
                  <a:srgbClr val="000000"/>
                </a:solidFill>
              </a:defRPr>
            </a:pPr>
            <a:r>
              <a:t>Pedro 1:5-7 RV60- vosotros también, poniendo toda diligencia por esto mismo, añadid a vuestra fe virtud; a la virtud, conocimiento; [6] al conocimiento, dominio propio; al dominio propio, paciencia; a la paciencia, piedad; [7] a la piedad, afecto fraternal; y al afecto fraternal, </a:t>
            </a:r>
            <a:r>
              <a:rPr b="1" u="sng"/>
              <a:t>amor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Placeholder 2"/>
          <p:cNvSpPr txBox="1">
            <a:spLocks noGrp="1"/>
          </p:cNvSpPr>
          <p:nvPr>
            <p:ph type="body" idx="1"/>
          </p:nvPr>
        </p:nvSpPr>
        <p:spPr>
          <a:xfrm>
            <a:off x="353161" y="262227"/>
            <a:ext cx="23677678" cy="12973736"/>
          </a:xfrm>
          <a:prstGeom prst="rect">
            <a:avLst/>
          </a:prstGeom>
        </p:spPr>
        <p:txBody>
          <a:bodyPr numCol="2" spcCol="1183883"/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t>2 Peter 1:10 ESV- Therefore, brothers, be all the more diligent to confirm your calling and election, for if you practice these qualities </a:t>
            </a:r>
            <a:r>
              <a:rPr b="1" u="sng"/>
              <a:t>you will never fall</a:t>
            </a:r>
            <a:r>
              <a:t>.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endParaRPr/>
          </a:p>
          <a:p>
            <a:pPr algn="l">
              <a:defRPr>
                <a:solidFill>
                  <a:srgbClr val="000000"/>
                </a:solidFill>
              </a:defRPr>
            </a:pPr>
            <a:r>
              <a:t>2 Pedro 1:10 RV60- Por lo cual, hermanos, tanto más procurad hacer firme vuestra vocación y elección; porque haciendo estas cosas, </a:t>
            </a:r>
            <a:r>
              <a:rPr b="1" u="sng"/>
              <a:t>no caeréis jamás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Placeholder 2"/>
          <p:cNvSpPr txBox="1">
            <a:spLocks noGrp="1"/>
          </p:cNvSpPr>
          <p:nvPr>
            <p:ph type="body" idx="1"/>
          </p:nvPr>
        </p:nvSpPr>
        <p:spPr>
          <a:xfrm>
            <a:off x="353161" y="371132"/>
            <a:ext cx="23677678" cy="12973736"/>
          </a:xfrm>
          <a:prstGeom prst="rect">
            <a:avLst/>
          </a:prstGeom>
        </p:spPr>
        <p:txBody>
          <a:bodyPr/>
          <a:lstStyle/>
          <a:p>
            <a:pPr algn="l" defTabSz="2414016">
              <a:defRPr sz="7919">
                <a:solidFill>
                  <a:srgbClr val="000000"/>
                </a:solidFill>
              </a:defRPr>
            </a:pPr>
            <a:r>
              <a:t>John 3:16 ESV- “For God so </a:t>
            </a:r>
            <a:r>
              <a:rPr b="1" u="sng"/>
              <a:t>loved</a:t>
            </a:r>
            <a:r>
              <a:t> the world, that </a:t>
            </a:r>
            <a:r>
              <a:rPr b="1" u="sng"/>
              <a:t>he gave</a:t>
            </a:r>
            <a:r>
              <a:t> his only Son, that whoever believes in him should not perish but have eternal </a:t>
            </a:r>
            <a:r>
              <a:rPr b="1" u="sng"/>
              <a:t>life</a:t>
            </a:r>
            <a:r>
              <a:t>.</a:t>
            </a:r>
          </a:p>
          <a:p>
            <a:pPr algn="l" defTabSz="2414016">
              <a:defRPr sz="7919">
                <a:solidFill>
                  <a:srgbClr val="000000"/>
                </a:solidFill>
              </a:defRPr>
            </a:pPr>
            <a:endParaRPr/>
          </a:p>
          <a:p>
            <a:pPr algn="l" defTabSz="2414016">
              <a:defRPr sz="7919">
                <a:solidFill>
                  <a:srgbClr val="000000"/>
                </a:solidFill>
              </a:defRPr>
            </a:pPr>
            <a:r>
              <a:t>Juan 3:16 RV60- Porque de tal manera </a:t>
            </a:r>
            <a:r>
              <a:rPr b="1" u="sng"/>
              <a:t>amó</a:t>
            </a:r>
            <a:r>
              <a:t> Dios al mundo, que </a:t>
            </a:r>
            <a:r>
              <a:rPr b="1" u="sng"/>
              <a:t>ha dado</a:t>
            </a:r>
            <a:r>
              <a:t> a su Hijo unigénito, para que todo aquel que en él cree, no se pierda, mas tenga </a:t>
            </a:r>
            <a:r>
              <a:rPr b="1" u="sng"/>
              <a:t>vida</a:t>
            </a:r>
            <a:r>
              <a:t> eterna.</a:t>
            </a:r>
          </a:p>
          <a:p>
            <a:pPr algn="l" defTabSz="2414016">
              <a:defRPr sz="7919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&lt;none&gt;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8108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83284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- 1.7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- 1.8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- 1.9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- 1.10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0049300" y="7941038"/>
            <a:ext cx="3802548" cy="910713"/>
          </a:xfrm>
          <a:prstGeom prst="rect">
            <a:avLst/>
          </a:prstGeom>
        </p:spPr>
        <p:txBody>
          <a:bodyPr/>
          <a:lstStyle>
            <a:lvl1pPr defTabSz="1267967">
              <a:spcBef>
                <a:spcPts val="400"/>
              </a:spcBef>
              <a:defRPr sz="3848">
                <a:solidFill>
                  <a:srgbClr val="E35267"/>
                </a:solidFill>
              </a:defRPr>
            </a:lvl1pPr>
          </a:lstStyle>
          <a:p>
            <a:r>
              <a:t>1 Corinthians 13</a:t>
            </a:r>
          </a:p>
        </p:txBody>
      </p:sp>
      <p:sp>
        <p:nvSpPr>
          <p:cNvPr id="80" name="Title 1"/>
          <p:cNvSpPr txBox="1">
            <a:spLocks noGrp="1"/>
          </p:cNvSpPr>
          <p:nvPr>
            <p:ph type="title"/>
          </p:nvPr>
        </p:nvSpPr>
        <p:spPr>
          <a:xfrm>
            <a:off x="8307261" y="4642957"/>
            <a:ext cx="7769478" cy="3597129"/>
          </a:xfrm>
          <a:prstGeom prst="rect">
            <a:avLst/>
          </a:prstGeom>
        </p:spPr>
        <p:txBody>
          <a:bodyPr/>
          <a:lstStyle>
            <a:lvl1pPr>
              <a:defRPr sz="7600" b="1"/>
            </a:lvl1pPr>
          </a:lstStyle>
          <a:p>
            <a:r>
              <a:t>Love: Never Ends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- 1.17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- 1.18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- 1.19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&lt;none&gt;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8394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D098D-7A71-4564-958E-4AF7006A6569}"/>
              </a:ext>
            </a:extLst>
          </p:cNvPr>
          <p:cNvSpPr txBox="1"/>
          <p:nvPr/>
        </p:nvSpPr>
        <p:spPr>
          <a:xfrm>
            <a:off x="14844645" y="1252983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372" hangingPunct="1">
              <a:defRPr/>
            </a:pPr>
            <a:r>
              <a:rPr lang="en-US" sz="4267" kern="1200" dirty="0">
                <a:solidFill>
                  <a:prstClr val="white"/>
                </a:solidFill>
                <a:latin typeface="Avenir Next LT Pro Demi" panose="020B0604020202020204" pitchFamily="34" charset="0"/>
                <a:ea typeface="+mn-ea"/>
                <a:cs typeface="+mn-cs"/>
              </a:rPr>
              <a:t>Closing Prayer | </a:t>
            </a:r>
            <a:r>
              <a:rPr lang="en-US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Chris Milam</a:t>
            </a:r>
            <a:endParaRPr lang="en-US" sz="4267" kern="1200" dirty="0">
              <a:solidFill>
                <a:prstClr val="white"/>
              </a:solidFill>
              <a:latin typeface="Avenir Next LT Pro Demi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&lt;none&gt;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4394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1A71-8398-65F1-92AB-92AE9FF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520" y="7216348"/>
            <a:ext cx="13505941" cy="41570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nuestros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invitados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¡gracias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por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su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visita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! 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Escanee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el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código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QR para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compartir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su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información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contacto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nosotros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9C3FB62-A4C6-4A8F-3F97-5AC57E78C7EC}"/>
              </a:ext>
            </a:extLst>
          </p:cNvPr>
          <p:cNvSpPr/>
          <p:nvPr/>
        </p:nvSpPr>
        <p:spPr>
          <a:xfrm>
            <a:off x="0" y="3"/>
            <a:ext cx="24384000" cy="13716000"/>
          </a:xfrm>
          <a:prstGeom prst="frame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23" hangingPunct="1">
              <a:defRPr/>
            </a:pPr>
            <a:endParaRPr lang="en-US" sz="3600" kern="1200" dirty="0">
              <a:solidFill>
                <a:prstClr val="black"/>
              </a:solidFill>
              <a:latin typeface="Avenir Next LT Pr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138F3A-3493-8473-2018-415A225C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6" y="2916193"/>
            <a:ext cx="20067373" cy="2990339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10800" dirty="0">
                <a:latin typeface="Cambria" panose="02040503050406030204" pitchFamily="18" charset="0"/>
                <a:cs typeface="Calibri" panose="020F0502020204030204" pitchFamily="34" charset="0"/>
              </a:rPr>
              <a:t>To our guests,</a:t>
            </a:r>
            <a:br>
              <a:rPr lang="en-US" sz="8000" dirty="0">
                <a:latin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7400" dirty="0">
                <a:latin typeface="Cambria" panose="02040503050406030204" pitchFamily="18" charset="0"/>
                <a:cs typeface="Calibri" panose="020F0502020204030204" pitchFamily="34" charset="0"/>
              </a:rPr>
              <a:t>thank you for your visit! Scan the QR code to share your contact info with us.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D90B7D1-B8F9-72F2-8AE3-4AD733DD7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299" y="5303139"/>
            <a:ext cx="6499653" cy="64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0049300" y="8042638"/>
            <a:ext cx="3802548" cy="910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1487424">
              <a:spcBef>
                <a:spcPts val="500"/>
              </a:spcBef>
              <a:defRPr sz="4514">
                <a:solidFill>
                  <a:srgbClr val="E35267"/>
                </a:solidFill>
              </a:defRPr>
            </a:lvl1pPr>
          </a:lstStyle>
          <a:p>
            <a:r>
              <a:t>1 Corintios 13</a:t>
            </a:r>
          </a:p>
        </p:txBody>
      </p:sp>
      <p:sp>
        <p:nvSpPr>
          <p:cNvPr id="83" name="Title 1"/>
          <p:cNvSpPr txBox="1">
            <a:spLocks noGrp="1"/>
          </p:cNvSpPr>
          <p:nvPr>
            <p:ph type="title"/>
          </p:nvPr>
        </p:nvSpPr>
        <p:spPr>
          <a:xfrm>
            <a:off x="8307261" y="4541357"/>
            <a:ext cx="7769478" cy="3597129"/>
          </a:xfrm>
          <a:prstGeom prst="rect">
            <a:avLst/>
          </a:prstGeom>
        </p:spPr>
        <p:txBody>
          <a:bodyPr/>
          <a:lstStyle>
            <a:lvl1pPr defTabSz="2072640">
              <a:defRPr sz="8160" b="1"/>
            </a:lvl1pPr>
          </a:lstStyle>
          <a:p>
            <a:r>
              <a:t>El Amor: Nunca deja de ser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&lt;none&gt;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406400" y="12801601"/>
            <a:ext cx="235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5029201"/>
            <a:ext cx="24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430" hangingPunct="1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78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2"/>
          <p:cNvSpPr txBox="1">
            <a:spLocks noGrp="1"/>
          </p:cNvSpPr>
          <p:nvPr>
            <p:ph type="body" idx="1"/>
          </p:nvPr>
        </p:nvSpPr>
        <p:spPr>
          <a:xfrm>
            <a:off x="19369" y="46432"/>
            <a:ext cx="12257215" cy="13623137"/>
          </a:xfrm>
          <a:prstGeom prst="rect">
            <a:avLst/>
          </a:prstGeom>
        </p:spPr>
        <p:txBody>
          <a:bodyPr/>
          <a:lstStyle/>
          <a:p>
            <a:pPr marL="802105" indent="-802105" algn="l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Galatians 2:20b ESV- And the life I now live in the flesh I live by faith in the Son of God, who </a:t>
            </a:r>
            <a:r>
              <a:rPr b="1" u="sng"/>
              <a:t>loved</a:t>
            </a:r>
            <a:r>
              <a:rPr b="1"/>
              <a:t> </a:t>
            </a:r>
            <a:r>
              <a:t>me and </a:t>
            </a:r>
            <a:r>
              <a:rPr b="1" u="sng"/>
              <a:t>gave himself for me.</a:t>
            </a:r>
          </a:p>
        </p:txBody>
      </p:sp>
      <p:sp>
        <p:nvSpPr>
          <p:cNvPr id="86" name="Text Placeholder 2"/>
          <p:cNvSpPr txBox="1"/>
          <p:nvPr/>
        </p:nvSpPr>
        <p:spPr>
          <a:xfrm>
            <a:off x="12305943" y="131533"/>
            <a:ext cx="12352584" cy="131191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pPr marL="802105" indent="-802105">
              <a:spcBef>
                <a:spcPts val="1900"/>
              </a:spcBef>
              <a:buSzPct val="100000"/>
              <a:buChar char="•"/>
              <a:defRPr sz="8000"/>
            </a:pPr>
            <a:r>
              <a:t>Gálatas 2:20b RV60-y lo que ahora vivo en la carne, lo vivo en la fe del Hijo de Dios, el cual me </a:t>
            </a:r>
            <a:r>
              <a:rPr b="1" u="sng"/>
              <a:t>amó</a:t>
            </a:r>
            <a:r>
              <a:t> y se </a:t>
            </a:r>
            <a:r>
              <a:rPr b="1" u="sng"/>
              <a:t>entregó a sí mismo por mí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2"/>
          <p:cNvSpPr txBox="1">
            <a:spLocks noGrp="1"/>
          </p:cNvSpPr>
          <p:nvPr>
            <p:ph type="body" idx="1"/>
          </p:nvPr>
        </p:nvSpPr>
        <p:spPr>
          <a:xfrm>
            <a:off x="19369" y="46432"/>
            <a:ext cx="12257215" cy="13623137"/>
          </a:xfrm>
          <a:prstGeom prst="rect">
            <a:avLst/>
          </a:prstGeom>
        </p:spPr>
        <p:txBody>
          <a:bodyPr/>
          <a:lstStyle/>
          <a:p>
            <a:pPr marL="802105" indent="-802105" algn="l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Ephesians 5:1-2 ESV- Therefore be imitators of God, as </a:t>
            </a:r>
            <a:r>
              <a:rPr b="1" u="sng"/>
              <a:t>beloved</a:t>
            </a:r>
            <a:r>
              <a:t> children. [2] And walk in love, as Christ </a:t>
            </a:r>
            <a:r>
              <a:rPr b="1" u="sng"/>
              <a:t>loved</a:t>
            </a:r>
            <a:r>
              <a:t> us and </a:t>
            </a:r>
            <a:r>
              <a:rPr b="1" u="sng"/>
              <a:t>gave himself up for us</a:t>
            </a:r>
            <a:r>
              <a:t>, a fragrant offering and sacrifice to God.</a:t>
            </a:r>
          </a:p>
        </p:txBody>
      </p:sp>
      <p:sp>
        <p:nvSpPr>
          <p:cNvPr id="89" name="Text Placeholder 2"/>
          <p:cNvSpPr txBox="1"/>
          <p:nvPr/>
        </p:nvSpPr>
        <p:spPr>
          <a:xfrm>
            <a:off x="12305943" y="131533"/>
            <a:ext cx="12352584" cy="131191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pPr marL="802105" indent="-802105">
              <a:spcBef>
                <a:spcPts val="1900"/>
              </a:spcBef>
              <a:buSzPct val="100000"/>
              <a:buChar char="•"/>
              <a:defRPr sz="8000"/>
            </a:pPr>
            <a:r>
              <a:t>Efesios 5:1-2 RV60- Sed, pues, imitadores de Dios como hijos </a:t>
            </a:r>
            <a:r>
              <a:rPr b="1" u="sng"/>
              <a:t>amado</a:t>
            </a:r>
            <a:r>
              <a:t>s. [2] Y andad en amor, como también Cristo nos </a:t>
            </a:r>
            <a:r>
              <a:rPr b="1" u="sng"/>
              <a:t>amó</a:t>
            </a:r>
            <a:r>
              <a:t>, y se </a:t>
            </a:r>
            <a:r>
              <a:rPr b="1" u="sng"/>
              <a:t>entregó a sí mismo</a:t>
            </a:r>
            <a:r>
              <a:t> por nosotros, ofrenda y sacrificio a Dios en olor fragante.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Placeholder 2"/>
          <p:cNvSpPr txBox="1">
            <a:spLocks noGrp="1"/>
          </p:cNvSpPr>
          <p:nvPr>
            <p:ph type="body" idx="1"/>
          </p:nvPr>
        </p:nvSpPr>
        <p:spPr>
          <a:xfrm>
            <a:off x="19369" y="46432"/>
            <a:ext cx="12257215" cy="13623137"/>
          </a:xfrm>
          <a:prstGeom prst="rect">
            <a:avLst/>
          </a:prstGeom>
        </p:spPr>
        <p:txBody>
          <a:bodyPr/>
          <a:lstStyle/>
          <a:p>
            <a:pPr marL="802105" indent="-802105" algn="l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Romans 5:8 ESV- but God shows his </a:t>
            </a:r>
            <a:r>
              <a:rPr b="1" u="sng"/>
              <a:t>love</a:t>
            </a:r>
            <a:r>
              <a:t> for us in that while we were still sinners, </a:t>
            </a:r>
            <a:r>
              <a:rPr b="1" u="sng"/>
              <a:t>Christ died for us</a:t>
            </a:r>
            <a:r>
              <a:t>.</a:t>
            </a:r>
          </a:p>
        </p:txBody>
      </p:sp>
      <p:sp>
        <p:nvSpPr>
          <p:cNvPr id="92" name="Text Placeholder 2"/>
          <p:cNvSpPr txBox="1"/>
          <p:nvPr/>
        </p:nvSpPr>
        <p:spPr>
          <a:xfrm>
            <a:off x="12305943" y="131533"/>
            <a:ext cx="12352584" cy="131191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pPr marL="802105" indent="-802105">
              <a:spcBef>
                <a:spcPts val="1900"/>
              </a:spcBef>
              <a:buSzPct val="100000"/>
              <a:buChar char="•"/>
              <a:defRPr sz="8000"/>
            </a:pPr>
            <a:r>
              <a:t>Romanos 5:8 RV60- Mas Dios muestra su </a:t>
            </a:r>
            <a:r>
              <a:rPr b="1" u="sng"/>
              <a:t>amor</a:t>
            </a:r>
            <a:r>
              <a:t> para con nosotros, en que siendo aún pecadores, </a:t>
            </a:r>
            <a:r>
              <a:rPr b="1" u="sng"/>
              <a:t>Cristo murió por nosotros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2"/>
          <p:cNvSpPr txBox="1">
            <a:spLocks noGrp="1"/>
          </p:cNvSpPr>
          <p:nvPr>
            <p:ph type="body" idx="1"/>
          </p:nvPr>
        </p:nvSpPr>
        <p:spPr>
          <a:xfrm>
            <a:off x="353161" y="339378"/>
            <a:ext cx="23677678" cy="13468801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Love seeks the well-being of another regardless of how they respond.</a:t>
            </a:r>
          </a:p>
          <a:p>
            <a:pPr algn="l">
              <a:defRPr b="1">
                <a:solidFill>
                  <a:srgbClr val="000000"/>
                </a:solidFill>
              </a:defRPr>
            </a:pPr>
            <a:endParaRPr/>
          </a:p>
          <a:p>
            <a:pPr algn="l">
              <a:defRPr b="1">
                <a:solidFill>
                  <a:srgbClr val="000000"/>
                </a:solidFill>
              </a:defRPr>
            </a:pPr>
            <a:r>
              <a:t>El amor busca el bienestar del otro independientemente de cómo responda.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169.jpeg" descr="IMG_31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16512" y="-4712841"/>
            <a:ext cx="19019619" cy="25359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Custom</PresentationFormat>
  <Paragraphs>87</Paragraphs>
  <Slides>40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Avenir Next LT Pro</vt:lpstr>
      <vt:lpstr>Avenir Next LT Pro Demi</vt:lpstr>
      <vt:lpstr>AvenirNext LT Pro Medium</vt:lpstr>
      <vt:lpstr>Calibri</vt:lpstr>
      <vt:lpstr>Cambria</vt:lpstr>
      <vt:lpstr>Sabon Next LT</vt:lpstr>
      <vt:lpstr>Trebuchet MS</vt:lpstr>
      <vt:lpstr>Default</vt:lpstr>
      <vt:lpstr>Office Theme</vt:lpstr>
      <vt:lpstr>DappledVTI</vt:lpstr>
      <vt:lpstr>&lt;none&gt;</vt:lpstr>
      <vt:lpstr>PowerPoint Presentation</vt:lpstr>
      <vt:lpstr>Love: Never Ends</vt:lpstr>
      <vt:lpstr>El Amor: Nunca deja de 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&lt;none&gt;</vt:lpstr>
      <vt:lpstr>21063 - IN NEED - 1.1</vt:lpstr>
      <vt:lpstr>21063 - IN NEED - 1.2</vt:lpstr>
      <vt:lpstr>21063 - IN NEED - 1.3</vt:lpstr>
      <vt:lpstr>21063 - IN NEED - 1.4</vt:lpstr>
      <vt:lpstr>21063 - IN NEED - 1.5</vt:lpstr>
      <vt:lpstr>21063 - IN NEED - 1.6</vt:lpstr>
      <vt:lpstr>21063 - IN NEED - 1.7</vt:lpstr>
      <vt:lpstr>21063 - IN NEED - 1.8</vt:lpstr>
      <vt:lpstr>21063 - IN NEED - 1.9</vt:lpstr>
      <vt:lpstr>21063 - IN NEED - 1.10</vt:lpstr>
      <vt:lpstr>21063 - IN NEED - 1.11</vt:lpstr>
      <vt:lpstr>21063 - IN NEED - 1.12</vt:lpstr>
      <vt:lpstr>21063 - IN NEED - 1.13</vt:lpstr>
      <vt:lpstr>21063 - IN NEED - 1.14</vt:lpstr>
      <vt:lpstr>21063 - IN NEED - 1.15</vt:lpstr>
      <vt:lpstr>21063 - IN NEED - 1.16</vt:lpstr>
      <vt:lpstr>21063 - IN NEED - 1.17</vt:lpstr>
      <vt:lpstr>21063 - IN NEED - 1.18</vt:lpstr>
      <vt:lpstr>21063 - IN NEED - 1.19</vt:lpstr>
      <vt:lpstr>&lt;none&gt;</vt:lpstr>
      <vt:lpstr>PowerPoint Presentation</vt:lpstr>
      <vt:lpstr>&lt;none&gt;</vt:lpstr>
      <vt:lpstr>To our guests, thank you for your visit! Scan the QR code to share your contact info with us.</vt:lpstr>
      <vt:lpstr>&lt;none&gt;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&lt;none&gt;</dc:title>
  <cp:lastModifiedBy>Steve Patton</cp:lastModifiedBy>
  <cp:revision>1</cp:revision>
  <dcterms:modified xsi:type="dcterms:W3CDTF">2023-09-24T13:58:15Z</dcterms:modified>
</cp:coreProperties>
</file>