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sldIdLst>
    <p:sldId id="256" r:id="rId5"/>
    <p:sldId id="257" r:id="rId6"/>
    <p:sldId id="270" r:id="rId7"/>
    <p:sldId id="258" r:id="rId8"/>
    <p:sldId id="269" r:id="rId9"/>
    <p:sldId id="271" r:id="rId10"/>
    <p:sldId id="260" r:id="rId11"/>
  </p:sldIdLst>
  <p:sldSz cx="12192000" cy="6858000"/>
  <p:notesSz cx="7019925" cy="9305925"/>
  <p:embeddedFontLst>
    <p:embeddedFont>
      <p:font typeface="Bahnschrift Condensed" panose="020B0502040204020203" pitchFamily="34" charset="0"/>
      <p:regular r:id="rId12"/>
      <p:bold r:id="rId13"/>
    </p:embeddedFon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9" autoAdjust="0"/>
    <p:restoredTop sz="94660"/>
  </p:normalViewPr>
  <p:slideViewPr>
    <p:cSldViewPr snapToGrid="0">
      <p:cViewPr varScale="1">
        <p:scale>
          <a:sx n="111" d="100"/>
          <a:sy n="111" d="100"/>
        </p:scale>
        <p:origin x="3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E09-3009-FABC-8611-23FCCCF9A8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5F6A41-9726-76D6-2A91-4CF55B8262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7786B7-0F30-EE39-D0D7-9BABF0558C60}"/>
              </a:ext>
            </a:extLst>
          </p:cNvPr>
          <p:cNvSpPr>
            <a:spLocks noGrp="1"/>
          </p:cNvSpPr>
          <p:nvPr>
            <p:ph type="dt" sz="half" idx="10"/>
          </p:nvPr>
        </p:nvSpPr>
        <p:spPr/>
        <p:txBody>
          <a:bodyPr/>
          <a:lstStyle/>
          <a:p>
            <a:fld id="{25F77005-8938-44D4-8280-21F6E983061D}" type="datetimeFigureOut">
              <a:rPr lang="en-US" smtClean="0"/>
              <a:t>10/7/2023</a:t>
            </a:fld>
            <a:endParaRPr lang="en-US"/>
          </a:p>
        </p:txBody>
      </p:sp>
      <p:sp>
        <p:nvSpPr>
          <p:cNvPr id="5" name="Footer Placeholder 4">
            <a:extLst>
              <a:ext uri="{FF2B5EF4-FFF2-40B4-BE49-F238E27FC236}">
                <a16:creationId xmlns:a16="http://schemas.microsoft.com/office/drawing/2014/main" id="{9EE8A54A-2BC7-2235-69E0-7E84DE6A3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89190C-68FB-0D39-496A-64BE7C00C16A}"/>
              </a:ext>
            </a:extLst>
          </p:cNvPr>
          <p:cNvSpPr>
            <a:spLocks noGrp="1"/>
          </p:cNvSpPr>
          <p:nvPr>
            <p:ph type="sldNum" sz="quarter" idx="12"/>
          </p:nvPr>
        </p:nvSpPr>
        <p:spPr/>
        <p:txBody>
          <a:bodyPr/>
          <a:lstStyle/>
          <a:p>
            <a:fld id="{86C85BBB-9D03-47D2-B170-0CA83FB2D69F}" type="slidenum">
              <a:rPr lang="en-US" smtClean="0"/>
              <a:t>‹#›</a:t>
            </a:fld>
            <a:endParaRPr lang="en-US"/>
          </a:p>
        </p:txBody>
      </p:sp>
    </p:spTree>
    <p:extLst>
      <p:ext uri="{BB962C8B-B14F-4D97-AF65-F5344CB8AC3E}">
        <p14:creationId xmlns:p14="http://schemas.microsoft.com/office/powerpoint/2010/main" val="2423780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6337-7FE6-C19F-CD71-951A77E4EA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B6BFD1-D131-6511-731B-B4205B3F3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9D35B-FEEC-A2F5-0950-DAF0B8767900}"/>
              </a:ext>
            </a:extLst>
          </p:cNvPr>
          <p:cNvSpPr>
            <a:spLocks noGrp="1"/>
          </p:cNvSpPr>
          <p:nvPr>
            <p:ph type="dt" sz="half" idx="10"/>
          </p:nvPr>
        </p:nvSpPr>
        <p:spPr/>
        <p:txBody>
          <a:bodyPr/>
          <a:lstStyle/>
          <a:p>
            <a:fld id="{25F77005-8938-44D4-8280-21F6E983061D}" type="datetimeFigureOut">
              <a:rPr lang="en-US" smtClean="0"/>
              <a:t>10/7/2023</a:t>
            </a:fld>
            <a:endParaRPr lang="en-US"/>
          </a:p>
        </p:txBody>
      </p:sp>
      <p:sp>
        <p:nvSpPr>
          <p:cNvPr id="5" name="Footer Placeholder 4">
            <a:extLst>
              <a:ext uri="{FF2B5EF4-FFF2-40B4-BE49-F238E27FC236}">
                <a16:creationId xmlns:a16="http://schemas.microsoft.com/office/drawing/2014/main" id="{F6B80D47-5219-CC13-B47B-868654BD43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FAA217-2D28-F690-3EFF-AFD851E854D0}"/>
              </a:ext>
            </a:extLst>
          </p:cNvPr>
          <p:cNvSpPr>
            <a:spLocks noGrp="1"/>
          </p:cNvSpPr>
          <p:nvPr>
            <p:ph type="sldNum" sz="quarter" idx="12"/>
          </p:nvPr>
        </p:nvSpPr>
        <p:spPr/>
        <p:txBody>
          <a:bodyPr/>
          <a:lstStyle/>
          <a:p>
            <a:fld id="{86C85BBB-9D03-47D2-B170-0CA83FB2D69F}" type="slidenum">
              <a:rPr lang="en-US" smtClean="0"/>
              <a:t>‹#›</a:t>
            </a:fld>
            <a:endParaRPr lang="en-US"/>
          </a:p>
        </p:txBody>
      </p:sp>
    </p:spTree>
    <p:extLst>
      <p:ext uri="{BB962C8B-B14F-4D97-AF65-F5344CB8AC3E}">
        <p14:creationId xmlns:p14="http://schemas.microsoft.com/office/powerpoint/2010/main" val="3421704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419016-4240-098E-0530-E74090D1B7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734252-B31C-CFB7-352E-36BC739447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DEEC0B-2158-F526-94C3-BAC8AA0FF4C6}"/>
              </a:ext>
            </a:extLst>
          </p:cNvPr>
          <p:cNvSpPr>
            <a:spLocks noGrp="1"/>
          </p:cNvSpPr>
          <p:nvPr>
            <p:ph type="dt" sz="half" idx="10"/>
          </p:nvPr>
        </p:nvSpPr>
        <p:spPr/>
        <p:txBody>
          <a:bodyPr/>
          <a:lstStyle/>
          <a:p>
            <a:fld id="{25F77005-8938-44D4-8280-21F6E983061D}" type="datetimeFigureOut">
              <a:rPr lang="en-US" smtClean="0"/>
              <a:t>10/7/2023</a:t>
            </a:fld>
            <a:endParaRPr lang="en-US"/>
          </a:p>
        </p:txBody>
      </p:sp>
      <p:sp>
        <p:nvSpPr>
          <p:cNvPr id="5" name="Footer Placeholder 4">
            <a:extLst>
              <a:ext uri="{FF2B5EF4-FFF2-40B4-BE49-F238E27FC236}">
                <a16:creationId xmlns:a16="http://schemas.microsoft.com/office/drawing/2014/main" id="{CEA79414-7C83-9CEA-F8DC-DE9DFAB06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32CEAA-7408-E581-B09B-AF46A60A1EB1}"/>
              </a:ext>
            </a:extLst>
          </p:cNvPr>
          <p:cNvSpPr>
            <a:spLocks noGrp="1"/>
          </p:cNvSpPr>
          <p:nvPr>
            <p:ph type="sldNum" sz="quarter" idx="12"/>
          </p:nvPr>
        </p:nvSpPr>
        <p:spPr/>
        <p:txBody>
          <a:bodyPr/>
          <a:lstStyle/>
          <a:p>
            <a:fld id="{86C85BBB-9D03-47D2-B170-0CA83FB2D69F}" type="slidenum">
              <a:rPr lang="en-US" smtClean="0"/>
              <a:t>‹#›</a:t>
            </a:fld>
            <a:endParaRPr lang="en-US"/>
          </a:p>
        </p:txBody>
      </p:sp>
    </p:spTree>
    <p:extLst>
      <p:ext uri="{BB962C8B-B14F-4D97-AF65-F5344CB8AC3E}">
        <p14:creationId xmlns:p14="http://schemas.microsoft.com/office/powerpoint/2010/main" val="3098887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AC70-35EA-37B5-23D0-B9286FCB6D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E2D626-BA3C-FB13-CDEC-F0FF468C61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CF08C-9D36-8ACF-C349-1355A0565315}"/>
              </a:ext>
            </a:extLst>
          </p:cNvPr>
          <p:cNvSpPr>
            <a:spLocks noGrp="1"/>
          </p:cNvSpPr>
          <p:nvPr>
            <p:ph type="dt" sz="half" idx="10"/>
          </p:nvPr>
        </p:nvSpPr>
        <p:spPr/>
        <p:txBody>
          <a:bodyPr/>
          <a:lstStyle/>
          <a:p>
            <a:fld id="{25F77005-8938-44D4-8280-21F6E983061D}" type="datetimeFigureOut">
              <a:rPr lang="en-US" smtClean="0"/>
              <a:t>10/7/2023</a:t>
            </a:fld>
            <a:endParaRPr lang="en-US"/>
          </a:p>
        </p:txBody>
      </p:sp>
      <p:sp>
        <p:nvSpPr>
          <p:cNvPr id="5" name="Footer Placeholder 4">
            <a:extLst>
              <a:ext uri="{FF2B5EF4-FFF2-40B4-BE49-F238E27FC236}">
                <a16:creationId xmlns:a16="http://schemas.microsoft.com/office/drawing/2014/main" id="{BBD9BC4E-FF1A-03C6-BA50-CE98D466B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2B3FD-02A9-99A8-45D6-7EFB25DFC685}"/>
              </a:ext>
            </a:extLst>
          </p:cNvPr>
          <p:cNvSpPr>
            <a:spLocks noGrp="1"/>
          </p:cNvSpPr>
          <p:nvPr>
            <p:ph type="sldNum" sz="quarter" idx="12"/>
          </p:nvPr>
        </p:nvSpPr>
        <p:spPr/>
        <p:txBody>
          <a:bodyPr/>
          <a:lstStyle/>
          <a:p>
            <a:fld id="{86C85BBB-9D03-47D2-B170-0CA83FB2D69F}" type="slidenum">
              <a:rPr lang="en-US" smtClean="0"/>
              <a:t>‹#›</a:t>
            </a:fld>
            <a:endParaRPr lang="en-US"/>
          </a:p>
        </p:txBody>
      </p:sp>
    </p:spTree>
    <p:extLst>
      <p:ext uri="{BB962C8B-B14F-4D97-AF65-F5344CB8AC3E}">
        <p14:creationId xmlns:p14="http://schemas.microsoft.com/office/powerpoint/2010/main" val="3843618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97AE0-3553-557A-BA2F-F9E1F7A572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0C8E44-8A20-565B-7885-569893A215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4D3D95-74BB-0723-5855-6C5D59286052}"/>
              </a:ext>
            </a:extLst>
          </p:cNvPr>
          <p:cNvSpPr>
            <a:spLocks noGrp="1"/>
          </p:cNvSpPr>
          <p:nvPr>
            <p:ph type="dt" sz="half" idx="10"/>
          </p:nvPr>
        </p:nvSpPr>
        <p:spPr/>
        <p:txBody>
          <a:bodyPr/>
          <a:lstStyle/>
          <a:p>
            <a:fld id="{25F77005-8938-44D4-8280-21F6E983061D}" type="datetimeFigureOut">
              <a:rPr lang="en-US" smtClean="0"/>
              <a:t>10/7/2023</a:t>
            </a:fld>
            <a:endParaRPr lang="en-US"/>
          </a:p>
        </p:txBody>
      </p:sp>
      <p:sp>
        <p:nvSpPr>
          <p:cNvPr id="5" name="Footer Placeholder 4">
            <a:extLst>
              <a:ext uri="{FF2B5EF4-FFF2-40B4-BE49-F238E27FC236}">
                <a16:creationId xmlns:a16="http://schemas.microsoft.com/office/drawing/2014/main" id="{19D2D18B-5C7B-2004-CB8B-B965B17C9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5C35BB-D200-2993-9232-25CACEDBDACA}"/>
              </a:ext>
            </a:extLst>
          </p:cNvPr>
          <p:cNvSpPr>
            <a:spLocks noGrp="1"/>
          </p:cNvSpPr>
          <p:nvPr>
            <p:ph type="sldNum" sz="quarter" idx="12"/>
          </p:nvPr>
        </p:nvSpPr>
        <p:spPr/>
        <p:txBody>
          <a:bodyPr/>
          <a:lstStyle/>
          <a:p>
            <a:fld id="{86C85BBB-9D03-47D2-B170-0CA83FB2D69F}" type="slidenum">
              <a:rPr lang="en-US" smtClean="0"/>
              <a:t>‹#›</a:t>
            </a:fld>
            <a:endParaRPr lang="en-US"/>
          </a:p>
        </p:txBody>
      </p:sp>
    </p:spTree>
    <p:extLst>
      <p:ext uri="{BB962C8B-B14F-4D97-AF65-F5344CB8AC3E}">
        <p14:creationId xmlns:p14="http://schemas.microsoft.com/office/powerpoint/2010/main" val="103704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18ADD-E518-1B3E-EF88-B623DA50A5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100F64-F7F7-2336-F82F-4B3CF31C28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E798AD-0D88-2730-2214-FD34CDE781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070B7F-6385-0AE0-E373-4831052D251F}"/>
              </a:ext>
            </a:extLst>
          </p:cNvPr>
          <p:cNvSpPr>
            <a:spLocks noGrp="1"/>
          </p:cNvSpPr>
          <p:nvPr>
            <p:ph type="dt" sz="half" idx="10"/>
          </p:nvPr>
        </p:nvSpPr>
        <p:spPr/>
        <p:txBody>
          <a:bodyPr/>
          <a:lstStyle/>
          <a:p>
            <a:fld id="{25F77005-8938-44D4-8280-21F6E983061D}" type="datetimeFigureOut">
              <a:rPr lang="en-US" smtClean="0"/>
              <a:t>10/7/2023</a:t>
            </a:fld>
            <a:endParaRPr lang="en-US"/>
          </a:p>
        </p:txBody>
      </p:sp>
      <p:sp>
        <p:nvSpPr>
          <p:cNvPr id="6" name="Footer Placeholder 5">
            <a:extLst>
              <a:ext uri="{FF2B5EF4-FFF2-40B4-BE49-F238E27FC236}">
                <a16:creationId xmlns:a16="http://schemas.microsoft.com/office/drawing/2014/main" id="{508AB97A-9633-E9FF-5C94-60FAFC6FC8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E3369F-4255-0582-69D1-A4BF777AC959}"/>
              </a:ext>
            </a:extLst>
          </p:cNvPr>
          <p:cNvSpPr>
            <a:spLocks noGrp="1"/>
          </p:cNvSpPr>
          <p:nvPr>
            <p:ph type="sldNum" sz="quarter" idx="12"/>
          </p:nvPr>
        </p:nvSpPr>
        <p:spPr/>
        <p:txBody>
          <a:bodyPr/>
          <a:lstStyle/>
          <a:p>
            <a:fld id="{86C85BBB-9D03-47D2-B170-0CA83FB2D69F}" type="slidenum">
              <a:rPr lang="en-US" smtClean="0"/>
              <a:t>‹#›</a:t>
            </a:fld>
            <a:endParaRPr lang="en-US"/>
          </a:p>
        </p:txBody>
      </p:sp>
    </p:spTree>
    <p:extLst>
      <p:ext uri="{BB962C8B-B14F-4D97-AF65-F5344CB8AC3E}">
        <p14:creationId xmlns:p14="http://schemas.microsoft.com/office/powerpoint/2010/main" val="1518778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89BF9-DC10-5D50-D135-2E14947862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224950-E80A-3942-E8B4-09F36D3270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85EF90-EC0C-7105-62CC-94D8E72D2F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F61CE4-9DC0-85B4-0973-DE04ACB14B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F7FEC9-1FDA-CA3C-DC17-1D807EE0B0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28F313-AE6C-7C67-FC8B-851C2F8E376F}"/>
              </a:ext>
            </a:extLst>
          </p:cNvPr>
          <p:cNvSpPr>
            <a:spLocks noGrp="1"/>
          </p:cNvSpPr>
          <p:nvPr>
            <p:ph type="dt" sz="half" idx="10"/>
          </p:nvPr>
        </p:nvSpPr>
        <p:spPr/>
        <p:txBody>
          <a:bodyPr/>
          <a:lstStyle/>
          <a:p>
            <a:fld id="{25F77005-8938-44D4-8280-21F6E983061D}" type="datetimeFigureOut">
              <a:rPr lang="en-US" smtClean="0"/>
              <a:t>10/7/2023</a:t>
            </a:fld>
            <a:endParaRPr lang="en-US"/>
          </a:p>
        </p:txBody>
      </p:sp>
      <p:sp>
        <p:nvSpPr>
          <p:cNvPr id="8" name="Footer Placeholder 7">
            <a:extLst>
              <a:ext uri="{FF2B5EF4-FFF2-40B4-BE49-F238E27FC236}">
                <a16:creationId xmlns:a16="http://schemas.microsoft.com/office/drawing/2014/main" id="{69219DFB-7CB5-50C4-7911-3CADB59E67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D57E29-B2D6-1B46-502D-689522AB7304}"/>
              </a:ext>
            </a:extLst>
          </p:cNvPr>
          <p:cNvSpPr>
            <a:spLocks noGrp="1"/>
          </p:cNvSpPr>
          <p:nvPr>
            <p:ph type="sldNum" sz="quarter" idx="12"/>
          </p:nvPr>
        </p:nvSpPr>
        <p:spPr/>
        <p:txBody>
          <a:bodyPr/>
          <a:lstStyle/>
          <a:p>
            <a:fld id="{86C85BBB-9D03-47D2-B170-0CA83FB2D69F}" type="slidenum">
              <a:rPr lang="en-US" smtClean="0"/>
              <a:t>‹#›</a:t>
            </a:fld>
            <a:endParaRPr lang="en-US"/>
          </a:p>
        </p:txBody>
      </p:sp>
    </p:spTree>
    <p:extLst>
      <p:ext uri="{BB962C8B-B14F-4D97-AF65-F5344CB8AC3E}">
        <p14:creationId xmlns:p14="http://schemas.microsoft.com/office/powerpoint/2010/main" val="162233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5107-153B-57C3-83E0-5977F833A9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F0963C-C928-FDCB-CDD5-8149EDC54732}"/>
              </a:ext>
            </a:extLst>
          </p:cNvPr>
          <p:cNvSpPr>
            <a:spLocks noGrp="1"/>
          </p:cNvSpPr>
          <p:nvPr>
            <p:ph type="dt" sz="half" idx="10"/>
          </p:nvPr>
        </p:nvSpPr>
        <p:spPr/>
        <p:txBody>
          <a:bodyPr/>
          <a:lstStyle/>
          <a:p>
            <a:fld id="{25F77005-8938-44D4-8280-21F6E983061D}" type="datetimeFigureOut">
              <a:rPr lang="en-US" smtClean="0"/>
              <a:t>10/7/2023</a:t>
            </a:fld>
            <a:endParaRPr lang="en-US"/>
          </a:p>
        </p:txBody>
      </p:sp>
      <p:sp>
        <p:nvSpPr>
          <p:cNvPr id="4" name="Footer Placeholder 3">
            <a:extLst>
              <a:ext uri="{FF2B5EF4-FFF2-40B4-BE49-F238E27FC236}">
                <a16:creationId xmlns:a16="http://schemas.microsoft.com/office/drawing/2014/main" id="{92B9F817-3CEE-3AD9-3454-60EAB35053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7B884-9DA0-0B0B-115E-430376F0469E}"/>
              </a:ext>
            </a:extLst>
          </p:cNvPr>
          <p:cNvSpPr>
            <a:spLocks noGrp="1"/>
          </p:cNvSpPr>
          <p:nvPr>
            <p:ph type="sldNum" sz="quarter" idx="12"/>
          </p:nvPr>
        </p:nvSpPr>
        <p:spPr/>
        <p:txBody>
          <a:bodyPr/>
          <a:lstStyle/>
          <a:p>
            <a:fld id="{86C85BBB-9D03-47D2-B170-0CA83FB2D69F}" type="slidenum">
              <a:rPr lang="en-US" smtClean="0"/>
              <a:t>‹#›</a:t>
            </a:fld>
            <a:endParaRPr lang="en-US"/>
          </a:p>
        </p:txBody>
      </p:sp>
    </p:spTree>
    <p:extLst>
      <p:ext uri="{BB962C8B-B14F-4D97-AF65-F5344CB8AC3E}">
        <p14:creationId xmlns:p14="http://schemas.microsoft.com/office/powerpoint/2010/main" val="2182331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ABBEA8-74E0-74A7-BCA1-7CC531F8430D}"/>
              </a:ext>
            </a:extLst>
          </p:cNvPr>
          <p:cNvSpPr>
            <a:spLocks noGrp="1"/>
          </p:cNvSpPr>
          <p:nvPr>
            <p:ph type="dt" sz="half" idx="10"/>
          </p:nvPr>
        </p:nvSpPr>
        <p:spPr/>
        <p:txBody>
          <a:bodyPr/>
          <a:lstStyle/>
          <a:p>
            <a:fld id="{25F77005-8938-44D4-8280-21F6E983061D}" type="datetimeFigureOut">
              <a:rPr lang="en-US" smtClean="0"/>
              <a:t>10/7/2023</a:t>
            </a:fld>
            <a:endParaRPr lang="en-US"/>
          </a:p>
        </p:txBody>
      </p:sp>
      <p:sp>
        <p:nvSpPr>
          <p:cNvPr id="3" name="Footer Placeholder 2">
            <a:extLst>
              <a:ext uri="{FF2B5EF4-FFF2-40B4-BE49-F238E27FC236}">
                <a16:creationId xmlns:a16="http://schemas.microsoft.com/office/drawing/2014/main" id="{B7E014B8-CBD5-5F4F-D55E-0A059F941E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73869F-2294-ECAF-E26F-2B757B8ADBB9}"/>
              </a:ext>
            </a:extLst>
          </p:cNvPr>
          <p:cNvSpPr>
            <a:spLocks noGrp="1"/>
          </p:cNvSpPr>
          <p:nvPr>
            <p:ph type="sldNum" sz="quarter" idx="12"/>
          </p:nvPr>
        </p:nvSpPr>
        <p:spPr/>
        <p:txBody>
          <a:bodyPr/>
          <a:lstStyle/>
          <a:p>
            <a:fld id="{86C85BBB-9D03-47D2-B170-0CA83FB2D69F}" type="slidenum">
              <a:rPr lang="en-US" smtClean="0"/>
              <a:t>‹#›</a:t>
            </a:fld>
            <a:endParaRPr lang="en-US"/>
          </a:p>
        </p:txBody>
      </p:sp>
    </p:spTree>
    <p:extLst>
      <p:ext uri="{BB962C8B-B14F-4D97-AF65-F5344CB8AC3E}">
        <p14:creationId xmlns:p14="http://schemas.microsoft.com/office/powerpoint/2010/main" val="312093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DB61-2ABC-7558-F6A1-21B7A296E9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594946-FCA3-2EFC-0B04-9C88C5B750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DA7024-3CA0-5C0C-DFA1-778A323CDA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121E52-1155-906C-A967-EE243004564E}"/>
              </a:ext>
            </a:extLst>
          </p:cNvPr>
          <p:cNvSpPr>
            <a:spLocks noGrp="1"/>
          </p:cNvSpPr>
          <p:nvPr>
            <p:ph type="dt" sz="half" idx="10"/>
          </p:nvPr>
        </p:nvSpPr>
        <p:spPr/>
        <p:txBody>
          <a:bodyPr/>
          <a:lstStyle/>
          <a:p>
            <a:fld id="{25F77005-8938-44D4-8280-21F6E983061D}" type="datetimeFigureOut">
              <a:rPr lang="en-US" smtClean="0"/>
              <a:t>10/7/2023</a:t>
            </a:fld>
            <a:endParaRPr lang="en-US"/>
          </a:p>
        </p:txBody>
      </p:sp>
      <p:sp>
        <p:nvSpPr>
          <p:cNvPr id="6" name="Footer Placeholder 5">
            <a:extLst>
              <a:ext uri="{FF2B5EF4-FFF2-40B4-BE49-F238E27FC236}">
                <a16:creationId xmlns:a16="http://schemas.microsoft.com/office/drawing/2014/main" id="{DBB700BD-3DFD-33AC-999C-3D22B9CD33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42AA30-5820-A136-9D26-066D254AB94C}"/>
              </a:ext>
            </a:extLst>
          </p:cNvPr>
          <p:cNvSpPr>
            <a:spLocks noGrp="1"/>
          </p:cNvSpPr>
          <p:nvPr>
            <p:ph type="sldNum" sz="quarter" idx="12"/>
          </p:nvPr>
        </p:nvSpPr>
        <p:spPr/>
        <p:txBody>
          <a:bodyPr/>
          <a:lstStyle/>
          <a:p>
            <a:fld id="{86C85BBB-9D03-47D2-B170-0CA83FB2D69F}" type="slidenum">
              <a:rPr lang="en-US" smtClean="0"/>
              <a:t>‹#›</a:t>
            </a:fld>
            <a:endParaRPr lang="en-US"/>
          </a:p>
        </p:txBody>
      </p:sp>
    </p:spTree>
    <p:extLst>
      <p:ext uri="{BB962C8B-B14F-4D97-AF65-F5344CB8AC3E}">
        <p14:creationId xmlns:p14="http://schemas.microsoft.com/office/powerpoint/2010/main" val="2709271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5C7C-C753-00CF-26C7-79DEF5ED23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242E74-D619-5AAD-8DC5-68B7BD39FE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57B527-BACE-8B06-BCAC-4EBF50B97C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FED080-DEBD-6473-0804-F1AE62CEB77B}"/>
              </a:ext>
            </a:extLst>
          </p:cNvPr>
          <p:cNvSpPr>
            <a:spLocks noGrp="1"/>
          </p:cNvSpPr>
          <p:nvPr>
            <p:ph type="dt" sz="half" idx="10"/>
          </p:nvPr>
        </p:nvSpPr>
        <p:spPr/>
        <p:txBody>
          <a:bodyPr/>
          <a:lstStyle/>
          <a:p>
            <a:fld id="{25F77005-8938-44D4-8280-21F6E983061D}" type="datetimeFigureOut">
              <a:rPr lang="en-US" smtClean="0"/>
              <a:t>10/7/2023</a:t>
            </a:fld>
            <a:endParaRPr lang="en-US"/>
          </a:p>
        </p:txBody>
      </p:sp>
      <p:sp>
        <p:nvSpPr>
          <p:cNvPr id="6" name="Footer Placeholder 5">
            <a:extLst>
              <a:ext uri="{FF2B5EF4-FFF2-40B4-BE49-F238E27FC236}">
                <a16:creationId xmlns:a16="http://schemas.microsoft.com/office/drawing/2014/main" id="{5280280D-F948-2BD0-B1DE-D69A30A37F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CDAD44-2880-B4B6-59F4-84CBC802DCE9}"/>
              </a:ext>
            </a:extLst>
          </p:cNvPr>
          <p:cNvSpPr>
            <a:spLocks noGrp="1"/>
          </p:cNvSpPr>
          <p:nvPr>
            <p:ph type="sldNum" sz="quarter" idx="12"/>
          </p:nvPr>
        </p:nvSpPr>
        <p:spPr/>
        <p:txBody>
          <a:bodyPr/>
          <a:lstStyle/>
          <a:p>
            <a:fld id="{86C85BBB-9D03-47D2-B170-0CA83FB2D69F}" type="slidenum">
              <a:rPr lang="en-US" smtClean="0"/>
              <a:t>‹#›</a:t>
            </a:fld>
            <a:endParaRPr lang="en-US"/>
          </a:p>
        </p:txBody>
      </p:sp>
    </p:spTree>
    <p:extLst>
      <p:ext uri="{BB962C8B-B14F-4D97-AF65-F5344CB8AC3E}">
        <p14:creationId xmlns:p14="http://schemas.microsoft.com/office/powerpoint/2010/main" val="53713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27F28D-0796-C507-493B-FB0B06B35C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F86984-7E5B-260F-9EFE-4074EFF0F0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94880E-7F94-91EC-7DD1-3372430423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77005-8938-44D4-8280-21F6E983061D}" type="datetimeFigureOut">
              <a:rPr lang="en-US" smtClean="0"/>
              <a:t>10/7/2023</a:t>
            </a:fld>
            <a:endParaRPr lang="en-US"/>
          </a:p>
        </p:txBody>
      </p:sp>
      <p:sp>
        <p:nvSpPr>
          <p:cNvPr id="5" name="Footer Placeholder 4">
            <a:extLst>
              <a:ext uri="{FF2B5EF4-FFF2-40B4-BE49-F238E27FC236}">
                <a16:creationId xmlns:a16="http://schemas.microsoft.com/office/drawing/2014/main" id="{4F20C9E7-ED37-CC4B-6095-AC184145C9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DFDC2B-BF1C-B6B4-AF48-2B7D28B88D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85BBB-9D03-47D2-B170-0CA83FB2D69F}" type="slidenum">
              <a:rPr lang="en-US" smtClean="0"/>
              <a:t>‹#›</a:t>
            </a:fld>
            <a:endParaRPr lang="en-US"/>
          </a:p>
        </p:txBody>
      </p:sp>
    </p:spTree>
    <p:extLst>
      <p:ext uri="{BB962C8B-B14F-4D97-AF65-F5344CB8AC3E}">
        <p14:creationId xmlns:p14="http://schemas.microsoft.com/office/powerpoint/2010/main" val="82607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anserns.wordpress.com/2019/05/02/4-biblical-models-of-discipleship/"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5D587-4B9B-0327-45C5-6D7C5211DB4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701723-7507-890D-8CE1-AB5FA91269E7}"/>
              </a:ext>
            </a:extLst>
          </p:cNvPr>
          <p:cNvSpPr>
            <a:spLocks noGrp="1"/>
          </p:cNvSpPr>
          <p:nvPr>
            <p:ph type="subTitle" idx="1"/>
          </p:nvPr>
        </p:nvSpPr>
        <p:spPr/>
        <p:txBody>
          <a:bodyPr/>
          <a:lstStyle/>
          <a:p>
            <a:endParaRPr lang="en-US"/>
          </a:p>
        </p:txBody>
      </p:sp>
      <p:pic>
        <p:nvPicPr>
          <p:cNvPr id="5" name="Picture 4" descr="A road leading to a cross">
            <a:extLst>
              <a:ext uri="{FF2B5EF4-FFF2-40B4-BE49-F238E27FC236}">
                <a16:creationId xmlns:a16="http://schemas.microsoft.com/office/drawing/2014/main" id="{4BCB1D6B-719D-BF68-C3EE-77FCCF28D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C360CB4-030A-C49B-E1DB-765D589A58B2}"/>
              </a:ext>
            </a:extLst>
          </p:cNvPr>
          <p:cNvSpPr txBox="1"/>
          <p:nvPr/>
        </p:nvSpPr>
        <p:spPr>
          <a:xfrm>
            <a:off x="755780" y="3816220"/>
            <a:ext cx="10618236" cy="1015663"/>
          </a:xfrm>
          <a:prstGeom prst="rect">
            <a:avLst/>
          </a:prstGeom>
          <a:noFill/>
        </p:spPr>
        <p:txBody>
          <a:bodyPr wrap="square" rtlCol="0">
            <a:spAutoFit/>
          </a:bodyPr>
          <a:lstStyle/>
          <a:p>
            <a:pPr algn="ctr"/>
            <a:r>
              <a:rPr lang="en-US" sz="6000" dirty="0">
                <a:latin typeface="Bahnschrift Condensed" panose="020B0502040204020203" pitchFamily="34" charset="0"/>
              </a:rPr>
              <a:t>Class 11, Jesus and discipleship</a:t>
            </a:r>
          </a:p>
        </p:txBody>
      </p:sp>
    </p:spTree>
    <p:extLst>
      <p:ext uri="{BB962C8B-B14F-4D97-AF65-F5344CB8AC3E}">
        <p14:creationId xmlns:p14="http://schemas.microsoft.com/office/powerpoint/2010/main" val="58548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un shining through clouds&#10;&#10;Description automatically generated">
            <a:extLst>
              <a:ext uri="{FF2B5EF4-FFF2-40B4-BE49-F238E27FC236}">
                <a16:creationId xmlns:a16="http://schemas.microsoft.com/office/drawing/2014/main" id="{8461F47D-C3C0-1400-8B8D-F4C4CC8A6313}"/>
              </a:ext>
            </a:extLst>
          </p:cNvPr>
          <p:cNvPicPr>
            <a:picLocks noChangeAspect="1"/>
          </p:cNvPicPr>
          <p:nvPr/>
        </p:nvPicPr>
        <p:blipFill rotWithShape="1">
          <a:blip r:embed="rId2">
            <a:extLst>
              <a:ext uri="{28A0092B-C50C-407E-A947-70E740481C1C}">
                <a14:useLocalDpi xmlns:a14="http://schemas.microsoft.com/office/drawing/2010/main" val="0"/>
              </a:ext>
            </a:extLst>
          </a:blip>
          <a:srcRect l="18" r="20670"/>
          <a:stretch/>
        </p:blipFill>
        <p:spPr>
          <a:xfrm>
            <a:off x="2522356" y="10"/>
            <a:ext cx="9669642" cy="6857990"/>
          </a:xfrm>
          <a:prstGeom prst="rect">
            <a:avLst/>
          </a:prstGeom>
        </p:spPr>
      </p:pic>
      <p:sp>
        <p:nvSpPr>
          <p:cNvPr id="34" name="Rectangle 3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1E00B5-4F3A-66DE-38B1-EDDA1CC39500}"/>
              </a:ext>
            </a:extLst>
          </p:cNvPr>
          <p:cNvSpPr>
            <a:spLocks noGrp="1"/>
          </p:cNvSpPr>
          <p:nvPr>
            <p:ph type="title"/>
          </p:nvPr>
        </p:nvSpPr>
        <p:spPr>
          <a:xfrm>
            <a:off x="838200" y="365125"/>
            <a:ext cx="3822189" cy="1899912"/>
          </a:xfrm>
        </p:spPr>
        <p:txBody>
          <a:bodyPr>
            <a:normAutofit/>
          </a:bodyPr>
          <a:lstStyle/>
          <a:p>
            <a:r>
              <a:rPr lang="en-US" sz="4000" dirty="0"/>
              <a:t>Overview</a:t>
            </a:r>
          </a:p>
        </p:txBody>
      </p:sp>
      <p:sp>
        <p:nvSpPr>
          <p:cNvPr id="3" name="Content Placeholder 2">
            <a:extLst>
              <a:ext uri="{FF2B5EF4-FFF2-40B4-BE49-F238E27FC236}">
                <a16:creationId xmlns:a16="http://schemas.microsoft.com/office/drawing/2014/main" id="{093BB6AF-B2DE-6156-DD1E-8BA81D16150B}"/>
              </a:ext>
            </a:extLst>
          </p:cNvPr>
          <p:cNvSpPr>
            <a:spLocks noGrp="1"/>
          </p:cNvSpPr>
          <p:nvPr>
            <p:ph idx="1"/>
          </p:nvPr>
        </p:nvSpPr>
        <p:spPr>
          <a:xfrm>
            <a:off x="838200" y="2434201"/>
            <a:ext cx="3822189" cy="3742762"/>
          </a:xfrm>
        </p:spPr>
        <p:txBody>
          <a:bodyPr>
            <a:normAutofit/>
          </a:bodyPr>
          <a:lstStyle/>
          <a:p>
            <a:r>
              <a:rPr lang="en-US" sz="3200" dirty="0"/>
              <a:t>Luke 9:51-10:24</a:t>
            </a:r>
          </a:p>
          <a:p>
            <a:r>
              <a:rPr lang="en-US" sz="3200" dirty="0"/>
              <a:t>Jesus and discipleship</a:t>
            </a:r>
          </a:p>
          <a:p>
            <a:endParaRPr lang="en-US" sz="3200" dirty="0"/>
          </a:p>
        </p:txBody>
      </p:sp>
    </p:spTree>
    <p:extLst>
      <p:ext uri="{BB962C8B-B14F-4D97-AF65-F5344CB8AC3E}">
        <p14:creationId xmlns:p14="http://schemas.microsoft.com/office/powerpoint/2010/main" val="3086642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462FF0-0AB9-F7A7-0690-65E0CD2D3BFD}"/>
              </a:ext>
            </a:extLst>
          </p:cNvPr>
          <p:cNvSpPr>
            <a:spLocks noGrp="1"/>
          </p:cNvSpPr>
          <p:nvPr>
            <p:ph type="title"/>
          </p:nvPr>
        </p:nvSpPr>
        <p:spPr>
          <a:xfrm>
            <a:off x="5297762" y="329184"/>
            <a:ext cx="6251110" cy="1783080"/>
          </a:xfrm>
        </p:spPr>
        <p:txBody>
          <a:bodyPr anchor="b">
            <a:normAutofit/>
          </a:bodyPr>
          <a:lstStyle/>
          <a:p>
            <a:r>
              <a:rPr lang="en-US" sz="5400" dirty="0"/>
              <a:t>Discipleship is an adventure</a:t>
            </a:r>
          </a:p>
        </p:txBody>
      </p:sp>
      <p:pic>
        <p:nvPicPr>
          <p:cNvPr id="8" name="Picture 7" descr="A group of people standing on a rock with Callanish Stones in the background&#10;&#10;Description automatically generated">
            <a:extLst>
              <a:ext uri="{FF2B5EF4-FFF2-40B4-BE49-F238E27FC236}">
                <a16:creationId xmlns:a16="http://schemas.microsoft.com/office/drawing/2014/main" id="{F3B85485-0A43-38D1-18E8-0D0A3F28186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6717" r="3934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B448B3D-D00F-4573-0D76-49CC576D9B6D}"/>
              </a:ext>
            </a:extLst>
          </p:cNvPr>
          <p:cNvSpPr>
            <a:spLocks noGrp="1"/>
          </p:cNvSpPr>
          <p:nvPr>
            <p:ph idx="1"/>
          </p:nvPr>
        </p:nvSpPr>
        <p:spPr>
          <a:xfrm>
            <a:off x="5297761" y="2562249"/>
            <a:ext cx="6627939" cy="3483864"/>
          </a:xfrm>
        </p:spPr>
        <p:txBody>
          <a:bodyPr>
            <a:noAutofit/>
          </a:bodyPr>
          <a:lstStyle/>
          <a:p>
            <a:pPr marL="0" indent="0">
              <a:buNone/>
            </a:pPr>
            <a:r>
              <a:rPr lang="en-US" sz="2400" dirty="0"/>
              <a:t>“The reason God gave us free will is because it’s better for us to come to virtue in our own accord, and it’s better to have an adventure than to be safe. </a:t>
            </a:r>
          </a:p>
          <a:p>
            <a:pPr marL="0" indent="0">
              <a:buNone/>
            </a:pPr>
            <a:r>
              <a:rPr lang="en-US" sz="2400" dirty="0"/>
              <a:t>What do you want for your kids? Do you want them to get out there and enter into forthright combat with the world and overcome obstacles and succeed or do you want to wrap them in </a:t>
            </a:r>
            <a:r>
              <a:rPr lang="en-US" sz="2400" dirty="0" err="1"/>
              <a:t>styrofoam</a:t>
            </a:r>
            <a:r>
              <a:rPr lang="en-US" sz="2400" dirty="0"/>
              <a:t> and bubble wrap and store them in the basement? You know nothing will hurt them down there, except you.”</a:t>
            </a:r>
          </a:p>
          <a:p>
            <a:pPr marL="0" indent="0">
              <a:buNone/>
            </a:pPr>
            <a:r>
              <a:rPr lang="en-US" sz="2400" dirty="0"/>
              <a:t>Jordan Peterson</a:t>
            </a:r>
          </a:p>
        </p:txBody>
      </p:sp>
    </p:spTree>
    <p:extLst>
      <p:ext uri="{BB962C8B-B14F-4D97-AF65-F5344CB8AC3E}">
        <p14:creationId xmlns:p14="http://schemas.microsoft.com/office/powerpoint/2010/main" val="3102040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un shining through clouds&#10;&#10;Description automatically generated">
            <a:extLst>
              <a:ext uri="{FF2B5EF4-FFF2-40B4-BE49-F238E27FC236}">
                <a16:creationId xmlns:a16="http://schemas.microsoft.com/office/drawing/2014/main" id="{4621566A-C78E-653C-E759-B29909FB65C6}"/>
              </a:ext>
            </a:extLst>
          </p:cNvPr>
          <p:cNvPicPr>
            <a:picLocks noChangeAspect="1"/>
          </p:cNvPicPr>
          <p:nvPr/>
        </p:nvPicPr>
        <p:blipFill rotWithShape="1">
          <a:blip r:embed="rId2">
            <a:alphaModFix amt="55000"/>
            <a:extLst>
              <a:ext uri="{28A0092B-C50C-407E-A947-70E740481C1C}">
                <a14:useLocalDpi xmlns:a14="http://schemas.microsoft.com/office/drawing/2010/main" val="0"/>
              </a:ext>
            </a:extLst>
          </a:blip>
          <a:srcRect/>
          <a:stretch/>
        </p:blipFill>
        <p:spPr>
          <a:xfrm>
            <a:off x="20" y="-9107"/>
            <a:ext cx="12191980" cy="6858000"/>
          </a:xfrm>
          <a:prstGeom prst="rect">
            <a:avLst/>
          </a:prstGeom>
        </p:spPr>
      </p:pic>
      <p:sp>
        <p:nvSpPr>
          <p:cNvPr id="2" name="Title 1">
            <a:extLst>
              <a:ext uri="{FF2B5EF4-FFF2-40B4-BE49-F238E27FC236}">
                <a16:creationId xmlns:a16="http://schemas.microsoft.com/office/drawing/2014/main" id="{1F69ACD9-4EE1-93AE-E7C7-913CC5D26616}"/>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Luke 9:51-62</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340BD33-FC3C-418F-FD8F-9F5FF4B00C6B}"/>
              </a:ext>
            </a:extLst>
          </p:cNvPr>
          <p:cNvSpPr>
            <a:spLocks noGrp="1"/>
          </p:cNvSpPr>
          <p:nvPr>
            <p:ph idx="1"/>
          </p:nvPr>
        </p:nvSpPr>
        <p:spPr>
          <a:xfrm>
            <a:off x="4447308" y="591344"/>
            <a:ext cx="6906491" cy="5585619"/>
          </a:xfrm>
        </p:spPr>
        <p:txBody>
          <a:bodyPr anchor="ctr">
            <a:normAutofit/>
          </a:bodyPr>
          <a:lstStyle/>
          <a:p>
            <a:r>
              <a:rPr lang="en-US" dirty="0">
                <a:solidFill>
                  <a:srgbClr val="FFFFFF"/>
                </a:solidFill>
              </a:rPr>
              <a:t>“…set his face to go to Jerusalem.”</a:t>
            </a:r>
          </a:p>
          <a:p>
            <a:r>
              <a:rPr lang="en-US" dirty="0">
                <a:solidFill>
                  <a:srgbClr val="FFFFFF"/>
                </a:solidFill>
              </a:rPr>
              <a:t>The “holy mountain” of Mount Zion (Judah) or Mount Gerizim (Samaria)</a:t>
            </a:r>
          </a:p>
          <a:p>
            <a:pPr lvl="1"/>
            <a:r>
              <a:rPr lang="en-US" dirty="0">
                <a:solidFill>
                  <a:srgbClr val="FFFFFF"/>
                </a:solidFill>
              </a:rPr>
              <a:t>Legitimate question (John 4:19-26)</a:t>
            </a:r>
          </a:p>
          <a:p>
            <a:r>
              <a:rPr lang="en-US" dirty="0">
                <a:solidFill>
                  <a:srgbClr val="FFFFFF"/>
                </a:solidFill>
              </a:rPr>
              <a:t>“do you want us to tell fire to come down from heaven.” </a:t>
            </a:r>
          </a:p>
          <a:p>
            <a:r>
              <a:rPr lang="en-US" dirty="0">
                <a:solidFill>
                  <a:srgbClr val="FFFFFF"/>
                </a:solidFill>
              </a:rPr>
              <a:t>I will follow you, but…</a:t>
            </a:r>
          </a:p>
          <a:p>
            <a:pPr lvl="1"/>
            <a:r>
              <a:rPr lang="en-US" dirty="0">
                <a:solidFill>
                  <a:srgbClr val="FFFFFF"/>
                </a:solidFill>
              </a:rPr>
              <a:t>You will be uncomfortable</a:t>
            </a:r>
          </a:p>
          <a:p>
            <a:pPr lvl="1"/>
            <a:r>
              <a:rPr lang="en-US" dirty="0">
                <a:solidFill>
                  <a:srgbClr val="FFFFFF"/>
                </a:solidFill>
              </a:rPr>
              <a:t>It has a high cost</a:t>
            </a:r>
          </a:p>
          <a:p>
            <a:pPr lvl="1"/>
            <a:r>
              <a:rPr lang="en-US" dirty="0">
                <a:solidFill>
                  <a:srgbClr val="FFFFFF"/>
                </a:solidFill>
              </a:rPr>
              <a:t>You need to be all in </a:t>
            </a:r>
          </a:p>
          <a:p>
            <a:r>
              <a:rPr lang="en-US" dirty="0">
                <a:solidFill>
                  <a:srgbClr val="FFFFFF"/>
                </a:solidFill>
              </a:rPr>
              <a:t>Trade security for an adventure</a:t>
            </a:r>
          </a:p>
          <a:p>
            <a:endParaRPr lang="en-US" dirty="0">
              <a:solidFill>
                <a:srgbClr val="FFFFFF"/>
              </a:solidFill>
            </a:endParaRPr>
          </a:p>
          <a:p>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66185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un shining through clouds&#10;&#10;Description automatically generated">
            <a:extLst>
              <a:ext uri="{FF2B5EF4-FFF2-40B4-BE49-F238E27FC236}">
                <a16:creationId xmlns:a16="http://schemas.microsoft.com/office/drawing/2014/main" id="{4621566A-C78E-653C-E759-B29909FB65C6}"/>
              </a:ext>
            </a:extLst>
          </p:cNvPr>
          <p:cNvPicPr>
            <a:picLocks noChangeAspect="1"/>
          </p:cNvPicPr>
          <p:nvPr/>
        </p:nvPicPr>
        <p:blipFill rotWithShape="1">
          <a:blip r:embed="rId2">
            <a:alphaModFix amt="55000"/>
            <a:extLst>
              <a:ext uri="{28A0092B-C50C-407E-A947-70E740481C1C}">
                <a14:useLocalDpi xmlns:a14="http://schemas.microsoft.com/office/drawing/2010/main" val="0"/>
              </a:ext>
            </a:extLst>
          </a:blip>
          <a:srcRect/>
          <a:stretch/>
        </p:blipFill>
        <p:spPr>
          <a:xfrm>
            <a:off x="20" y="-9107"/>
            <a:ext cx="12191980" cy="6858000"/>
          </a:xfrm>
          <a:prstGeom prst="rect">
            <a:avLst/>
          </a:prstGeom>
        </p:spPr>
      </p:pic>
      <p:sp>
        <p:nvSpPr>
          <p:cNvPr id="2" name="Title 1">
            <a:extLst>
              <a:ext uri="{FF2B5EF4-FFF2-40B4-BE49-F238E27FC236}">
                <a16:creationId xmlns:a16="http://schemas.microsoft.com/office/drawing/2014/main" id="{1F69ACD9-4EE1-93AE-E7C7-913CC5D26616}"/>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Luke 10:1-12</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340BD33-FC3C-418F-FD8F-9F5FF4B00C6B}"/>
              </a:ext>
            </a:extLst>
          </p:cNvPr>
          <p:cNvSpPr>
            <a:spLocks noGrp="1"/>
          </p:cNvSpPr>
          <p:nvPr>
            <p:ph idx="1"/>
          </p:nvPr>
        </p:nvSpPr>
        <p:spPr>
          <a:xfrm>
            <a:off x="4447308" y="591344"/>
            <a:ext cx="6906491" cy="5585619"/>
          </a:xfrm>
        </p:spPr>
        <p:txBody>
          <a:bodyPr anchor="ctr">
            <a:normAutofit/>
          </a:bodyPr>
          <a:lstStyle/>
          <a:p>
            <a:r>
              <a:rPr lang="en-US" dirty="0">
                <a:solidFill>
                  <a:srgbClr val="FFFFFF"/>
                </a:solidFill>
              </a:rPr>
              <a:t>Sending out the 72</a:t>
            </a:r>
          </a:p>
          <a:p>
            <a:r>
              <a:rPr lang="en-US" dirty="0">
                <a:solidFill>
                  <a:srgbClr val="FFFFFF"/>
                </a:solidFill>
              </a:rPr>
              <a:t>“The harvest is plentiful…”</a:t>
            </a:r>
          </a:p>
          <a:p>
            <a:pPr lvl="1"/>
            <a:r>
              <a:rPr lang="en-US" dirty="0">
                <a:solidFill>
                  <a:srgbClr val="FFFFFF"/>
                </a:solidFill>
              </a:rPr>
              <a:t>“I am sending you out as lambs in the midst of wolves.”</a:t>
            </a:r>
          </a:p>
          <a:p>
            <a:pPr lvl="1"/>
            <a:r>
              <a:rPr lang="en-US" dirty="0">
                <a:solidFill>
                  <a:srgbClr val="FFFFFF"/>
                </a:solidFill>
              </a:rPr>
              <a:t>Faith (trust)</a:t>
            </a:r>
          </a:p>
          <a:p>
            <a:r>
              <a:rPr lang="en-US" dirty="0">
                <a:solidFill>
                  <a:srgbClr val="FFFFFF"/>
                </a:solidFill>
              </a:rPr>
              <a:t>No money, no provisions, no friends</a:t>
            </a:r>
          </a:p>
          <a:p>
            <a:pPr lvl="1"/>
            <a:r>
              <a:rPr lang="en-US" dirty="0">
                <a:solidFill>
                  <a:srgbClr val="FFFFFF"/>
                </a:solidFill>
              </a:rPr>
              <a:t>Faith (trust)</a:t>
            </a:r>
          </a:p>
          <a:p>
            <a:r>
              <a:rPr lang="en-US" dirty="0">
                <a:solidFill>
                  <a:srgbClr val="FFFFFF"/>
                </a:solidFill>
              </a:rPr>
              <a:t>Preach peace (not war)</a:t>
            </a:r>
          </a:p>
          <a:p>
            <a:r>
              <a:rPr lang="en-US" dirty="0">
                <a:solidFill>
                  <a:srgbClr val="FFFFFF"/>
                </a:solidFill>
              </a:rPr>
              <a:t>Eat what you’re given</a:t>
            </a:r>
          </a:p>
          <a:p>
            <a:pPr lvl="1"/>
            <a:r>
              <a:rPr lang="en-US" dirty="0">
                <a:solidFill>
                  <a:srgbClr val="FFFFFF"/>
                </a:solidFill>
              </a:rPr>
              <a:t>Faith (trust)</a:t>
            </a:r>
          </a:p>
          <a:p>
            <a:pPr marL="0" indent="0">
              <a:buNone/>
            </a:pPr>
            <a:endParaRPr lang="en-US" dirty="0">
              <a:solidFill>
                <a:srgbClr val="FFFFFF"/>
              </a:solidFill>
            </a:endParaRPr>
          </a:p>
        </p:txBody>
      </p:sp>
    </p:spTree>
    <p:extLst>
      <p:ext uri="{BB962C8B-B14F-4D97-AF65-F5344CB8AC3E}">
        <p14:creationId xmlns:p14="http://schemas.microsoft.com/office/powerpoint/2010/main" val="110355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un shining through clouds&#10;&#10;Description automatically generated">
            <a:extLst>
              <a:ext uri="{FF2B5EF4-FFF2-40B4-BE49-F238E27FC236}">
                <a16:creationId xmlns:a16="http://schemas.microsoft.com/office/drawing/2014/main" id="{4621566A-C78E-653C-E759-B29909FB65C6}"/>
              </a:ext>
            </a:extLst>
          </p:cNvPr>
          <p:cNvPicPr>
            <a:picLocks noChangeAspect="1"/>
          </p:cNvPicPr>
          <p:nvPr/>
        </p:nvPicPr>
        <p:blipFill rotWithShape="1">
          <a:blip r:embed="rId2">
            <a:alphaModFix amt="55000"/>
            <a:extLst>
              <a:ext uri="{28A0092B-C50C-407E-A947-70E740481C1C}">
                <a14:useLocalDpi xmlns:a14="http://schemas.microsoft.com/office/drawing/2010/main" val="0"/>
              </a:ext>
            </a:extLst>
          </a:blip>
          <a:srcRect/>
          <a:stretch/>
        </p:blipFill>
        <p:spPr>
          <a:xfrm>
            <a:off x="20" y="-9107"/>
            <a:ext cx="12191980" cy="6858000"/>
          </a:xfrm>
          <a:prstGeom prst="rect">
            <a:avLst/>
          </a:prstGeom>
        </p:spPr>
      </p:pic>
      <p:sp>
        <p:nvSpPr>
          <p:cNvPr id="2" name="Title 1">
            <a:extLst>
              <a:ext uri="{FF2B5EF4-FFF2-40B4-BE49-F238E27FC236}">
                <a16:creationId xmlns:a16="http://schemas.microsoft.com/office/drawing/2014/main" id="{1F69ACD9-4EE1-93AE-E7C7-913CC5D26616}"/>
              </a:ext>
            </a:extLst>
          </p:cNvPr>
          <p:cNvSpPr>
            <a:spLocks noGrp="1"/>
          </p:cNvSpPr>
          <p:nvPr>
            <p:ph type="title"/>
          </p:nvPr>
        </p:nvSpPr>
        <p:spPr>
          <a:xfrm>
            <a:off x="686834" y="591344"/>
            <a:ext cx="3480438" cy="5585619"/>
          </a:xfrm>
        </p:spPr>
        <p:txBody>
          <a:bodyPr>
            <a:normAutofit/>
          </a:bodyPr>
          <a:lstStyle/>
          <a:p>
            <a:r>
              <a:rPr lang="en-US" dirty="0">
                <a:solidFill>
                  <a:srgbClr val="FFFFFF"/>
                </a:solidFill>
              </a:rPr>
              <a:t>Luke 10:13-24</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340BD33-FC3C-418F-FD8F-9F5FF4B00C6B}"/>
              </a:ext>
            </a:extLst>
          </p:cNvPr>
          <p:cNvSpPr>
            <a:spLocks noGrp="1"/>
          </p:cNvSpPr>
          <p:nvPr>
            <p:ph idx="1"/>
          </p:nvPr>
        </p:nvSpPr>
        <p:spPr>
          <a:xfrm>
            <a:off x="4447308" y="591344"/>
            <a:ext cx="6906491" cy="5585619"/>
          </a:xfrm>
        </p:spPr>
        <p:txBody>
          <a:bodyPr anchor="ctr">
            <a:normAutofit/>
          </a:bodyPr>
          <a:lstStyle/>
          <a:p>
            <a:r>
              <a:rPr lang="en-US" dirty="0">
                <a:solidFill>
                  <a:srgbClr val="FFFFFF"/>
                </a:solidFill>
              </a:rPr>
              <a:t>Whoa to </a:t>
            </a:r>
            <a:r>
              <a:rPr lang="en-US" dirty="0" err="1">
                <a:solidFill>
                  <a:srgbClr val="FFFFFF"/>
                </a:solidFill>
              </a:rPr>
              <a:t>Chorazin</a:t>
            </a:r>
            <a:r>
              <a:rPr lang="en-US" dirty="0">
                <a:solidFill>
                  <a:srgbClr val="FFFFFF"/>
                </a:solidFill>
              </a:rPr>
              <a:t> and Bethsaida</a:t>
            </a:r>
          </a:p>
          <a:p>
            <a:r>
              <a:rPr lang="en-US" dirty="0">
                <a:solidFill>
                  <a:srgbClr val="FFFFFF"/>
                </a:solidFill>
              </a:rPr>
              <a:t>They return “with joy”</a:t>
            </a:r>
          </a:p>
          <a:p>
            <a:pPr lvl="1"/>
            <a:r>
              <a:rPr lang="en-US" dirty="0">
                <a:solidFill>
                  <a:srgbClr val="FFFFFF"/>
                </a:solidFill>
              </a:rPr>
              <a:t>Demons subject to them</a:t>
            </a:r>
          </a:p>
          <a:p>
            <a:pPr lvl="1"/>
            <a:r>
              <a:rPr lang="en-US" dirty="0">
                <a:solidFill>
                  <a:srgbClr val="FFFFFF"/>
                </a:solidFill>
              </a:rPr>
              <a:t>Joy is a choice</a:t>
            </a:r>
          </a:p>
          <a:p>
            <a:pPr lvl="1"/>
            <a:r>
              <a:rPr lang="en-US" dirty="0">
                <a:solidFill>
                  <a:srgbClr val="FFFFFF"/>
                </a:solidFill>
              </a:rPr>
              <a:t>“…nothing shall hurt you.”</a:t>
            </a:r>
          </a:p>
          <a:p>
            <a:pPr lvl="1"/>
            <a:r>
              <a:rPr lang="en-US" dirty="0">
                <a:solidFill>
                  <a:srgbClr val="FFFFFF"/>
                </a:solidFill>
              </a:rPr>
              <a:t>“…rejoice that your names are written in heaven.”</a:t>
            </a:r>
          </a:p>
          <a:p>
            <a:r>
              <a:rPr lang="en-US" dirty="0">
                <a:solidFill>
                  <a:srgbClr val="FFFFFF"/>
                </a:solidFill>
              </a:rPr>
              <a:t>The father and the son</a:t>
            </a:r>
          </a:p>
          <a:p>
            <a:r>
              <a:rPr lang="en-US" dirty="0">
                <a:solidFill>
                  <a:srgbClr val="FFFFFF"/>
                </a:solidFill>
              </a:rPr>
              <a:t>“…many prophets and kings desired to see what you see.”</a:t>
            </a:r>
          </a:p>
        </p:txBody>
      </p:sp>
    </p:spTree>
    <p:extLst>
      <p:ext uri="{BB962C8B-B14F-4D97-AF65-F5344CB8AC3E}">
        <p14:creationId xmlns:p14="http://schemas.microsoft.com/office/powerpoint/2010/main" val="254964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5FC6F-C9CE-1D94-249F-691B7217D4DB}"/>
              </a:ext>
            </a:extLst>
          </p:cNvPr>
          <p:cNvSpPr>
            <a:spLocks noGrp="1"/>
          </p:cNvSpPr>
          <p:nvPr>
            <p:ph type="title"/>
          </p:nvPr>
        </p:nvSpPr>
        <p:spPr>
          <a:xfrm>
            <a:off x="5297762" y="329184"/>
            <a:ext cx="6251110" cy="1783080"/>
          </a:xfrm>
        </p:spPr>
        <p:txBody>
          <a:bodyPr anchor="b">
            <a:normAutofit/>
          </a:bodyPr>
          <a:lstStyle/>
          <a:p>
            <a:r>
              <a:rPr lang="en-US" sz="5400"/>
              <a:t>A few questions</a:t>
            </a:r>
          </a:p>
        </p:txBody>
      </p:sp>
      <p:pic>
        <p:nvPicPr>
          <p:cNvPr id="5" name="Picture 4" descr="A road leading to the sun&#10;&#10;Description automatically generated">
            <a:extLst>
              <a:ext uri="{FF2B5EF4-FFF2-40B4-BE49-F238E27FC236}">
                <a16:creationId xmlns:a16="http://schemas.microsoft.com/office/drawing/2014/main" id="{C6AE099F-1C79-9399-A9FD-81DF70ED7E17}"/>
              </a:ext>
            </a:extLst>
          </p:cNvPr>
          <p:cNvPicPr>
            <a:picLocks noChangeAspect="1"/>
          </p:cNvPicPr>
          <p:nvPr/>
        </p:nvPicPr>
        <p:blipFill rotWithShape="1">
          <a:blip r:embed="rId2">
            <a:extLst>
              <a:ext uri="{28A0092B-C50C-407E-A947-70E740481C1C}">
                <a14:useLocalDpi xmlns:a14="http://schemas.microsoft.com/office/drawing/2010/main" val="0"/>
              </a:ext>
            </a:extLst>
          </a:blip>
          <a:srcRect l="32853" r="2894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5DF6AA-ED37-024E-7725-716C2E4EA8F2}"/>
              </a:ext>
            </a:extLst>
          </p:cNvPr>
          <p:cNvSpPr>
            <a:spLocks noGrp="1"/>
          </p:cNvSpPr>
          <p:nvPr>
            <p:ph idx="1"/>
          </p:nvPr>
        </p:nvSpPr>
        <p:spPr>
          <a:xfrm>
            <a:off x="5297762" y="2706624"/>
            <a:ext cx="6251110" cy="3483864"/>
          </a:xfrm>
        </p:spPr>
        <p:txBody>
          <a:bodyPr>
            <a:normAutofit/>
          </a:bodyPr>
          <a:lstStyle/>
          <a:p>
            <a:r>
              <a:rPr lang="en-US" sz="2400" dirty="0"/>
              <a:t>What made them joyful?</a:t>
            </a:r>
          </a:p>
          <a:p>
            <a:r>
              <a:rPr lang="en-US" sz="2400" dirty="0"/>
              <a:t>What motivated the disciples?</a:t>
            </a:r>
          </a:p>
          <a:p>
            <a:r>
              <a:rPr lang="en-US" sz="2400" dirty="0"/>
              <a:t>What hadn’t changed?</a:t>
            </a:r>
          </a:p>
          <a:p>
            <a:r>
              <a:rPr lang="en-US" sz="2400" dirty="0"/>
              <a:t>What do we learn about discipleship?</a:t>
            </a:r>
          </a:p>
          <a:p>
            <a:r>
              <a:rPr lang="en-US" sz="2400" dirty="0"/>
              <a:t>What is Jesus’s relationship to disciples?</a:t>
            </a:r>
          </a:p>
          <a:p>
            <a:endParaRPr lang="en-US" sz="2400" dirty="0"/>
          </a:p>
          <a:p>
            <a:endParaRPr lang="en-US" sz="2200" dirty="0"/>
          </a:p>
          <a:p>
            <a:endParaRPr lang="en-US" sz="2200" dirty="0"/>
          </a:p>
          <a:p>
            <a:endParaRPr lang="en-US" sz="2200" dirty="0"/>
          </a:p>
          <a:p>
            <a:endParaRPr lang="en-US" sz="2200" dirty="0"/>
          </a:p>
          <a:p>
            <a:pPr lvl="1"/>
            <a:endParaRPr lang="en-US" sz="2200" dirty="0"/>
          </a:p>
          <a:p>
            <a:pPr lvl="1"/>
            <a:endParaRPr lang="en-US" sz="2200" dirty="0"/>
          </a:p>
        </p:txBody>
      </p:sp>
    </p:spTree>
    <p:extLst>
      <p:ext uri="{BB962C8B-B14F-4D97-AF65-F5344CB8AC3E}">
        <p14:creationId xmlns:p14="http://schemas.microsoft.com/office/powerpoint/2010/main" val="225563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BB430528538540B7B6C4E47FA9733D" ma:contentTypeVersion="38" ma:contentTypeDescription="Create a new document." ma:contentTypeScope="" ma:versionID="f9dcfd6c7d8eceb2c4bb84a183cd1794">
  <xsd:schema xmlns:xsd="http://www.w3.org/2001/XMLSchema" xmlns:xs="http://www.w3.org/2001/XMLSchema" xmlns:p="http://schemas.microsoft.com/office/2006/metadata/properties" xmlns:ns3="63f1254c-e0ab-40dc-9623-78df8dff7c8c" xmlns:ns4="1cac70a2-78f9-418b-945d-97641991a6a3" targetNamespace="http://schemas.microsoft.com/office/2006/metadata/properties" ma:root="true" ma:fieldsID="0d95ab3ab2adbb424db8807c8b013518" ns3:_="" ns4:_="">
    <xsd:import namespace="63f1254c-e0ab-40dc-9623-78df8dff7c8c"/>
    <xsd:import namespace="1cac70a2-78f9-418b-945d-97641991a6a3"/>
    <xsd:element name="properties">
      <xsd:complexType>
        <xsd:sequence>
          <xsd:element name="documentManagement">
            <xsd:complexType>
              <xsd:all>
                <xsd:element ref="ns3:SharedWithUsers" minOccurs="0"/>
                <xsd:element ref="ns3:SharingHintHash" minOccurs="0"/>
                <xsd:element ref="ns3:SharedWithDetails" minOccurs="0"/>
                <xsd:element ref="ns4:NotebookType" minOccurs="0"/>
                <xsd:element ref="ns4:FolderType" minOccurs="0"/>
                <xsd:element ref="ns4:Owner" minOccurs="0"/>
                <xsd:element ref="ns4:DefaultSectionNames"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CultureName" minOccurs="0"/>
                <xsd:element ref="ns4:Is_Collaboration_Space_Locked" minOccurs="0"/>
                <xsd:element ref="ns4:Self_Registration_Enabled0" minOccurs="0"/>
                <xsd:element ref="ns4:Templates" minOccurs="0"/>
                <xsd:element ref="ns4:MediaServiceMetadata" minOccurs="0"/>
                <xsd:element ref="ns4:MediaServiceFastMetadata" minOccurs="0"/>
                <xsd:element ref="ns4:MediaServiceAutoTags" minOccurs="0"/>
                <xsd:element ref="ns4:MediaServiceOCR" minOccurs="0"/>
                <xsd:element ref="ns4:TeamsChannelId" minOccurs="0"/>
                <xsd:element ref="ns4:IsNotebookLocked" minOccurs="0"/>
                <xsd:element ref="ns4:MediaServiceEventHashCode" minOccurs="0"/>
                <xsd:element ref="ns4:MediaServiceGenerationTime" minOccurs="0"/>
                <xsd:element ref="ns4:Math_Settings" minOccurs="0"/>
                <xsd:element ref="ns4:Distribution_Groups" minOccurs="0"/>
                <xsd:element ref="ns4:LMS_Mappings" minOccurs="0"/>
                <xsd:element ref="ns4:MediaServiceAutoKeyPoints" minOccurs="0"/>
                <xsd:element ref="ns4:MediaServiceKeyPoints" minOccurs="0"/>
                <xsd:element ref="ns4:Teams_Channel_Section_Location" minOccurs="0"/>
                <xsd:element ref="ns4:MediaServiceDateTaken" minOccurs="0"/>
                <xsd:element ref="ns4:_activity" minOccurs="0"/>
                <xsd:element ref="ns4:MediaServiceLocation" minOccurs="0"/>
                <xsd:element ref="ns4:MediaServiceObjectDetectorVersion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f1254c-e0ab-40dc-9623-78df8dff7c8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description="" ma:hidden="true"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ac70a2-78f9-418b-945d-97641991a6a3"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Teachers" ma:index="1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9" nillable="true" ma:displayName="Invited Teachers" ma:internalName="Invited_Teachers">
      <xsd:simpleType>
        <xsd:restriction base="dms:Note">
          <xsd:maxLength value="255"/>
        </xsd:restriction>
      </xsd:simpleType>
    </xsd:element>
    <xsd:element name="Invited_Students" ma:index="20" nillable="true" ma:displayName="Invited Students" ma:internalName="Invited_Student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Has_Teacher_Only_SectionGroup" ma:index="22" nillable="true" ma:displayName="Has Teacher Only SectionGroup" ma:internalName="Has_Teacher_Only_SectionGroup">
      <xsd:simpleType>
        <xsd:restriction base="dms:Boolean"/>
      </xsd:simpleType>
    </xsd:element>
    <xsd:element name="CultureName" ma:index="23" nillable="true" ma:displayName="Culture Name" ma:internalName="CultureName">
      <xsd:simpleType>
        <xsd:restriction base="dms:Text"/>
      </xsd:simpleType>
    </xsd:element>
    <xsd:element name="Is_Collaboration_Space_Locked" ma:index="24" nillable="true" ma:displayName="Is Collaboration Space Locked" ma:internalName="Is_Collaboration_Space_Locked">
      <xsd:simpleType>
        <xsd:restriction base="dms:Boolean"/>
      </xsd:simpleType>
    </xsd:element>
    <xsd:element name="Self_Registration_Enabled0" ma:index="25" nillable="true" ma:displayName="Self Registration Enabled" ma:internalName="Self_Registration_Enabled0">
      <xsd:simpleType>
        <xsd:restriction base="dms:Boolean"/>
      </xsd:simpleType>
    </xsd:element>
    <xsd:element name="Templates" ma:index="26" nillable="true" ma:displayName="Templates" ma:internalName="Templates">
      <xsd:simpleType>
        <xsd:restriction base="dms:Note">
          <xsd:maxLength value="255"/>
        </xsd:restriction>
      </xsd:simpleType>
    </xsd:element>
    <xsd:element name="MediaServiceMetadata" ma:index="27" nillable="true" ma:displayName="MediaServiceMetadata" ma:description="" ma:hidden="true" ma:internalName="MediaServiceMetadata" ma:readOnly="true">
      <xsd:simpleType>
        <xsd:restriction base="dms:Note"/>
      </xsd:simpleType>
    </xsd:element>
    <xsd:element name="MediaServiceFastMetadata" ma:index="28" nillable="true" ma:displayName="MediaServiceFastMetadata" ma:description="" ma:hidden="true" ma:internalName="MediaServiceFastMetadata" ma:readOnly="true">
      <xsd:simpleType>
        <xsd:restriction base="dms:Note"/>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TeamsChannelId" ma:index="31" nillable="true" ma:displayName="Teams Channel Id" ma:internalName="TeamsChannelId">
      <xsd:simpleType>
        <xsd:restriction base="dms:Text"/>
      </xsd:simpleType>
    </xsd:element>
    <xsd:element name="IsNotebookLocked" ma:index="32" nillable="true" ma:displayName="Is Notebook Locked" ma:internalName="IsNotebookLocked">
      <xsd:simpleType>
        <xsd:restriction base="dms:Boolean"/>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ath_Settings" ma:index="35" nillable="true" ma:displayName="Math Settings" ma:internalName="Math_Settings">
      <xsd:simpleType>
        <xsd:restriction base="dms:Text"/>
      </xsd:simpleType>
    </xsd:element>
    <xsd:element name="Distribution_Groups" ma:index="36" nillable="true" ma:displayName="Distribution Groups" ma:internalName="Distribution_Groups">
      <xsd:simpleType>
        <xsd:restriction base="dms:Note">
          <xsd:maxLength value="255"/>
        </xsd:restriction>
      </xsd:simpleType>
    </xsd:element>
    <xsd:element name="LMS_Mappings" ma:index="37" nillable="true" ma:displayName="LMS Mappings" ma:internalName="LMS_Mappings">
      <xsd:simpleType>
        <xsd:restriction base="dms:Note">
          <xsd:maxLength value="255"/>
        </xsd:restriction>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internalName="MediaServiceKeyPoints" ma:readOnly="true">
      <xsd:simpleType>
        <xsd:restriction base="dms:Note">
          <xsd:maxLength value="255"/>
        </xsd:restriction>
      </xsd:simpleType>
    </xsd:element>
    <xsd:element name="Teams_Channel_Section_Location" ma:index="40" nillable="true" ma:displayName="Teams Channel Section Location" ma:internalName="Teams_Channel_Section_Location">
      <xsd:simpleType>
        <xsd:restriction base="dms:Text"/>
      </xsd:simpleType>
    </xsd:element>
    <xsd:element name="MediaServiceDateTaken" ma:index="41" nillable="true" ma:displayName="MediaServiceDateTaken" ma:hidden="true" ma:internalName="MediaServiceDateTaken" ma:readOnly="true">
      <xsd:simpleType>
        <xsd:restriction base="dms:Text"/>
      </xsd:simpleType>
    </xsd:element>
    <xsd:element name="_activity" ma:index="42" nillable="true" ma:displayName="_activity" ma:hidden="true" ma:internalName="_activity">
      <xsd:simpleType>
        <xsd:restriction base="dms:Note"/>
      </xsd:simpleType>
    </xsd:element>
    <xsd:element name="MediaServiceLocation" ma:index="43" nillable="true" ma:displayName="Location" ma:indexed="true" ma:internalName="MediaServiceLocation" ma:readOnly="true">
      <xsd:simpleType>
        <xsd:restriction base="dms:Text"/>
      </xsd:simpleType>
    </xsd:element>
    <xsd:element name="MediaServiceObjectDetectorVersions" ma:index="44" nillable="true" ma:displayName="MediaServiceObjectDetectorVersions" ma:hidden="true" ma:indexed="true" ma:internalName="MediaServiceObjectDetectorVersions" ma:readOnly="true">
      <xsd:simpleType>
        <xsd:restriction base="dms:Text"/>
      </xsd:simpleType>
    </xsd:element>
    <xsd:element name="MediaLengthInSeconds" ma:index="4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ultureName xmlns="1cac70a2-78f9-418b-945d-97641991a6a3" xsi:nil="true"/>
    <AppVersion xmlns="1cac70a2-78f9-418b-945d-97641991a6a3" xsi:nil="true"/>
    <Invited_Teachers xmlns="1cac70a2-78f9-418b-945d-97641991a6a3" xsi:nil="true"/>
    <Invited_Students xmlns="1cac70a2-78f9-418b-945d-97641991a6a3" xsi:nil="true"/>
    <TeamsChannelId xmlns="1cac70a2-78f9-418b-945d-97641991a6a3" xsi:nil="true"/>
    <IsNotebookLocked xmlns="1cac70a2-78f9-418b-945d-97641991a6a3" xsi:nil="true"/>
    <Self_Registration_Enabled xmlns="1cac70a2-78f9-418b-945d-97641991a6a3" xsi:nil="true"/>
    <Templates xmlns="1cac70a2-78f9-418b-945d-97641991a6a3" xsi:nil="true"/>
    <Math_Settings xmlns="1cac70a2-78f9-418b-945d-97641991a6a3" xsi:nil="true"/>
    <Students xmlns="1cac70a2-78f9-418b-945d-97641991a6a3">
      <UserInfo>
        <DisplayName/>
        <AccountId xsi:nil="true"/>
        <AccountType/>
      </UserInfo>
    </Students>
    <Student_Groups xmlns="1cac70a2-78f9-418b-945d-97641991a6a3">
      <UserInfo>
        <DisplayName/>
        <AccountId xsi:nil="true"/>
        <AccountType/>
      </UserInfo>
    </Student_Groups>
    <LMS_Mappings xmlns="1cac70a2-78f9-418b-945d-97641991a6a3" xsi:nil="true"/>
    <Has_Teacher_Only_SectionGroup xmlns="1cac70a2-78f9-418b-945d-97641991a6a3" xsi:nil="true"/>
    <DefaultSectionNames xmlns="1cac70a2-78f9-418b-945d-97641991a6a3" xsi:nil="true"/>
    <NotebookType xmlns="1cac70a2-78f9-418b-945d-97641991a6a3" xsi:nil="true"/>
    <FolderType xmlns="1cac70a2-78f9-418b-945d-97641991a6a3" xsi:nil="true"/>
    <Teachers xmlns="1cac70a2-78f9-418b-945d-97641991a6a3">
      <UserInfo>
        <DisplayName/>
        <AccountId xsi:nil="true"/>
        <AccountType/>
      </UserInfo>
    </Teachers>
    <Is_Collaboration_Space_Locked xmlns="1cac70a2-78f9-418b-945d-97641991a6a3" xsi:nil="true"/>
    <Teams_Channel_Section_Location xmlns="1cac70a2-78f9-418b-945d-97641991a6a3" xsi:nil="true"/>
    <Self_Registration_Enabled0 xmlns="1cac70a2-78f9-418b-945d-97641991a6a3" xsi:nil="true"/>
    <Owner xmlns="1cac70a2-78f9-418b-945d-97641991a6a3">
      <UserInfo>
        <DisplayName/>
        <AccountId xsi:nil="true"/>
        <AccountType/>
      </UserInfo>
    </Owner>
    <Distribution_Groups xmlns="1cac70a2-78f9-418b-945d-97641991a6a3" xsi:nil="true"/>
    <_activity xmlns="1cac70a2-78f9-418b-945d-97641991a6a3" xsi:nil="true"/>
  </documentManagement>
</p:properties>
</file>

<file path=customXml/itemProps1.xml><?xml version="1.0" encoding="utf-8"?>
<ds:datastoreItem xmlns:ds="http://schemas.openxmlformats.org/officeDocument/2006/customXml" ds:itemID="{F942237D-2ECD-4D91-B4A5-1A1A9350E28C}">
  <ds:schemaRefs>
    <ds:schemaRef ds:uri="http://schemas.microsoft.com/sharepoint/v3/contenttype/forms"/>
  </ds:schemaRefs>
</ds:datastoreItem>
</file>

<file path=customXml/itemProps2.xml><?xml version="1.0" encoding="utf-8"?>
<ds:datastoreItem xmlns:ds="http://schemas.openxmlformats.org/officeDocument/2006/customXml" ds:itemID="{6FFC0DB9-765D-481A-A31B-4C7C20B355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f1254c-e0ab-40dc-9623-78df8dff7c8c"/>
    <ds:schemaRef ds:uri="1cac70a2-78f9-418b-945d-97641991a6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E9D14C-BDD4-4CE2-AFDE-5ED1DF1F9B46}">
  <ds:schemaRefs>
    <ds:schemaRef ds:uri="1cac70a2-78f9-418b-945d-97641991a6a3"/>
    <ds:schemaRef ds:uri="http://schemas.microsoft.com/office/2006/metadata/properties"/>
    <ds:schemaRef ds:uri="http://purl.org/dc/terms/"/>
    <ds:schemaRef ds:uri="http://schemas.microsoft.com/office/2006/documentManagement/types"/>
    <ds:schemaRef ds:uri="63f1254c-e0ab-40dc-9623-78df8dff7c8c"/>
    <ds:schemaRef ds:uri="http://www.w3.org/XML/1998/namespace"/>
    <ds:schemaRef ds:uri="http://purl.org/dc/dcmitype/"/>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13108</TotalTime>
  <Words>329</Words>
  <Application>Microsoft Office PowerPoint</Application>
  <PresentationFormat>Widescreen</PresentationFormat>
  <Paragraphs>49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 Light</vt:lpstr>
      <vt:lpstr>Calibri</vt:lpstr>
      <vt:lpstr>Arial</vt:lpstr>
      <vt:lpstr>Bahnschrift Condensed</vt:lpstr>
      <vt:lpstr>Office Theme</vt:lpstr>
      <vt:lpstr>PowerPoint Presentation</vt:lpstr>
      <vt:lpstr>Overview</vt:lpstr>
      <vt:lpstr>Discipleship is an adventure</vt:lpstr>
      <vt:lpstr>Luke 9:51-62</vt:lpstr>
      <vt:lpstr>Luke 10:1-12</vt:lpstr>
      <vt:lpstr>Luke 10:13-24</vt:lpstr>
      <vt:lpstr>A few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Kenny Embry</dc:creator>
  <cp:lastModifiedBy>Kenny Embry</cp:lastModifiedBy>
  <cp:revision>13</cp:revision>
  <cp:lastPrinted>2023-09-06T22:11:29Z</cp:lastPrinted>
  <dcterms:created xsi:type="dcterms:W3CDTF">2023-09-02T15:39:31Z</dcterms:created>
  <dcterms:modified xsi:type="dcterms:W3CDTF">2023-10-08T00:03:25Z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0x010100FEBB430528538540B7B6C4E47FA9733D</vt:lpwstr>
  </property>
</Properties>
</file>