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60" r:id="rId9"/>
  </p:sldIdLst>
  <p:sldSz cx="12192000" cy="6858000"/>
  <p:notesSz cx="7019925" cy="9305925"/>
  <p:embeddedFontLst>
    <p:embeddedFont>
      <p:font typeface="Bahnschrift Condensed" panose="020F050202020403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6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Class 12, Jesus and forgiveness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/>
              <a:t>Luke 15:1-32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15:1-10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“This man receives sinners and eats with them.”</a:t>
            </a:r>
          </a:p>
          <a:p>
            <a:r>
              <a:rPr lang="en-US" dirty="0">
                <a:solidFill>
                  <a:srgbClr val="FFFFFF"/>
                </a:solidFill>
              </a:rPr>
              <a:t>Things that are lost</a:t>
            </a:r>
          </a:p>
          <a:p>
            <a:r>
              <a:rPr lang="en-US" dirty="0">
                <a:solidFill>
                  <a:srgbClr val="FFFFFF"/>
                </a:solidFill>
              </a:rPr>
              <a:t>Lost sheep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Losing one sheep</a:t>
            </a:r>
          </a:p>
          <a:p>
            <a:r>
              <a:rPr lang="en-US" dirty="0">
                <a:solidFill>
                  <a:srgbClr val="FFFFFF"/>
                </a:solidFill>
              </a:rPr>
              <a:t>Lost coin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Losing one coin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Luke 15:11-24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father, God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Loved Son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Gave son his inheritance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Treated his servants well (vs. 17)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Loved his son</a:t>
            </a:r>
          </a:p>
          <a:p>
            <a:r>
              <a:rPr lang="en-US" dirty="0">
                <a:solidFill>
                  <a:srgbClr val="FFFFFF"/>
                </a:solidFill>
              </a:rPr>
              <a:t>Younger son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Foolish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Experience vs. arrogance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Recognized the love of his father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A few questions</a:t>
            </a: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r="2894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400" dirty="0"/>
              <a:t>Is the father fair?</a:t>
            </a:r>
          </a:p>
          <a:p>
            <a:r>
              <a:rPr lang="en-US" sz="2400" dirty="0"/>
              <a:t>What is the advantage of the older son?</a:t>
            </a:r>
          </a:p>
          <a:p>
            <a:r>
              <a:rPr lang="en-US" sz="2400" dirty="0"/>
              <a:t>What is our relationship with God?</a:t>
            </a:r>
          </a:p>
          <a:p>
            <a:r>
              <a:rPr lang="en-US" sz="2400" dirty="0"/>
              <a:t>Was the older son </a:t>
            </a:r>
            <a:r>
              <a:rPr lang="en-US" sz="2400"/>
              <a:t>any different?</a:t>
            </a:r>
            <a:endParaRPr lang="en-US" sz="2400" dirty="0"/>
          </a:p>
          <a:p>
            <a:endParaRPr lang="en-US" sz="24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9D14C-BDD4-4CE2-AFDE-5ED1DF1F9B46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63f1254c-e0ab-40dc-9623-78df8dff7c8c"/>
    <ds:schemaRef ds:uri="http://schemas.microsoft.com/office/2006/documentManagement/types"/>
    <ds:schemaRef ds:uri="http://schemas.microsoft.com/office/infopath/2007/PartnerControls"/>
    <ds:schemaRef ds:uri="1cac70a2-78f9-418b-945d-97641991a6a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14596</TotalTime>
  <Words>103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Arial</vt:lpstr>
      <vt:lpstr>Bahnschrift Condensed</vt:lpstr>
      <vt:lpstr>Calibri</vt:lpstr>
      <vt:lpstr>Office Theme</vt:lpstr>
      <vt:lpstr>PowerPoint Presentation</vt:lpstr>
      <vt:lpstr>Overview</vt:lpstr>
      <vt:lpstr>Luke 15:1-10</vt:lpstr>
      <vt:lpstr>Luke 15:11-24</vt:lpstr>
      <vt:lpstr>A few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Steve Patton</cp:lastModifiedBy>
  <cp:revision>17</cp:revision>
  <cp:lastPrinted>2023-10-08T11:34:36Z</cp:lastPrinted>
  <dcterms:created xsi:type="dcterms:W3CDTF">2023-09-02T15:39:31Z</dcterms:created>
  <dcterms:modified xsi:type="dcterms:W3CDTF">2023-10-11T22:54:04Z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