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venir" panose="02000503020000020003" pitchFamily="2" charset="0"/>
      <p:regular r:id="rId12"/>
      <p:italic r:id="rId13"/>
    </p:embeddedFont>
    <p:embeddedFont>
      <p:font typeface="Avenir Book" panose="02000503020000020003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rajan Pro" panose="02020502050506020301" pitchFamily="18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12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484E-866F-C44A-ABEE-14C4592818D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18D2-A0AD-6741-9E08-63EE225D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8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851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385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7A0E5-75E8-1442-A2DE-A9F59BAE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D7F00-399F-3143-B365-5710DFB33516}"/>
              </a:ext>
            </a:extLst>
          </p:cNvPr>
          <p:cNvSpPr txBox="1"/>
          <p:nvPr/>
        </p:nvSpPr>
        <p:spPr>
          <a:xfrm>
            <a:off x="2638258" y="2438400"/>
            <a:ext cx="691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WHY JESUS?</a:t>
            </a:r>
          </a:p>
        </p:txBody>
      </p:sp>
    </p:spTree>
    <p:extLst>
      <p:ext uri="{BB962C8B-B14F-4D97-AF65-F5344CB8AC3E}">
        <p14:creationId xmlns:p14="http://schemas.microsoft.com/office/powerpoint/2010/main" val="21934461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27BC6-30D2-0740-874B-0698C65955A1}"/>
              </a:ext>
            </a:extLst>
          </p:cNvPr>
          <p:cNvSpPr txBox="1"/>
          <p:nvPr/>
        </p:nvSpPr>
        <p:spPr>
          <a:xfrm>
            <a:off x="1515818" y="365599"/>
            <a:ext cx="916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Does it really matter?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B71CC-97D5-4343-9129-62C566B97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758" b="59287" l="10000" r="90000">
                        <a14:foregroundMark x1="17800" y1="40400" x2="17800" y2="40400"/>
                        <a14:foregroundMark x1="21800" y1="45000" x2="21800" y2="45000"/>
                        <a14:foregroundMark x1="53200" y1="45900" x2="53200" y2="45900"/>
                        <a14:foregroundMark x1="75300" y1="49800" x2="75300" y2="49800"/>
                        <a14:foregroundMark x1="71800" y1="46200" x2="71800" y2="46200"/>
                        <a14:foregroundMark x1="64000" y1="40400" x2="64000" y2="40400"/>
                        <a14:foregroundMark x1="44700" y1="44600" x2="44700" y2="44600"/>
                        <a14:foregroundMark x1="63700" y1="40100" x2="63700" y2="40100"/>
                        <a14:foregroundMark x1="63700" y1="39500" x2="63700" y2="39500"/>
                        <a14:foregroundMark x1="63700" y1="38400" x2="63700" y2="38400"/>
                        <a14:foregroundMark x1="62400" y1="39100" x2="62400" y2="39100"/>
                        <a14:foregroundMark x1="61900" y1="40800" x2="61900" y2="40800"/>
                        <a14:foregroundMark x1="62200" y1="41500" x2="62200" y2="41500"/>
                        <a14:foregroundMark x1="63000" y1="41200" x2="63000" y2="41200"/>
                        <a14:foregroundMark x1="63700" y1="42100" x2="63700" y2="42100"/>
                        <a14:foregroundMark x1="64200" y1="42000" x2="64200" y2="42000"/>
                        <a14:foregroundMark x1="64500" y1="41700" x2="64500" y2="41700"/>
                        <a14:foregroundMark x1="64000" y1="41200" x2="64000" y2="41200"/>
                        <a14:foregroundMark x1="63400" y1="40800" x2="63400" y2="40800"/>
                        <a14:foregroundMark x1="64000" y1="40200" x2="64000" y2="40200"/>
                        <a14:foregroundMark x1="64300" y1="40100" x2="64300" y2="40100"/>
                        <a14:foregroundMark x1="63900" y1="40100" x2="63900" y2="40100"/>
                        <a14:foregroundMark x1="63800" y1="40000" x2="63800" y2="40000"/>
                        <a14:foregroundMark x1="63800" y1="39800" x2="63800" y2="39800"/>
                        <a14:foregroundMark x1="63800" y1="40000" x2="63800" y2="40000"/>
                        <a14:foregroundMark x1="63800" y1="40800" x2="63800" y2="40800"/>
                        <a14:foregroundMark x1="64000" y1="40700" x2="64000" y2="40700"/>
                        <a14:foregroundMark x1="64400" y1="41300" x2="64400" y2="41300"/>
                        <a14:foregroundMark x1="63800" y1="40700" x2="63800" y2="40700"/>
                        <a14:foregroundMark x1="63800" y1="40400" x2="63800" y2="40400"/>
                        <a14:foregroundMark x1="63900" y1="40800" x2="63900" y2="40800"/>
                        <a14:foregroundMark x1="63900" y1="40800" x2="63900" y2="40800"/>
                        <a14:foregroundMark x1="63900" y1="40800" x2="63900" y2="40800"/>
                        <a14:foregroundMark x1="64000" y1="40800" x2="64000" y2="40800"/>
                        <a14:foregroundMark x1="64000" y1="40800" x2="64000" y2="40800"/>
                        <a14:foregroundMark x1="63900" y1="40100" x2="63900" y2="40100"/>
                        <a14:foregroundMark x1="64100" y1="39800" x2="64100" y2="39800"/>
                        <a14:foregroundMark x1="63800" y1="40000" x2="63800" y2="40000"/>
                        <a14:foregroundMark x1="63800" y1="40000" x2="63800" y2="40000"/>
                        <a14:foregroundMark x1="64100" y1="41100" x2="64100" y2="41100"/>
                        <a14:foregroundMark x1="63700" y1="40800" x2="63700" y2="40800"/>
                        <a14:foregroundMark x1="63800" y1="40600" x2="63800" y2="40600"/>
                        <a14:foregroundMark x1="63800" y1="40400" x2="63800" y2="40400"/>
                        <a14:foregroundMark x1="64000" y1="40300" x2="64000" y2="40300"/>
                        <a14:foregroundMark x1="64000" y1="40300" x2="64000" y2="40300"/>
                        <a14:foregroundMark x1="63800" y1="39900" x2="63800" y2="39900"/>
                        <a14:foregroundMark x1="63800" y1="39900" x2="63800" y2="39900"/>
                        <a14:foregroundMark x1="64100" y1="39700" x2="64100" y2="39700"/>
                        <a14:foregroundMark x1="64100" y1="39700" x2="64100" y2="39700"/>
                        <a14:foregroundMark x1="64100" y1="39700" x2="64100" y2="39700"/>
                        <a14:foregroundMark x1="64100" y1="39700" x2="64100" y2="39700"/>
                        <a14:foregroundMark x1="64000" y1="39700" x2="64000" y2="39700"/>
                        <a14:foregroundMark x1="64000" y1="39700" x2="64000" y2="39700"/>
                        <a14:foregroundMark x1="64300" y1="39900" x2="64300" y2="39900"/>
                        <a14:foregroundMark x1="64300" y1="39900" x2="64300" y2="39900"/>
                        <a14:foregroundMark x1="64200" y1="39700" x2="64200" y2="39700"/>
                        <a14:foregroundMark x1="64200" y1="39700" x2="64200" y2="39700"/>
                        <a14:foregroundMark x1="64200" y1="39800" x2="64200" y2="39800"/>
                        <a14:foregroundMark x1="64200" y1="39800" x2="64200" y2="39800"/>
                        <a14:foregroundMark x1="64100" y1="39700" x2="64100" y2="39700"/>
                        <a14:foregroundMark x1="64100" y1="39700" x2="64100" y2="39700"/>
                        <a14:foregroundMark x1="64100" y1="39800" x2="64100" y2="39800"/>
                        <a14:foregroundMark x1="64100" y1="39800" x2="64100" y2="39800"/>
                        <a14:foregroundMark x1="64400" y1="41200" x2="64400" y2="41200"/>
                        <a14:foregroundMark x1="64400" y1="41200" x2="64400" y2="41200"/>
                        <a14:foregroundMark x1="64300" y1="41100" x2="64300" y2="41100"/>
                        <a14:foregroundMark x1="64300" y1="41100" x2="64300" y2="41100"/>
                        <a14:foregroundMark x1="63100" y1="42300" x2="63100" y2="42300"/>
                        <a14:foregroundMark x1="63100" y1="42300" x2="63100" y2="42300"/>
                        <a14:foregroundMark x1="64200" y1="39600" x2="64200" y2="39600"/>
                        <a14:foregroundMark x1="64200" y1="39600" x2="64200" y2="39600"/>
                        <a14:foregroundMark x1="64200" y1="41200" x2="64200" y2="41200"/>
                        <a14:foregroundMark x1="64200" y1="41200" x2="64200" y2="41200"/>
                        <a14:foregroundMark x1="64300" y1="40900" x2="64300" y2="40900"/>
                        <a14:foregroundMark x1="64300" y1="40900" x2="64300" y2="40900"/>
                        <a14:foregroundMark x1="64500" y1="41200" x2="64500" y2="41200"/>
                        <a14:foregroundMark x1="64500" y1="41200" x2="64500" y2="41200"/>
                        <a14:foregroundMark x1="64500" y1="41000" x2="64500" y2="41000"/>
                        <a14:foregroundMark x1="64500" y1="41000" x2="64500" y2="41000"/>
                        <a14:foregroundMark x1="83300" y1="43300" x2="83300" y2="43300"/>
                        <a14:backgroundMark x1="32100" y1="52900" x2="32100" y2="52900"/>
                        <a14:backgroundMark x1="29300" y1="53000" x2="29300" y2="53000"/>
                        <a14:backgroundMark x1="62800" y1="39200" x2="62800" y2="39200"/>
                        <a14:backgroundMark x1="55700" y1="44600" x2="55700" y2="44600"/>
                        <a14:backgroundMark x1="59500" y1="51200" x2="59500" y2="51200"/>
                        <a14:backgroundMark x1="55900" y1="53600" x2="55900" y2="53600"/>
                        <a14:backgroundMark x1="51700" y1="51200" x2="51700" y2="51200"/>
                        <a14:backgroundMark x1="71500" y1="52600" x2="71500" y2="52600"/>
                        <a14:backgroundMark x1="59900" y1="46700" x2="59900" y2="46700"/>
                        <a14:backgroundMark x1="63000" y1="42500" x2="63000" y2="42500"/>
                        <a14:backgroundMark x1="63000" y1="42600" x2="63000" y2="42600"/>
                        <a14:backgroundMark x1="63000" y1="42600" x2="63000" y2="42600"/>
                        <a14:backgroundMark x1="63000" y1="42600" x2="63000" y2="42600"/>
                        <a14:backgroundMark x1="63000" y1="42600" x2="63000" y2="42600"/>
                        <a14:backgroundMark x1="62900" y1="42600" x2="62900" y2="42600"/>
                        <a14:backgroundMark x1="62900" y1="42600" x2="62900" y2="42600"/>
                        <a14:backgroundMark x1="63000" y1="42700" x2="63000" y2="42700"/>
                        <a14:backgroundMark x1="63000" y1="42600" x2="63000" y2="42600"/>
                        <a14:backgroundMark x1="63000" y1="42500" x2="63000" y2="42500"/>
                        <a14:backgroundMark x1="63000" y1="42500" x2="63000" y2="42500"/>
                        <a14:backgroundMark x1="63000" y1="42500" x2="63000" y2="42500"/>
                        <a14:backgroundMark x1="36900" y1="49600" x2="36900" y2="49600"/>
                        <a14:backgroundMark x1="63200" y1="42200" x2="63200" y2="42200"/>
                        <a14:backgroundMark x1="64400" y1="39400" x2="64400" y2="39400"/>
                        <a14:backgroundMark x1="64900" y1="40500" x2="64900" y2="40500"/>
                        <a14:backgroundMark x1="62300" y1="40900" x2="62300" y2="40900"/>
                        <a14:backgroundMark x1="63600" y1="41800" x2="63600" y2="41800"/>
                      </a14:backgroundRemoval>
                    </a14:imgEffect>
                  </a14:imgLayer>
                </a14:imgProps>
              </a:ext>
            </a:extLst>
          </a:blip>
          <a:srcRect t="30567" b="37522"/>
          <a:stretch/>
        </p:blipFill>
        <p:spPr>
          <a:xfrm>
            <a:off x="1453962" y="1947672"/>
            <a:ext cx="9284074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6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FD6DE-7E73-9443-BE68-EA8238EB7173}"/>
              </a:ext>
            </a:extLst>
          </p:cNvPr>
          <p:cNvSpPr txBox="1"/>
          <p:nvPr/>
        </p:nvSpPr>
        <p:spPr>
          <a:xfrm>
            <a:off x="454324" y="2767280"/>
            <a:ext cx="11283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“the soul of religion is one, but it is encased in a multitude of forms.” – Mahatma Gandhi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BAA23-BF27-194B-C672-0EDE8C965493}"/>
              </a:ext>
            </a:extLst>
          </p:cNvPr>
          <p:cNvSpPr txBox="1"/>
          <p:nvPr/>
        </p:nvSpPr>
        <p:spPr>
          <a:xfrm>
            <a:off x="1515818" y="365599"/>
            <a:ext cx="9160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Does it really matter?</a:t>
            </a:r>
          </a:p>
        </p:txBody>
      </p:sp>
    </p:spTree>
    <p:extLst>
      <p:ext uri="{BB962C8B-B14F-4D97-AF65-F5344CB8AC3E}">
        <p14:creationId xmlns:p14="http://schemas.microsoft.com/office/powerpoint/2010/main" val="16830888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27BC6-30D2-0740-874B-0698C65955A1}"/>
              </a:ext>
            </a:extLst>
          </p:cNvPr>
          <p:cNvSpPr txBox="1"/>
          <p:nvPr/>
        </p:nvSpPr>
        <p:spPr>
          <a:xfrm>
            <a:off x="0" y="46031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Isn’t Sincerity What’s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A670E-F4FB-E94C-9024-A8E5DBCA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16" y="1614337"/>
            <a:ext cx="90043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4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8DF9D-CFD0-0D49-A52E-2DD2EEB4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87" y="2086730"/>
            <a:ext cx="4883749" cy="2930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54C523-95D6-FD47-A8C5-B87AE9A75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11" y="2117087"/>
            <a:ext cx="5452112" cy="2869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A83A7B-FB7B-A9E6-116C-F426C18B290D}"/>
              </a:ext>
            </a:extLst>
          </p:cNvPr>
          <p:cNvSpPr txBox="1"/>
          <p:nvPr/>
        </p:nvSpPr>
        <p:spPr>
          <a:xfrm>
            <a:off x="0" y="46031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Isn’t Sincerity What’s Important?</a:t>
            </a:r>
          </a:p>
        </p:txBody>
      </p:sp>
    </p:spTree>
    <p:extLst>
      <p:ext uri="{BB962C8B-B14F-4D97-AF65-F5344CB8AC3E}">
        <p14:creationId xmlns:p14="http://schemas.microsoft.com/office/powerpoint/2010/main" val="40735612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F0174-B8F7-2742-8907-A6156E2DE9D3}"/>
              </a:ext>
            </a:extLst>
          </p:cNvPr>
          <p:cNvSpPr txBox="1"/>
          <p:nvPr/>
        </p:nvSpPr>
        <p:spPr>
          <a:xfrm>
            <a:off x="474075" y="3075056"/>
            <a:ext cx="420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What you believe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B6D1F-9E7A-404E-932E-55D69B993A03}"/>
              </a:ext>
            </a:extLst>
          </p:cNvPr>
          <p:cNvSpPr txBox="1"/>
          <p:nvPr/>
        </p:nvSpPr>
        <p:spPr>
          <a:xfrm>
            <a:off x="7659303" y="3075056"/>
            <a:ext cx="313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What you do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81EFF3-6F9A-7B45-BDFD-4756D879FB7B}"/>
              </a:ext>
            </a:extLst>
          </p:cNvPr>
          <p:cNvSpPr/>
          <p:nvPr/>
        </p:nvSpPr>
        <p:spPr>
          <a:xfrm>
            <a:off x="4811106" y="3319736"/>
            <a:ext cx="2569786" cy="218527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BD81F-3B3B-BEAE-A8E4-DAF63C079108}"/>
              </a:ext>
            </a:extLst>
          </p:cNvPr>
          <p:cNvSpPr txBox="1"/>
          <p:nvPr/>
        </p:nvSpPr>
        <p:spPr>
          <a:xfrm>
            <a:off x="0" y="46031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Isn’t Sincerity What’s Important?</a:t>
            </a:r>
          </a:p>
        </p:txBody>
      </p:sp>
    </p:spTree>
    <p:extLst>
      <p:ext uri="{BB962C8B-B14F-4D97-AF65-F5344CB8AC3E}">
        <p14:creationId xmlns:p14="http://schemas.microsoft.com/office/powerpoint/2010/main" val="2205398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63A2-7372-774C-88EA-606BB12C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27BC6-30D2-0740-874B-0698C65955A1}"/>
              </a:ext>
            </a:extLst>
          </p:cNvPr>
          <p:cNvSpPr txBox="1"/>
          <p:nvPr/>
        </p:nvSpPr>
        <p:spPr>
          <a:xfrm>
            <a:off x="0" y="46031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Aren’t All Religions About </a:t>
            </a:r>
            <a:b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</a:b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The Same Thing?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87C1-9C3B-6D47-8791-EF686B62217F}"/>
              </a:ext>
            </a:extLst>
          </p:cNvPr>
          <p:cNvSpPr txBox="1"/>
          <p:nvPr/>
        </p:nvSpPr>
        <p:spPr>
          <a:xfrm>
            <a:off x="724619" y="2674946"/>
            <a:ext cx="111798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venir Book" panose="02000503020000020003" pitchFamily="2" charset="0"/>
              </a:rPr>
              <a:t>They don’t envision God the same way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venir Book" panose="02000503020000020003" pitchFamily="2" charset="0"/>
              </a:rPr>
              <a:t>They don’t teach the same thing about the afterlife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venir Book" panose="02000503020000020003" pitchFamily="2" charset="0"/>
              </a:rPr>
              <a:t>They differ on how a person can achieve his/her purpose </a:t>
            </a:r>
          </a:p>
        </p:txBody>
      </p:sp>
    </p:spTree>
    <p:extLst>
      <p:ext uri="{BB962C8B-B14F-4D97-AF65-F5344CB8AC3E}">
        <p14:creationId xmlns:p14="http://schemas.microsoft.com/office/powerpoint/2010/main" val="292706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B88D6-BFEF-3440-A134-9D442374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2E4426-5A91-E746-A1BA-2A81C836FE71}"/>
              </a:ext>
            </a:extLst>
          </p:cNvPr>
          <p:cNvSpPr txBox="1"/>
          <p:nvPr/>
        </p:nvSpPr>
        <p:spPr>
          <a:xfrm>
            <a:off x="9119939" y="4859018"/>
            <a:ext cx="316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WHY JESUS?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D4BD2-074A-1148-9859-390C236FD75C}"/>
              </a:ext>
            </a:extLst>
          </p:cNvPr>
          <p:cNvSpPr txBox="1"/>
          <p:nvPr/>
        </p:nvSpPr>
        <p:spPr>
          <a:xfrm>
            <a:off x="506083" y="970878"/>
            <a:ext cx="11179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" panose="02000503020000020003" pitchFamily="2" charset="0"/>
              </a:rPr>
              <a:t>“Why Jesus?” NOT “Why Christianity?”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" panose="02000503020000020003" pitchFamily="2" charset="0"/>
              </a:rPr>
              <a:t>Since He became flesh, He personifies our goal (John 1.14)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" panose="02000503020000020003" pitchFamily="2" charset="0"/>
              </a:rPr>
              <a:t>He makes it possible for us to achieve the goal! (John 1.17; 14.1-6)</a:t>
            </a:r>
          </a:p>
        </p:txBody>
      </p:sp>
    </p:spTree>
    <p:extLst>
      <p:ext uri="{BB962C8B-B14F-4D97-AF65-F5344CB8AC3E}">
        <p14:creationId xmlns:p14="http://schemas.microsoft.com/office/powerpoint/2010/main" val="223370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134</Words>
  <Application>Microsoft Macintosh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Trajan Pro</vt:lpstr>
      <vt:lpstr>Calibri Light</vt:lpstr>
      <vt:lpstr>Avenir</vt:lpstr>
      <vt:lpstr>Avenir Book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10</cp:revision>
  <dcterms:created xsi:type="dcterms:W3CDTF">2018-05-11T17:48:45Z</dcterms:created>
  <dcterms:modified xsi:type="dcterms:W3CDTF">2023-10-08T11:54:37Z</dcterms:modified>
</cp:coreProperties>
</file>